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307" r:id="rId3"/>
    <p:sldId id="308" r:id="rId4"/>
    <p:sldId id="309" r:id="rId5"/>
    <p:sldId id="329" r:id="rId6"/>
    <p:sldId id="321" r:id="rId7"/>
    <p:sldId id="330" r:id="rId8"/>
    <p:sldId id="310" r:id="rId9"/>
    <p:sldId id="311" r:id="rId10"/>
    <p:sldId id="328" r:id="rId11"/>
    <p:sldId id="333" r:id="rId12"/>
    <p:sldId id="334" r:id="rId13"/>
    <p:sldId id="275" r:id="rId14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99FF"/>
    <a:srgbClr val="99FFCC"/>
    <a:srgbClr val="FFCCFF"/>
    <a:srgbClr val="66FF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86" autoAdjust="0"/>
  </p:normalViewPr>
  <p:slideViewPr>
    <p:cSldViewPr>
      <p:cViewPr varScale="1">
        <p:scale>
          <a:sx n="106" d="100"/>
          <a:sy n="106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Доли случаев снятий МЭК </a:t>
            </a:r>
          </a:p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по видам </a:t>
            </a:r>
            <a:r>
              <a:rPr lang="ru-RU" sz="1400" dirty="0" err="1" smtClean="0">
                <a:solidFill>
                  <a:schemeClr val="accent1"/>
                </a:solidFill>
              </a:rPr>
              <a:t>мед.помощи</a:t>
            </a:r>
            <a:endParaRPr lang="ru-RU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2020787709086936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случаи снятий мэк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6196787927518411"/>
                  <c:y val="8.4106816414337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330796578157983"/>
                  <c:y val="8.4106816414337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СП</c:v>
                </c:pt>
                <c:pt idx="1">
                  <c:v>АПП</c:v>
                </c:pt>
                <c:pt idx="2">
                  <c:v>СЗП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1.3463037908885001E-2</c:v>
                </c:pt>
                <c:pt idx="1">
                  <c:v>0.98298741321055949</c:v>
                </c:pt>
                <c:pt idx="2">
                  <c:v>3.471577618534883E-3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Доли сумм снятий МЭК </a:t>
            </a:r>
          </a:p>
          <a:p>
            <a:pPr>
              <a:defRPr sz="1400">
                <a:solidFill>
                  <a:schemeClr val="accent1"/>
                </a:solidFill>
              </a:defRPr>
            </a:pPr>
            <a:r>
              <a:rPr lang="ru-RU" sz="1400" dirty="0" smtClean="0">
                <a:solidFill>
                  <a:schemeClr val="accent1"/>
                </a:solidFill>
              </a:rPr>
              <a:t>По видам </a:t>
            </a:r>
            <a:r>
              <a:rPr lang="ru-RU" sz="1400" dirty="0" err="1" smtClean="0">
                <a:solidFill>
                  <a:schemeClr val="accent1"/>
                </a:solidFill>
              </a:rPr>
              <a:t>мед.помощи</a:t>
            </a:r>
            <a:endParaRPr lang="ru-RU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8597269794881547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Снятия МЭК по видам мед.помощи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СП</c:v>
                </c:pt>
                <c:pt idx="1">
                  <c:v>АПП</c:v>
                </c:pt>
                <c:pt idx="2">
                  <c:v>СЗП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0.48833064576879986</c:v>
                </c:pt>
                <c:pt idx="1">
                  <c:v>0.46447809997361217</c:v>
                </c:pt>
                <c:pt idx="2">
                  <c:v>4.7191254257587939E-2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9560839828072696E-3"/>
                  <c:y val="-2.3144715186684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9272465237687964E-3"/>
                  <c:y val="-1.9043103737827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мед.помощь, оказанная застрахованным в РС(Я) лицам в других субъектах РФ</c:v>
                </c:pt>
                <c:pt idx="1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692728.3</c:v>
                </c:pt>
                <c:pt idx="1">
                  <c:v>283141.93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205120088811575E-2"/>
                  <c:y val="-3.5449872494787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761735199658249E-2"/>
                  <c:y val="-1.0839880840113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мед.помощь, оказанная застрахованным в РС(Я) лицам в других субъектах РФ</c:v>
                </c:pt>
                <c:pt idx="1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596926.30000000005</c:v>
                </c:pt>
                <c:pt idx="1">
                  <c:v>433247.3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24062204380898E-3"/>
                  <c:y val="-2.7539252744527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508270305716072E-3"/>
                  <c:y val="-4.394569853995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мед.помощь, оказанная застрахованным в РС(Я) лицам в других субъектах РФ</c:v>
                </c:pt>
                <c:pt idx="1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524417.1</c:v>
                </c:pt>
                <c:pt idx="1">
                  <c:v>443650.94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458529449010983E-2"/>
                  <c:y val="-4.7461376903126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4307941044577E-2"/>
                  <c:y val="-3.5596032677344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мед.помощь, оказанная застрахованным в РС(Я) лицам в других субъектах РФ</c:v>
                </c:pt>
                <c:pt idx="1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Лист1!$E$2:$E$3</c:f>
              <c:numCache>
                <c:formatCode>#,##0.0</c:formatCode>
                <c:ptCount val="2"/>
                <c:pt idx="0">
                  <c:v>568132</c:v>
                </c:pt>
                <c:pt idx="1">
                  <c:v>519518.7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607463183376128E-2"/>
                  <c:y val="-2.8711603103531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56812651295758E-2"/>
                  <c:y val="-3.691450303971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мед.помощь, оказанная застрахованным в РС(Я) лицам в других субъектах РФ</c:v>
                </c:pt>
                <c:pt idx="1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cat>
          <c:val>
            <c:numRef>
              <c:f>Лист1!$F$2:$F$3</c:f>
              <c:numCache>
                <c:formatCode>#,##0.0</c:formatCode>
                <c:ptCount val="2"/>
                <c:pt idx="0">
                  <c:v>599996.6</c:v>
                </c:pt>
                <c:pt idx="1">
                  <c:v>588181.69999999995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995840"/>
        <c:axId val="99564864"/>
        <c:axId val="0"/>
      </c:bar3DChart>
      <c:catAx>
        <c:axId val="3299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99564864"/>
        <c:crosses val="autoZero"/>
        <c:auto val="1"/>
        <c:lblAlgn val="ctr"/>
        <c:lblOffset val="100"/>
        <c:noMultiLvlLbl val="0"/>
      </c:catAx>
      <c:valAx>
        <c:axId val="9956486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2995840"/>
        <c:crosses val="autoZero"/>
        <c:crossBetween val="between"/>
        <c:majorUnit val="200000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915015342444743E-2"/>
          <c:y val="3.4375000000000003E-2"/>
          <c:w val="0.69190738885453229"/>
          <c:h val="0.8141523837418739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мед.помощь, оказанная застрахованным в РС(Я) лицам в других субъектах РФ</c:v>
                </c:pt>
              </c:strCache>
            </c:strRef>
          </c:tx>
          <c:dLbls>
            <c:dLbl>
              <c:idx val="4"/>
              <c:layout>
                <c:manualLayout>
                  <c:x val="-6.243160789410813E-3"/>
                  <c:y val="3.429402905849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84703</c:v>
                </c:pt>
                <c:pt idx="1">
                  <c:v>86268</c:v>
                </c:pt>
                <c:pt idx="2">
                  <c:v>83981</c:v>
                </c:pt>
                <c:pt idx="3">
                  <c:v>76755</c:v>
                </c:pt>
                <c:pt idx="4">
                  <c:v>68779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мед.помощь, оказанная в медицинских организациях РС(Я) лицам, застрахованным в других субъектах РФ</c:v>
                </c:pt>
              </c:strCache>
            </c:strRef>
          </c:tx>
          <c:dLbls>
            <c:dLbl>
              <c:idx val="4"/>
              <c:layout>
                <c:manualLayout>
                  <c:x val="-6.243160789410813E-3"/>
                  <c:y val="-2.4495735041785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27077</c:v>
                </c:pt>
                <c:pt idx="1">
                  <c:v>51293</c:v>
                </c:pt>
                <c:pt idx="2">
                  <c:v>50047</c:v>
                </c:pt>
                <c:pt idx="3">
                  <c:v>61944</c:v>
                </c:pt>
                <c:pt idx="4">
                  <c:v>71328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41376"/>
        <c:axId val="99566720"/>
      </c:lineChart>
      <c:catAx>
        <c:axId val="32741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99566720"/>
        <c:crosses val="autoZero"/>
        <c:auto val="1"/>
        <c:lblAlgn val="ctr"/>
        <c:lblOffset val="100"/>
        <c:noMultiLvlLbl val="0"/>
      </c:catAx>
      <c:valAx>
        <c:axId val="9956672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32741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699109636785691"/>
          <c:y val="0.22944881889763782"/>
          <c:w val="0.20364416244802691"/>
          <c:h val="0.49735236220472434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54165682654501"/>
          <c:y val="3.1016705020345831E-2"/>
          <c:w val="0.53320443649915461"/>
          <c:h val="0.771913953923538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Обращения по классу заболевания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Система кровообращения</c:v>
                </c:pt>
                <c:pt idx="1">
                  <c:v>Новообразования</c:v>
                </c:pt>
                <c:pt idx="2">
                  <c:v>Костно-мышечная система и соединительная ткань</c:v>
                </c:pt>
                <c:pt idx="3">
                  <c:v>Травмы, отравления </c:v>
                </c:pt>
                <c:pt idx="4">
                  <c:v>Органы дыхания</c:v>
                </c:pt>
                <c:pt idx="5">
                  <c:v>Органы пищеварения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5032</c:v>
                </c:pt>
                <c:pt idx="1">
                  <c:v>5114</c:v>
                </c:pt>
                <c:pt idx="2">
                  <c:v>5132</c:v>
                </c:pt>
                <c:pt idx="3">
                  <c:v>6076</c:v>
                </c:pt>
                <c:pt idx="4">
                  <c:v>9082</c:v>
                </c:pt>
                <c:pt idx="5">
                  <c:v>9234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44192"/>
        <c:axId val="173745280"/>
      </c:barChart>
      <c:catAx>
        <c:axId val="831441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173745280"/>
        <c:crosses val="autoZero"/>
        <c:auto val="1"/>
        <c:lblAlgn val="ctr"/>
        <c:lblOffset val="100"/>
        <c:noMultiLvlLbl val="0"/>
      </c:catAx>
      <c:valAx>
        <c:axId val="173745280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 b="0"/>
            </a:pPr>
            <a:endParaRPr lang="ru-RU"/>
          </a:p>
        </c:txPr>
        <c:crossAx val="83144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874183299416641"/>
          <c:y val="0.14118264520643806"/>
          <c:w val="0.55100424133003945"/>
          <c:h val="0.6617478572217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Обращения по классу заболевания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Новообразования</c:v>
                </c:pt>
                <c:pt idx="1">
                  <c:v>Костно-мышечная система и соединительная ткань</c:v>
                </c:pt>
                <c:pt idx="2">
                  <c:v>Травмы, отравления </c:v>
                </c:pt>
                <c:pt idx="3">
                  <c:v>Система кровообращения</c:v>
                </c:pt>
                <c:pt idx="4">
                  <c:v>Органы пищеварения</c:v>
                </c:pt>
                <c:pt idx="5">
                  <c:v>Органы дыхания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5489</c:v>
                </c:pt>
                <c:pt idx="1">
                  <c:v>5649</c:v>
                </c:pt>
                <c:pt idx="2">
                  <c:v>5805</c:v>
                </c:pt>
                <c:pt idx="3">
                  <c:v>5881</c:v>
                </c:pt>
                <c:pt idx="4">
                  <c:v>10145</c:v>
                </c:pt>
                <c:pt idx="5">
                  <c:v>10409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348672"/>
        <c:axId val="173745856"/>
      </c:barChart>
      <c:catAx>
        <c:axId val="1203486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173745856"/>
        <c:crosses val="autoZero"/>
        <c:auto val="1"/>
        <c:lblAlgn val="ctr"/>
        <c:lblOffset val="100"/>
        <c:noMultiLvlLbl val="0"/>
      </c:catAx>
      <c:valAx>
        <c:axId val="173745856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0348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54165682654501"/>
          <c:y val="3.1016705020345831E-2"/>
          <c:w val="0.53320443649915461"/>
          <c:h val="0.771913953923538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Обращения по классу заболевания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Травмы, отравления </c:v>
                </c:pt>
                <c:pt idx="1">
                  <c:v>Система кровообращения</c:v>
                </c:pt>
                <c:pt idx="2">
                  <c:v>Органы пищеварения</c:v>
                </c:pt>
                <c:pt idx="3">
                  <c:v>Органы дыхания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4295</c:v>
                </c:pt>
                <c:pt idx="1">
                  <c:v>5822</c:v>
                </c:pt>
                <c:pt idx="2">
                  <c:v>6967</c:v>
                </c:pt>
                <c:pt idx="3">
                  <c:v>11046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45216"/>
        <c:axId val="35330816"/>
      </c:barChart>
      <c:catAx>
        <c:axId val="351452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35330816"/>
        <c:crosses val="autoZero"/>
        <c:auto val="1"/>
        <c:lblAlgn val="ctr"/>
        <c:lblOffset val="100"/>
        <c:noMultiLvlLbl val="0"/>
      </c:catAx>
      <c:valAx>
        <c:axId val="3533081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="0"/>
            </a:pPr>
            <a:endParaRPr lang="ru-RU"/>
          </a:p>
        </c:txPr>
        <c:crossAx val="35145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762406841460616"/>
          <c:y val="4.7292909822899375E-2"/>
          <c:w val="0.53320443649915461"/>
          <c:h val="0.771913953923538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Обращения по классу заболевания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Травмы, отравления </c:v>
                </c:pt>
                <c:pt idx="1">
                  <c:v>Система кровообращения</c:v>
                </c:pt>
                <c:pt idx="2">
                  <c:v>Органы пищеварения</c:v>
                </c:pt>
                <c:pt idx="3">
                  <c:v>Органы дыхания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5483</c:v>
                </c:pt>
                <c:pt idx="1">
                  <c:v>6307</c:v>
                </c:pt>
                <c:pt idx="2">
                  <c:v>8863</c:v>
                </c:pt>
                <c:pt idx="3">
                  <c:v>12879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45728"/>
        <c:axId val="168361984"/>
      </c:barChart>
      <c:catAx>
        <c:axId val="351457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168361984"/>
        <c:crosses val="autoZero"/>
        <c:auto val="1"/>
        <c:lblAlgn val="ctr"/>
        <c:lblOffset val="100"/>
        <c:noMultiLvlLbl val="0"/>
      </c:catAx>
      <c:valAx>
        <c:axId val="168361984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 b="0"/>
            </a:pPr>
            <a:endParaRPr lang="ru-RU"/>
          </a:p>
        </c:txPr>
        <c:crossAx val="35145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факт, тыс.руб.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0288208717549902E-2"/>
                  <c:y val="1.0564748180492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Лист1!$B$2:$B$5</c:f>
              <c:numCache>
                <c:formatCode>#,##0.0</c:formatCode>
                <c:ptCount val="4"/>
                <c:pt idx="1">
                  <c:v>360.2</c:v>
                </c:pt>
                <c:pt idx="2">
                  <c:v>90.5</c:v>
                </c:pt>
                <c:pt idx="3">
                  <c:v>9.6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план, тыс.руб.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6245069992223114E-2"/>
                  <c:y val="-8.0462619508514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1244.9000000000001</c:v>
                </c:pt>
                <c:pt idx="1">
                  <c:v>501.2</c:v>
                </c:pt>
                <c:pt idx="2">
                  <c:v>204.3</c:v>
                </c:pt>
                <c:pt idx="3">
                  <c:v>2009.4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847040"/>
        <c:axId val="168366592"/>
      </c:barChart>
      <c:catAx>
        <c:axId val="181847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8366592"/>
        <c:crosses val="autoZero"/>
        <c:auto val="1"/>
        <c:lblAlgn val="ctr"/>
        <c:lblOffset val="100"/>
        <c:noMultiLvlLbl val="0"/>
      </c:catAx>
      <c:valAx>
        <c:axId val="168366592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18470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0.57878</cdr:x>
      <cdr:y>0.05236</cdr:y>
    </cdr:from>
    <cdr:to>
      <cdr:x>0.75037</cdr:x>
      <cdr:y>0.14967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72799" y="122556"/>
          <a:ext cx="733088" cy="2277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bg1"/>
              </a:solidFill>
              <a:latin typeface="Zona Pro Regular"/>
            </a:rPr>
            <a:t>1</a:t>
          </a:r>
          <a:r>
            <a:rPr lang="en-US" sz="1000" b="1" dirty="0" smtClean="0">
              <a:solidFill>
                <a:schemeClr val="bg1"/>
              </a:solidFill>
              <a:latin typeface="Zona Pro Regular"/>
            </a:rPr>
            <a:t>3,7</a:t>
          </a:r>
          <a:r>
            <a:rPr lang="ru-RU" sz="1000" b="1" dirty="0" smtClean="0">
              <a:solidFill>
                <a:schemeClr val="bg1"/>
              </a:solidFill>
              <a:latin typeface="Zona Pro Regular"/>
            </a:rPr>
            <a:t>%</a:t>
          </a:r>
          <a:endParaRPr lang="ru-RU" sz="1000" b="1" dirty="0">
            <a:solidFill>
              <a:schemeClr val="bg1"/>
            </a:solidFill>
            <a:latin typeface="Zona Pro Regular"/>
          </a:endParaRPr>
        </a:p>
      </cdr:txBody>
    </cdr:sp>
  </cdr:relSizeAnchor>
  <cdr:relSizeAnchor xmlns:cdr="http://schemas.openxmlformats.org/drawingml/2006/chartDrawing">
    <cdr:from>
      <cdr:x>0.55594</cdr:x>
      <cdr:y>0.1754</cdr:y>
    </cdr:from>
    <cdr:to>
      <cdr:x>0.73408</cdr:x>
      <cdr:y>0.27272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375199" y="410588"/>
          <a:ext cx="761100" cy="2277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</a:rPr>
            <a:t>13,5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0.4951</cdr:x>
      <cdr:y>0.31336</cdr:y>
    </cdr:from>
    <cdr:to>
      <cdr:x>0.66457</cdr:x>
      <cdr:y>0.38998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115275" y="695618"/>
          <a:ext cx="724067" cy="170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</a:rPr>
            <a:t>9,0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0.46892</cdr:x>
      <cdr:y>0.55298</cdr:y>
    </cdr:from>
    <cdr:to>
      <cdr:x>0.60749</cdr:x>
      <cdr:y>0.6408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003435" y="1294430"/>
          <a:ext cx="592039" cy="2055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</a:rPr>
            <a:t>7,</a:t>
          </a:r>
          <a:r>
            <a:rPr lang="ru-RU" sz="1000" b="1" dirty="0" smtClean="0">
              <a:solidFill>
                <a:sysClr val="window" lastClr="FFFFFF"/>
              </a:solidFill>
            </a:rPr>
            <a:t>6%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0.46533</cdr:x>
      <cdr:y>0.69444</cdr:y>
    </cdr:from>
    <cdr:to>
      <cdr:x>0.60442</cdr:x>
      <cdr:y>0.81167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988085" y="1541566"/>
          <a:ext cx="594235" cy="2602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</a:rPr>
            <a:t>7,</a:t>
          </a:r>
          <a:r>
            <a:rPr lang="ru-RU" sz="1000" b="1" dirty="0" smtClean="0">
              <a:solidFill>
                <a:sysClr val="window" lastClr="FFFFFF"/>
              </a:solidFill>
            </a:rPr>
            <a:t>5%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0.47266</cdr:x>
      <cdr:y>0.4391</cdr:y>
    </cdr:from>
    <cdr:to>
      <cdr:x>0.65669</cdr:x>
      <cdr:y>0.51973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019402" y="974745"/>
          <a:ext cx="786269" cy="178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  <a:latin typeface="Zona Pro Regular"/>
            </a:rPr>
            <a:t>7,6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0.50937</cdr:x>
      <cdr:y>0.15614</cdr:y>
    </cdr:from>
    <cdr:to>
      <cdr:x>0.65684</cdr:x>
      <cdr:y>0.23079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26903" y="491410"/>
          <a:ext cx="586810" cy="234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bg1"/>
              </a:solidFill>
            </a:rPr>
            <a:t>13,</a:t>
          </a:r>
          <a:r>
            <a:rPr lang="en-US" sz="1000" b="1" dirty="0" smtClean="0">
              <a:solidFill>
                <a:schemeClr val="bg1"/>
              </a:solidFill>
            </a:rPr>
            <a:t>6</a:t>
          </a:r>
          <a:r>
            <a:rPr lang="ru-RU" sz="1000" b="1" dirty="0" smtClean="0">
              <a:solidFill>
                <a:schemeClr val="bg1"/>
              </a:solidFill>
            </a:rPr>
            <a:t>%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0.511</cdr:x>
      <cdr:y>0.26679</cdr:y>
    </cdr:from>
    <cdr:to>
      <cdr:x>0.67963</cdr:x>
      <cdr:y>0.35639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033389" y="839651"/>
          <a:ext cx="671008" cy="281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13,</a:t>
          </a:r>
          <a:r>
            <a:rPr lang="en-US" sz="1000" b="1" dirty="0" smtClean="0">
              <a:solidFill>
                <a:sysClr val="window" lastClr="FFFFFF"/>
              </a:solidFill>
            </a:rPr>
            <a:t>2</a:t>
          </a:r>
          <a:r>
            <a:rPr lang="ru-RU" sz="1000" b="1" dirty="0" smtClean="0">
              <a:solidFill>
                <a:sysClr val="window" lastClr="FFFFFF"/>
              </a:solidFill>
            </a:rPr>
            <a:t> 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0.45084</cdr:x>
      <cdr:y>0.37854</cdr:y>
    </cdr:from>
    <cdr:to>
      <cdr:x>0.56924</cdr:x>
      <cdr:y>0.46813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92011" y="1191369"/>
          <a:ext cx="628163" cy="281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7,7%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0.43806</cdr:x>
      <cdr:y>0.59998</cdr:y>
    </cdr:from>
    <cdr:to>
      <cdr:x>0.56117</cdr:x>
      <cdr:y>0.68958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743158" y="1888279"/>
          <a:ext cx="489869" cy="281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7,</a:t>
          </a:r>
          <a:r>
            <a:rPr lang="en-US" sz="1000" b="1" dirty="0" smtClean="0">
              <a:solidFill>
                <a:sysClr val="window" lastClr="FFFFFF"/>
              </a:solidFill>
            </a:rPr>
            <a:t>4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0.43176</cdr:x>
      <cdr:y>0.69496</cdr:y>
    </cdr:from>
    <cdr:to>
      <cdr:x>0.56532</cdr:x>
      <cdr:y>0.78455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994188" y="1840169"/>
          <a:ext cx="616881" cy="23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7,</a:t>
          </a:r>
          <a:r>
            <a:rPr lang="en-US" sz="1000" b="1" dirty="0" smtClean="0">
              <a:solidFill>
                <a:sysClr val="window" lastClr="FFFFFF"/>
              </a:solidFill>
            </a:rPr>
            <a:t>2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0.45015</cdr:x>
      <cdr:y>0.49225</cdr:y>
    </cdr:from>
    <cdr:to>
      <cdr:x>0.56855</cdr:x>
      <cdr:y>0.58184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388354" y="1549235"/>
          <a:ext cx="628163" cy="281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7,</a:t>
          </a:r>
          <a:r>
            <a:rPr lang="en-US" sz="1000" b="1" dirty="0" smtClean="0">
              <a:solidFill>
                <a:sysClr val="window" lastClr="FFFFFF"/>
              </a:solidFill>
            </a:rPr>
            <a:t>6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0.51818</cdr:x>
      <cdr:y>0.06544</cdr:y>
    </cdr:from>
    <cdr:to>
      <cdr:x>0.68977</cdr:x>
      <cdr:y>0.16275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3875" y="153192"/>
          <a:ext cx="733105" cy="227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bg1"/>
              </a:solidFill>
              <a:latin typeface="Zona Pro Regular"/>
            </a:rPr>
            <a:t>17.8%</a:t>
          </a:r>
          <a:endParaRPr lang="ru-RU" sz="1000" b="1" dirty="0">
            <a:solidFill>
              <a:schemeClr val="bg1"/>
            </a:solidFill>
            <a:latin typeface="Zona Pro Regular"/>
          </a:endParaRPr>
        </a:p>
      </cdr:txBody>
    </cdr:sp>
  </cdr:relSizeAnchor>
  <cdr:relSizeAnchor xmlns:cdr="http://schemas.openxmlformats.org/drawingml/2006/chartDrawing">
    <cdr:from>
      <cdr:x>0.45506</cdr:x>
      <cdr:y>0.26433</cdr:y>
    </cdr:from>
    <cdr:to>
      <cdr:x>0.6332</cdr:x>
      <cdr:y>0.36165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944216" y="585240"/>
          <a:ext cx="761089" cy="2154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11.2%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0.4345</cdr:x>
      <cdr:y>0.46535</cdr:y>
    </cdr:from>
    <cdr:to>
      <cdr:x>0.60397</cdr:x>
      <cdr:y>0.57273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56381" y="1089296"/>
          <a:ext cx="724047" cy="2513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9.4%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0.40904</cdr:x>
      <cdr:y>0.64992</cdr:y>
    </cdr:from>
    <cdr:to>
      <cdr:x>0.59307</cdr:x>
      <cdr:y>0.73055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747573" y="1521344"/>
          <a:ext cx="786253" cy="1887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  <a:latin typeface="Zona Pro Regular"/>
            </a:rPr>
            <a:t>6.9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0.56325</cdr:x>
      <cdr:y>0.07667</cdr:y>
    </cdr:from>
    <cdr:to>
      <cdr:x>0.73484</cdr:x>
      <cdr:y>0.17398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06449" y="171121"/>
          <a:ext cx="733105" cy="2171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bg1"/>
              </a:solidFill>
              <a:latin typeface="Zona Pro Regular"/>
            </a:rPr>
            <a:t>18,1%</a:t>
          </a:r>
          <a:endParaRPr lang="ru-RU" sz="1000" b="1" dirty="0">
            <a:solidFill>
              <a:schemeClr val="bg1"/>
            </a:solidFill>
            <a:latin typeface="Zona Pro Regular"/>
          </a:endParaRPr>
        </a:p>
      </cdr:txBody>
    </cdr:sp>
  </cdr:relSizeAnchor>
  <cdr:relSizeAnchor xmlns:cdr="http://schemas.openxmlformats.org/drawingml/2006/chartDrawing">
    <cdr:from>
      <cdr:x>0.46765</cdr:x>
      <cdr:y>0.28844</cdr:y>
    </cdr:from>
    <cdr:to>
      <cdr:x>0.64579</cdr:x>
      <cdr:y>0.38576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997991" y="675177"/>
          <a:ext cx="761089" cy="227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</a:rPr>
            <a:t>1</a:t>
          </a:r>
          <a:r>
            <a:rPr lang="ru-RU" sz="1000" b="1" dirty="0" smtClean="0">
              <a:solidFill>
                <a:sysClr val="window" lastClr="FFFFFF"/>
              </a:solidFill>
            </a:rPr>
            <a:t>2,4%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0.44441</cdr:x>
      <cdr:y>0.47301</cdr:y>
    </cdr:from>
    <cdr:to>
      <cdr:x>0.61388</cdr:x>
      <cdr:y>0.58039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98726" y="1107225"/>
          <a:ext cx="724048" cy="2513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r>
            <a:rPr lang="ru-RU" sz="1000" b="1" dirty="0" smtClean="0">
              <a:solidFill>
                <a:sysClr val="window" lastClr="FFFFFF"/>
              </a:solidFill>
            </a:rPr>
            <a:t>8,8%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0.43929</cdr:x>
      <cdr:y>0.65758</cdr:y>
    </cdr:from>
    <cdr:to>
      <cdr:x>0.62332</cdr:x>
      <cdr:y>0.73821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876845" y="1539273"/>
          <a:ext cx="786253" cy="1887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ysClr val="window" lastClr="FFFFFF"/>
              </a:solidFill>
              <a:latin typeface="Zona Pro Regular"/>
            </a:rPr>
            <a:t>7,</a:t>
          </a:r>
          <a:r>
            <a:rPr lang="ru-RU" sz="1000" b="1" dirty="0" smtClean="0">
              <a:solidFill>
                <a:sysClr val="window" lastClr="FFFFFF"/>
              </a:solidFill>
              <a:latin typeface="Zona Pro Regular"/>
            </a:rPr>
            <a:t>7</a:t>
          </a:r>
          <a:r>
            <a:rPr lang="ru-RU" sz="1000" b="1" dirty="0" smtClean="0">
              <a:solidFill>
                <a:sysClr val="window" lastClr="FFFFFF"/>
              </a:solidFill>
            </a:rPr>
            <a:t>%</a:t>
          </a:r>
          <a:endParaRPr lang="ru-RU" sz="1000" b="1" dirty="0">
            <a:solidFill>
              <a:sysClr val="window" lastClr="FFFFFF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0.88787</cdr:x>
      <cdr:y>0.37958</cdr:y>
    </cdr:from>
    <cdr:to>
      <cdr:x>0.96703</cdr:x>
      <cdr:y>0.48806</cdr:y>
    </cdr:to>
    <cdr:sp macro="" textlink="">
      <cdr:nvSpPr>
        <cdr:cNvPr id="3" name="TextBox 15"/>
        <cdr:cNvSpPr txBox="1"/>
      </cdr:nvSpPr>
      <cdr:spPr>
        <a:xfrm xmlns:a="http://schemas.openxmlformats.org/drawingml/2006/main">
          <a:off x="7672030" y="969203"/>
          <a:ext cx="684077" cy="27699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71,9%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0.88844</cdr:x>
      <cdr:y>0.21037</cdr:y>
    </cdr:from>
    <cdr:to>
      <cdr:x>0.9676</cdr:x>
      <cdr:y>0.31885</cdr:y>
    </cdr:to>
    <cdr:sp macro="" textlink="">
      <cdr:nvSpPr>
        <cdr:cNvPr id="4" name="TextBox 15"/>
        <cdr:cNvSpPr txBox="1"/>
      </cdr:nvSpPr>
      <cdr:spPr>
        <a:xfrm xmlns:a="http://schemas.openxmlformats.org/drawingml/2006/main">
          <a:off x="7676934" y="537155"/>
          <a:ext cx="684077" cy="27699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44,3%</a:t>
          </a:r>
          <a:endParaRPr lang="ru-RU" sz="1200" b="1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1CEAD-14D0-41B5-A428-B2D78E21817D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6970-3E90-414B-9DF0-385FC67103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3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227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7B223-B7ED-4F34-A46A-79782526973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Снятия по повторному МЭК проводится после сверки с страховыми компаниями, на отбор для экспертизы.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12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Снятия по повторному МЭК проводится после сверки с страховыми компаниями, на отбор для экспертизы.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12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Снятия по повторному МЭК проводится после сверки с страховыми компаниями, на отбор для экспертизы.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12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Снятия по повторному МЭК проводится после сверки с страховыми компаниями, на отбор для экспертизы.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6970-3E90-414B-9DF0-385FC671038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12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8A394-C012-4B08-9F99-79C6C8EB5BD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70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E48DC89-2E4F-489E-BE81-41389FEC44A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409E26-309C-4A2A-BB98-8517B7B55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7129490" cy="995354"/>
          </a:xfrm>
        </p:spPr>
        <p:txBody>
          <a:bodyPr/>
          <a:lstStyle/>
          <a:p>
            <a:pPr algn="r"/>
            <a:r>
              <a:rPr lang="ru-RU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Шишигина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Н.Н.</a:t>
            </a:r>
          </a:p>
          <a:p>
            <a:pPr algn="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Начальник РАО ТФОМС РС(Я)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136904" cy="2300835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Итоги предоставления реестров счетов оказанной медицинской помощи за 2024 год</a:t>
            </a:r>
            <a:r>
              <a:rPr lang="ru-RU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Результаты реализации приказа </a:t>
            </a:r>
            <a:r>
              <a:rPr lang="ru-RU" sz="3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МЗ РФ от 26.03.2024г. №</a:t>
            </a:r>
            <a: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142н.</a:t>
            </a:r>
            <a:br>
              <a:rPr lang="ru-RU" sz="3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740352" y="142851"/>
            <a:ext cx="1080120" cy="108012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3568" y="132247"/>
            <a:ext cx="7416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Медицинские организации, осуществившие денежные выплаты своим медицинским работникам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203661"/>
              </p:ext>
            </p:extLst>
          </p:nvPr>
        </p:nvGraphicFramePr>
        <p:xfrm>
          <a:off x="1331640" y="1196752"/>
          <a:ext cx="6552727" cy="5403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269"/>
                <a:gridCol w="3664220"/>
                <a:gridCol w="826746"/>
                <a:gridCol w="826746"/>
                <a:gridCol w="826746"/>
              </a:tblGrid>
              <a:tr h="201330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Медицинская организация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Количество случаев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133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</a:rPr>
                        <a:t>2022г.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2023 </a:t>
                      </a:r>
                      <a:r>
                        <a:rPr lang="ru-RU" sz="1200" b="1" u="none" strike="noStrike" dirty="0" smtClean="0">
                          <a:effectLst/>
                        </a:rPr>
                        <a:t>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2024 </a:t>
                      </a:r>
                      <a:r>
                        <a:rPr lang="ru-RU" sz="1200" b="1" u="none" strike="noStrike" dirty="0" smtClean="0">
                          <a:effectLst/>
                        </a:rPr>
                        <a:t>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"Айхальская ГБ"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"Алданская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"Амгинская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"Верхневилюйская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"Вилюйская ЦРБ им.П.А.Петрова"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МЦ "Горная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"Кобяйская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"Ленская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"Мегино-Кангаласская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ГБУ РС(Я) "</a:t>
                      </a:r>
                      <a:r>
                        <a:rPr lang="ru-RU" sz="1200" u="none" strike="noStrike" dirty="0" err="1">
                          <a:effectLst/>
                        </a:rPr>
                        <a:t>Мирнинская</a:t>
                      </a:r>
                      <a:r>
                        <a:rPr lang="ru-RU" sz="1200" u="none" strike="noStrike" dirty="0">
                          <a:effectLst/>
                        </a:rPr>
                        <a:t> ЦРБ"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"Нерюнгринская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"Нюрбинская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"Оймяконская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707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"Среднеколымская ЦРБ им.С.И.Мицкевича"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"Сунтарская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"Усть-Алданская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ГАУ РС(Я) "Хангаласская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"Эвено-Бытантайская ЦРБ"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ГАУ РС(Я) "Поликлиника №1"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ГАУ РС(Я) "Медицинский центр г.Якутска"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"ЯГБ №2"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ГАУ РС(Я) "ЯГБ №3"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ГБУ РС(Я) "ЯРОД"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1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ГАУ РС(Я) "РКБ№3"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86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132247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Сравнение данных отчета №131/О и заявок медицинских организаций в ТФОМС РС(Я) на получение выплат за 2024г.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76030"/>
              </p:ext>
            </p:extLst>
          </p:nvPr>
        </p:nvGraphicFramePr>
        <p:xfrm>
          <a:off x="323528" y="1196752"/>
          <a:ext cx="8568953" cy="5388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6424"/>
                <a:gridCol w="1728192"/>
                <a:gridCol w="1733489"/>
                <a:gridCol w="1290848"/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факт случаев, отраженных в отчете №131/О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факт случаев, согласно заявкам от МО в ТФОМС РС(Я)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отклонение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ctr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Алданская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Аллаиховская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"Амгинская ЦРБ"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Булунская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Верхневилюйская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"Верхнеколымская ЦРБ"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Верхоянская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"Вилюйская ЦРБ </a:t>
                      </a:r>
                      <a:r>
                        <a:rPr lang="ru-RU" sz="900" u="none" strike="noStrike" dirty="0" err="1">
                          <a:effectLst/>
                        </a:rPr>
                        <a:t>им.П.А.Петрова</a:t>
                      </a:r>
                      <a:r>
                        <a:rPr lang="ru-RU" sz="900" u="none" strike="noStrike" dirty="0">
                          <a:effectLst/>
                        </a:rPr>
                        <a:t>"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МЦ "Горная ЦРБ"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"Кобяйская ЦРБ им.М.Н.Тереховой"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-1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"Ленская ЦРБ"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ГАУ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Мегино-Кангаласская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"Айхальская городская больница"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Мирнинская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39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Намская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 «Нерюнгринская ЦРБ»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Нижнеколымская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"Нюрбинская ЦРБ"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Оймяконская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"Олекминская ЦРБ"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"Оленекская ЦРБ"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Среднеколымская</a:t>
                      </a:r>
                      <a:r>
                        <a:rPr lang="ru-RU" sz="900" u="none" strike="noStrike" dirty="0">
                          <a:effectLst/>
                        </a:rPr>
                        <a:t> ЦРБ </a:t>
                      </a:r>
                      <a:r>
                        <a:rPr lang="ru-RU" sz="900" u="none" strike="noStrike" dirty="0" err="1">
                          <a:effectLst/>
                        </a:rPr>
                        <a:t>им.С.И.Мицкевича</a:t>
                      </a:r>
                      <a:r>
                        <a:rPr lang="ru-RU" sz="900" u="none" strike="noStrike" dirty="0">
                          <a:effectLst/>
                        </a:rPr>
                        <a:t>"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РС(Я) "Сунтарская ЦРБ"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Усть-Алданская</a:t>
                      </a:r>
                      <a:r>
                        <a:rPr lang="ru-RU" sz="900" u="none" strike="noStrike" dirty="0">
                          <a:effectLst/>
                        </a:rPr>
                        <a:t> ЦРБ"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Усть</a:t>
                      </a:r>
                      <a:r>
                        <a:rPr lang="ru-RU" sz="900" u="none" strike="noStrike" dirty="0">
                          <a:effectLst/>
                        </a:rPr>
                        <a:t>-Майская ЦРБ"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ГАУ РС(Я) "Хангаласская ЦРБ"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"</a:t>
                      </a:r>
                      <a:r>
                        <a:rPr lang="ru-RU" sz="900" u="none" strike="noStrike" dirty="0" err="1">
                          <a:effectLst/>
                        </a:rPr>
                        <a:t>Чурапчинская</a:t>
                      </a:r>
                      <a:r>
                        <a:rPr lang="ru-RU" sz="900" u="none" strike="noStrike" dirty="0">
                          <a:effectLst/>
                        </a:rPr>
                        <a:t> ЦРБ </a:t>
                      </a:r>
                      <a:r>
                        <a:rPr lang="ru-RU" sz="900" u="none" strike="noStrike" dirty="0" err="1">
                          <a:effectLst/>
                        </a:rPr>
                        <a:t>им.Сокольникова</a:t>
                      </a:r>
                      <a:r>
                        <a:rPr lang="ru-RU" sz="900" u="none" strike="noStrike" dirty="0">
                          <a:effectLst/>
                        </a:rPr>
                        <a:t>"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РС(Я) «</a:t>
                      </a:r>
                      <a:r>
                        <a:rPr lang="ru-RU" sz="900" u="none" strike="noStrike" dirty="0" err="1">
                          <a:effectLst/>
                        </a:rPr>
                        <a:t>Эвено-Бытантайская</a:t>
                      </a:r>
                      <a:r>
                        <a:rPr lang="ru-RU" sz="900" u="none" strike="noStrike" dirty="0">
                          <a:effectLst/>
                        </a:rPr>
                        <a:t> ЦРБ»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r>
                        <a:rPr lang="ru-RU" sz="900" u="none" strike="noStrike" dirty="0" smtClean="0">
                          <a:effectLst/>
                        </a:rPr>
                        <a:t>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-1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ГАУ РС (Я) </a:t>
                      </a:r>
                      <a:r>
                        <a:rPr lang="ru-RU" sz="900" u="none" strike="noStrike" dirty="0" err="1">
                          <a:effectLst/>
                        </a:rPr>
                        <a:t>Медцентр</a:t>
                      </a:r>
                      <a:r>
                        <a:rPr lang="ru-RU" sz="900" u="none" strike="noStrike" dirty="0">
                          <a:effectLst/>
                        </a:rPr>
                        <a:t> г. Якутска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69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ГАУ РС (Я) ЯГБ №3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>
                          <a:effectLst/>
                        </a:rPr>
                        <a:t>ГБУ РС (Я) Поликлиника №1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ГБУ РС (Я) ЯГБ №2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u="none" strike="noStrike" dirty="0">
                          <a:effectLst/>
                        </a:rPr>
                        <a:t>ГАУ РС(Я) РКБ №3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  <a:tr h="147908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900" b="1" u="none" strike="noStrike" dirty="0">
                          <a:effectLst/>
                        </a:rPr>
                        <a:t>Всего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379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93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286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96" marR="4696" marT="469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60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132247"/>
            <a:ext cx="7992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Сравнение данных отчета №131/О и заявок медицинских организаций в ТФОМС РС(Я) на получение выплат за 2025г.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32137"/>
              </p:ext>
            </p:extLst>
          </p:nvPr>
        </p:nvGraphicFramePr>
        <p:xfrm>
          <a:off x="683568" y="1340768"/>
          <a:ext cx="7884876" cy="4608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6700"/>
                <a:gridCol w="1904088"/>
                <a:gridCol w="1904088"/>
              </a:tblGrid>
              <a:tr h="1513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факт случаев, отраженных в отчете №131/О за </a:t>
                      </a:r>
                      <a:r>
                        <a:rPr lang="ru-RU" sz="1600" u="none" strike="noStrike" dirty="0" smtClean="0">
                          <a:effectLst/>
                        </a:rPr>
                        <a:t>январь-февраль 2025г.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факт случаев, согласно заявкам от МО в ТФОМС РС(Я) за </a:t>
                      </a:r>
                      <a:r>
                        <a:rPr lang="ru-RU" sz="1600" u="none" strike="noStrike" dirty="0" smtClean="0">
                          <a:effectLst/>
                        </a:rPr>
                        <a:t>январь 2025г.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РС(Я) "</a:t>
                      </a:r>
                      <a:r>
                        <a:rPr lang="ru-RU" sz="1600" u="none" strike="noStrike" dirty="0" err="1">
                          <a:effectLst/>
                        </a:rPr>
                        <a:t>Намская</a:t>
                      </a:r>
                      <a:r>
                        <a:rPr lang="ru-RU" sz="1600" u="none" strike="noStrike" dirty="0">
                          <a:effectLst/>
                        </a:rPr>
                        <a:t> ЦРБ"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РС(Я) "</a:t>
                      </a:r>
                      <a:r>
                        <a:rPr lang="ru-RU" sz="1600" u="none" strike="noStrike" dirty="0" err="1">
                          <a:effectLst/>
                        </a:rPr>
                        <a:t>Нерюнгринская</a:t>
                      </a:r>
                      <a:r>
                        <a:rPr lang="ru-RU" sz="1600" u="none" strike="noStrike" dirty="0">
                          <a:effectLst/>
                        </a:rPr>
                        <a:t> ЦРБ"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РС(Я) "</a:t>
                      </a:r>
                      <a:r>
                        <a:rPr lang="ru-RU" sz="1600" u="none" strike="noStrike" dirty="0" err="1">
                          <a:effectLst/>
                        </a:rPr>
                        <a:t>Нюрбинская</a:t>
                      </a:r>
                      <a:r>
                        <a:rPr lang="ru-RU" sz="1600" u="none" strike="noStrike" dirty="0">
                          <a:effectLst/>
                        </a:rPr>
                        <a:t> ЦРБ"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ГАУ РС (Я) </a:t>
                      </a:r>
                      <a:r>
                        <a:rPr lang="ru-RU" sz="1600" u="none" strike="noStrike" dirty="0" err="1">
                          <a:effectLst/>
                        </a:rPr>
                        <a:t>Медцентр</a:t>
                      </a:r>
                      <a:r>
                        <a:rPr lang="ru-RU" sz="1600" u="none" strike="noStrike" dirty="0">
                          <a:effectLst/>
                        </a:rPr>
                        <a:t> г. Якутска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 (Я) Поликлиника №1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 (Я) ЯГБ №2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ГАУ РС (Я) ЯГБ №3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ГБУ РС(Я) "</a:t>
                      </a:r>
                      <a:r>
                        <a:rPr lang="ru-RU" sz="1600" u="none" strike="noStrike" dirty="0" err="1">
                          <a:effectLst/>
                        </a:rPr>
                        <a:t>Алданская</a:t>
                      </a:r>
                      <a:r>
                        <a:rPr lang="ru-RU" sz="1600" u="none" strike="noStrike" dirty="0">
                          <a:effectLst/>
                        </a:rPr>
                        <a:t> ЦРБ"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u="none" strike="noStrike" dirty="0">
                          <a:effectLst/>
                        </a:rPr>
                        <a:t>ГАУ РС(Я) "РКБ№3"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9502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600" b="1" u="none" strike="noStrike" dirty="0">
                          <a:effectLst/>
                        </a:rPr>
                        <a:t>Всего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09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subTitle" idx="1"/>
          </p:nvPr>
        </p:nvSpPr>
        <p:spPr>
          <a:xfrm>
            <a:off x="457200" y="-304800"/>
            <a:ext cx="8153400" cy="1981200"/>
          </a:xfrm>
        </p:spPr>
        <p:txBody>
          <a:bodyPr>
            <a:noAutofit/>
          </a:bodyPr>
          <a:lstStyle/>
          <a:p>
            <a:pPr lvl="0" algn="just"/>
            <a:endParaRPr lang="en-US" sz="1800" b="1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ru-RU" sz="1800" dirty="0" smtClean="0"/>
          </a:p>
          <a:p>
            <a:pPr lvl="0" algn="just"/>
            <a:endParaRPr lang="en-US" sz="1800" dirty="0" smtClean="0"/>
          </a:p>
          <a:p>
            <a:pPr lvl="0" algn="just"/>
            <a:endParaRPr lang="ru-RU" sz="1800" dirty="0" smtClean="0"/>
          </a:p>
          <a:p>
            <a:pPr algn="just"/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2492896"/>
            <a:ext cx="6477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740352" y="142851"/>
            <a:ext cx="1080120" cy="108012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466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514192"/>
              </p:ext>
            </p:extLst>
          </p:nvPr>
        </p:nvGraphicFramePr>
        <p:xfrm>
          <a:off x="467544" y="1196752"/>
          <a:ext cx="8208912" cy="199430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609091"/>
                <a:gridCol w="2406060"/>
                <a:gridCol w="2193761"/>
              </a:tblGrid>
              <a:tr h="347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количество случаев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сумма, </a:t>
                      </a:r>
                      <a:r>
                        <a:rPr lang="ru-RU" sz="1400" u="none" strike="noStrike" dirty="0" err="1">
                          <a:effectLst/>
                        </a:rPr>
                        <a:t>млн.руб</a:t>
                      </a:r>
                      <a:r>
                        <a:rPr lang="ru-RU" sz="1400" u="none" strike="noStrike" dirty="0">
                          <a:effectLst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16434"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ru-RU" sz="1400" u="none" strike="noStrike" dirty="0" smtClean="0">
                          <a:effectLst/>
                        </a:rPr>
                        <a:t>Предъявлено к оплате счетов за оказанную мед.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помощь по ОМС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6 730 561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48 746,5</a:t>
                      </a:r>
                      <a:endParaRPr lang="ru-RU" sz="16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  <a:tr h="620890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400" u="none" strike="noStrike" kern="1200" dirty="0" smtClean="0">
                          <a:effectLst/>
                        </a:rPr>
                        <a:t>Выявлено нарушений в оформлении и предъявлении на оплату счетов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269 677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1 068,8</a:t>
                      </a:r>
                      <a:endParaRPr lang="ru-RU" sz="16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  <a:tr h="509324"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ru-RU" sz="1400" u="none" strike="noStrike" dirty="0" smtClean="0">
                          <a:effectLst/>
                        </a:rPr>
                        <a:t>Принято к оплате счетов за оказанную мед. помощь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6 460</a:t>
                      </a:r>
                      <a:r>
                        <a:rPr lang="ru-RU" sz="16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884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47 677,7</a:t>
                      </a:r>
                      <a:endParaRPr lang="ru-RU" sz="16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4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00392" y="82284"/>
            <a:ext cx="816158" cy="81615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5536" y="314797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Предоставление реестров счетов за 2024 год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592291430"/>
              </p:ext>
            </p:extLst>
          </p:nvPr>
        </p:nvGraphicFramePr>
        <p:xfrm>
          <a:off x="467544" y="3429000"/>
          <a:ext cx="4248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231242371"/>
              </p:ext>
            </p:extLst>
          </p:nvPr>
        </p:nvGraphicFramePr>
        <p:xfrm>
          <a:off x="4572000" y="3429000"/>
          <a:ext cx="4248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2596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6" y="80405"/>
            <a:ext cx="8147248" cy="73399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  <a:t>Медико-экономический контроль </a:t>
            </a:r>
            <a:r>
              <a:rPr lang="ru-RU" sz="2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  <a:t/>
            </a:r>
            <a:br>
              <a:rPr lang="ru-RU" sz="2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</a:br>
            <a:r>
              <a:rPr lang="ru-RU" sz="2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  <a:t>в информационной системе  </a:t>
            </a:r>
            <a:r>
              <a:rPr lang="ru-RU" sz="2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  <a:t>ПУОМП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72675"/>
              </p:ext>
            </p:extLst>
          </p:nvPr>
        </p:nvGraphicFramePr>
        <p:xfrm>
          <a:off x="395536" y="1052737"/>
          <a:ext cx="4392488" cy="5395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181"/>
                <a:gridCol w="3913307"/>
              </a:tblGrid>
              <a:tr h="57891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Автоматизированная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снятия по МЭК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909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Перечень оснований:</a:t>
                      </a:r>
                    </a:p>
                  </a:txBody>
                  <a:tcPr/>
                </a:tc>
              </a:tr>
              <a:tr h="4374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1.4.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Нарушения, связанные с оформлением и предъявлением на оплату счетов и реестров счетов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23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1.5.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Введение в реестр счетов недостоверных персональных данных застрахованного лица, приводящее к невозможности его полной идентификации (ошибки в серии и номере полиса обязательного медицинского страхования, адресе и т. д.).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4532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1.6.2.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306070" algn="just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Предъявление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 оплате медицинской помощи сверх распределенного объема предоставления медицинской помощи, установленного медицинской организации в соответствии с законодательством об обязательном медицинском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страховании.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/>
                </a:tc>
              </a:tr>
              <a:tr h="43744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1.7.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Нарушения, связанные с необоснованным применением тарифа на оплату медицинской помощи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4532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1.9.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R="18415" indent="4445" algn="just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Включение 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реестр счетов страховых случаев, при которых медицинская помощь оказана медицинским работником, не имеющим сертификата или свидетельства об аккредитации специалиста по профилю оказания медицинской помощи.</a:t>
                      </a:r>
                    </a:p>
                  </a:txBody>
                  <a:tcPr marL="39370" marR="39370" marT="64770" marB="64770"/>
                </a:tc>
              </a:tr>
              <a:tr h="510232">
                <a:tc>
                  <a:txBody>
                    <a:bodyPr/>
                    <a:lstStyle/>
                    <a:p>
                      <a:pPr algn="ctr">
                        <a:lnSpc>
                          <a:spcPts val="140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1.10.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Нарушения, связанные с повторным включением в реестр счетов случаев оказания медицинской помощи.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359873"/>
              </p:ext>
            </p:extLst>
          </p:nvPr>
        </p:nvGraphicFramePr>
        <p:xfrm>
          <a:off x="4932040" y="1052733"/>
          <a:ext cx="3888432" cy="54006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432"/>
              </a:tblGrid>
              <a:tr h="5797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Повторный МЭК</a:t>
                      </a:r>
                    </a:p>
                  </a:txBody>
                  <a:tcPr/>
                </a:tc>
              </a:tr>
              <a:tr h="148491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Нарушения, связанные с включением в реестр счетов нелицензированных видов медицинской деятельности, в том числе с нарушением лицензионных требований.</a:t>
                      </a:r>
                    </a:p>
                  </a:txBody>
                  <a:tcPr/>
                </a:tc>
              </a:tr>
              <a:tr h="99672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Неправильно оформленные случаи по письмам медицинских организаций</a:t>
                      </a:r>
                    </a:p>
                  </a:txBody>
                  <a:tcPr/>
                </a:tc>
              </a:tr>
              <a:tr h="1423887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Тяжелые несчастные случаи на производстве, оплачиваемые Фондом социального страхования Российской Федерации.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5356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письмам страховых компаний, отделов ТФОМС с нарушениями по МЭК.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944220" y="80405"/>
            <a:ext cx="828314" cy="82831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51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332656"/>
            <a:ext cx="6624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Результаты медико-экономического контроля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874499"/>
              </p:ext>
            </p:extLst>
          </p:nvPr>
        </p:nvGraphicFramePr>
        <p:xfrm>
          <a:off x="507504" y="1268760"/>
          <a:ext cx="8060941" cy="5356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7887"/>
                <a:gridCol w="4377280"/>
                <a:gridCol w="1227887"/>
                <a:gridCol w="1227887"/>
              </a:tblGrid>
              <a:tr h="19836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Код нарушения/дефекта по 231нВ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Пречень оснований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>
                          <a:effectLst/>
                        </a:rPr>
                        <a:t>2024 год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Количество случаев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% от всего случаев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189349">
                <a:tc gridSpan="2">
                  <a:txBody>
                    <a:bodyPr/>
                    <a:lstStyle/>
                    <a:p>
                      <a:pPr lvl="0" algn="l" rtl="0" fontAlgn="ctr"/>
                      <a:r>
                        <a:rPr lang="ru-RU" sz="900" b="1" u="none" strike="noStrike" dirty="0" smtClean="0">
                          <a:effectLst/>
                        </a:rPr>
                        <a:t>  Количество </a:t>
                      </a:r>
                      <a:r>
                        <a:rPr lang="ru-RU" sz="900" b="1" u="none" strike="noStrike" dirty="0">
                          <a:effectLst/>
                        </a:rPr>
                        <a:t>предъявленных к оплате реестров счетов за оказанную медицинскую помощь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6 730 561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189349">
                <a:tc gridSpan="2">
                  <a:txBody>
                    <a:bodyPr/>
                    <a:lstStyle/>
                    <a:p>
                      <a:pPr lvl="0" algn="l" rtl="0" fontAlgn="ctr"/>
                      <a:r>
                        <a:rPr lang="ru-RU" sz="900" b="1" u="none" strike="noStrike" dirty="0" smtClean="0">
                          <a:effectLst/>
                        </a:rPr>
                        <a:t>  Количество </a:t>
                      </a:r>
                      <a:r>
                        <a:rPr lang="ru-RU" sz="900" b="1" u="none" strike="noStrike" dirty="0">
                          <a:effectLst/>
                        </a:rPr>
                        <a:t>принятых к оплате реестров счетов за оказанную медицинскую помощь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6 460 884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189349">
                <a:tc gridSpan="2">
                  <a:txBody>
                    <a:bodyPr/>
                    <a:lstStyle/>
                    <a:p>
                      <a:pPr lvl="0" algn="l" rtl="0" fontAlgn="ctr"/>
                      <a:r>
                        <a:rPr lang="ru-RU" sz="900" b="1" u="none" strike="noStrike" dirty="0" smtClean="0">
                          <a:effectLst/>
                        </a:rPr>
                        <a:t>  Всего </a:t>
                      </a:r>
                      <a:r>
                        <a:rPr lang="ru-RU" sz="900" b="1" u="none" strike="noStrike" dirty="0">
                          <a:effectLst/>
                        </a:rPr>
                        <a:t>выявлено нарушений в оформлении и предъявлении на оплату реестров счетов, в </a:t>
                      </a:r>
                      <a:r>
                        <a:rPr lang="ru-RU" sz="900" b="1" u="none" strike="noStrike" dirty="0" err="1">
                          <a:effectLst/>
                        </a:rPr>
                        <a:t>т.ч</a:t>
                      </a:r>
                      <a:r>
                        <a:rPr lang="ru-RU" sz="900" b="1" u="none" strike="noStrike" dirty="0"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269 677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>
                          <a:effectLst/>
                        </a:rPr>
                        <a:t>4,00%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3696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1,3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Госпитализация застрахованного лица, медицинская помощь которому должна быть оказана в стационаре другого профиля (непрофильная госпитализация)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40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91068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1.4.1-1.4.5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</a:rPr>
                        <a:t>Нарушения, связанные с оформлением и предъявлением на оплату счетов и реестров счетов, в том числе: наличие ошибок в реквизитах счета; оформление в реестре случаев, дата окончания лечения которых больше даты смерти/закрытия страховки; некорректное заполнение полей реестра счетов или заявленная сумма по позиции реестра счетов не корректна (арифметическая ошибка)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5 778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2,10%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3696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01.06.2001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видов медицинской помощи, а также заболеваний и состояний, не входящих в программу обязательного медицинского страхования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4 194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1,60%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5500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01.06.2002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Предъявление к оплате медицинской помощи сверх распределенного объема предоставления медицинской помощи, установленного медицинской организации в соответствии с законодательством об обязательном медицинском страховании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245 245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90,90%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5500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01.06.2004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медицинской помощи, подлежащей оплате из других источников финансирования, в том числе тяжелые несчастные случаи на производстве, оплачиваемые Фондом социального страхования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189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01.07.2002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Нарушения, связанные с необоснованным применением тарифа на оплату медицинской помощи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4 264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1,60%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3696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01.08.2001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страховых случаев по видам медицинской деятельности, отсутствующим в действующей лицензии медицинской организации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3696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01.10.2005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медицинской помощи, оказанной амбулаторно, в период пребывания застрахованного лица в условиях стационара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9 988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3,70%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  <a:tr h="5500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01.10.2006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</a:rPr>
                        <a:t>Включение в реестр счетов нескольких страховых случаев, при которых медицинская помощь оказана застрахованному лицу стационарно в один период оплаты с пересечением или совпадением сроков лечения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>
                          <a:effectLst/>
                        </a:rPr>
                        <a:t>146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u="none" strike="noStrike" dirty="0">
                          <a:effectLst/>
                        </a:rPr>
                        <a:t>0,10%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5602" marR="5602" marT="560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6" y="260648"/>
            <a:ext cx="8147248" cy="553752"/>
          </a:xfrm>
        </p:spPr>
        <p:txBody>
          <a:bodyPr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/>
                <a:ea typeface="Times New Roman"/>
              </a:rPr>
              <a:t>Межтерриториальные расчеты</a:t>
            </a:r>
            <a:endParaRPr lang="ru-RU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pic>
        <p:nvPicPr>
          <p:cNvPr id="7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944220" y="80405"/>
            <a:ext cx="828314" cy="82831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54336148"/>
              </p:ext>
            </p:extLst>
          </p:nvPr>
        </p:nvGraphicFramePr>
        <p:xfrm>
          <a:off x="0" y="980728"/>
          <a:ext cx="882047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32125799"/>
              </p:ext>
            </p:extLst>
          </p:nvPr>
        </p:nvGraphicFramePr>
        <p:xfrm>
          <a:off x="467544" y="4149080"/>
          <a:ext cx="813690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184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7" y="152413"/>
            <a:ext cx="6974694" cy="828315"/>
          </a:xfrm>
        </p:spPr>
        <p:txBody>
          <a:bodyPr/>
          <a:lstStyle/>
          <a:p>
            <a:pPr marL="0" indent="0" algn="l">
              <a:buNone/>
              <a:defRPr/>
            </a:pPr>
            <a:r>
              <a:rPr lang="ru-RU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Обращения застрахованных Республики Саха (Якутия) в другие субъекты РФ за</a:t>
            </a:r>
            <a:r>
              <a:rPr lang="en-US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20</a:t>
            </a:r>
            <a:r>
              <a:rPr lang="en-US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2</a:t>
            </a:r>
            <a:r>
              <a:rPr lang="ru-RU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4 г.</a:t>
            </a:r>
          </a:p>
        </p:txBody>
      </p:sp>
      <p:pic>
        <p:nvPicPr>
          <p:cNvPr id="7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944220" y="80405"/>
            <a:ext cx="828314" cy="82831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00" name="Группа 499"/>
          <p:cNvGrpSpPr/>
          <p:nvPr/>
        </p:nvGrpSpPr>
        <p:grpSpPr>
          <a:xfrm>
            <a:off x="286514" y="1085245"/>
            <a:ext cx="8486019" cy="3056393"/>
            <a:chOff x="1133993" y="704325"/>
            <a:chExt cx="7891261" cy="3022670"/>
          </a:xfrm>
        </p:grpSpPr>
        <p:grpSp>
          <p:nvGrpSpPr>
            <p:cNvPr id="501" name="Группа 500"/>
            <p:cNvGrpSpPr/>
            <p:nvPr/>
          </p:nvGrpSpPr>
          <p:grpSpPr>
            <a:xfrm>
              <a:off x="5385894" y="3294995"/>
              <a:ext cx="1767893" cy="432000"/>
              <a:chOff x="5385894" y="3294995"/>
              <a:chExt cx="1767893" cy="432000"/>
            </a:xfrm>
          </p:grpSpPr>
          <p:sp>
            <p:nvSpPr>
              <p:cNvPr id="666" name="Выноска 1 665"/>
              <p:cNvSpPr/>
              <p:nvPr/>
            </p:nvSpPr>
            <p:spPr bwMode="auto">
              <a:xfrm>
                <a:off x="5657739" y="3330145"/>
                <a:ext cx="1496048" cy="360000"/>
              </a:xfrm>
              <a:prstGeom prst="borderCallout1">
                <a:avLst>
                  <a:gd name="adj1" fmla="val 3830"/>
                  <a:gd name="adj2" fmla="val 99117"/>
                  <a:gd name="adj3" fmla="val -131538"/>
                  <a:gd name="adj4" fmla="val 68534"/>
                </a:avLst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>
                  <a:defRPr/>
                </a:pPr>
                <a:r>
                  <a:rPr lang="ru-RU" sz="100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Иркутская область</a:t>
                </a:r>
                <a:endParaRPr lang="ru-RU" sz="1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r">
                  <a:defRPr/>
                </a:pPr>
                <a:r>
                  <a:rPr lang="ru-RU" sz="100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4 470 случаев</a:t>
                </a:r>
                <a:endParaRPr lang="ru-RU" sz="1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7" name="Овал 666"/>
              <p:cNvSpPr/>
              <p:nvPr/>
            </p:nvSpPr>
            <p:spPr bwMode="auto">
              <a:xfrm>
                <a:off x="5385894" y="3294995"/>
                <a:ext cx="540000" cy="43200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800" dirty="0">
                  <a:ln>
                    <a:solidFill>
                      <a:srgbClr val="FFC000"/>
                    </a:solidFill>
                  </a:ln>
                  <a:solidFill>
                    <a:srgbClr val="FFFFFF"/>
                  </a:solidFill>
                </a:endParaRPr>
              </a:p>
            </p:txBody>
          </p:sp>
          <p:sp>
            <p:nvSpPr>
              <p:cNvPr id="668" name="Прямоугольник 667"/>
              <p:cNvSpPr/>
              <p:nvPr/>
            </p:nvSpPr>
            <p:spPr bwMode="auto">
              <a:xfrm>
                <a:off x="5425450" y="3380190"/>
                <a:ext cx="478016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ru-RU" sz="1100" dirty="0" smtClean="0">
                    <a:ln>
                      <a:solidFill>
                        <a:schemeClr val="bg1"/>
                      </a:solidFill>
                    </a:ln>
                    <a:solidFill>
                      <a:srgbClr val="F8F8F8"/>
                    </a:solidFill>
                    <a:latin typeface="Times New Roman" pitchFamily="18" charset="0"/>
                    <a:cs typeface="Times New Roman" pitchFamily="18" charset="0"/>
                  </a:rPr>
                  <a:t>6,5%</a:t>
                </a:r>
                <a:endParaRPr lang="ru-RU" sz="1100" dirty="0">
                  <a:ln>
                    <a:solidFill>
                      <a:schemeClr val="bg1"/>
                    </a:solidFill>
                  </a:ln>
                  <a:solidFill>
                    <a:srgbClr val="F8F8F8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02" name="Группа 501"/>
            <p:cNvGrpSpPr/>
            <p:nvPr/>
          </p:nvGrpSpPr>
          <p:grpSpPr>
            <a:xfrm>
              <a:off x="1133993" y="704325"/>
              <a:ext cx="7891261" cy="2885883"/>
              <a:chOff x="1133993" y="704325"/>
              <a:chExt cx="7891261" cy="2885883"/>
            </a:xfrm>
          </p:grpSpPr>
          <p:grpSp>
            <p:nvGrpSpPr>
              <p:cNvPr id="503" name="Группа 502"/>
              <p:cNvGrpSpPr/>
              <p:nvPr/>
            </p:nvGrpSpPr>
            <p:grpSpPr>
              <a:xfrm>
                <a:off x="1305422" y="704325"/>
                <a:ext cx="7719832" cy="2885883"/>
                <a:chOff x="1305422" y="704325"/>
                <a:chExt cx="7719832" cy="2885883"/>
              </a:xfrm>
            </p:grpSpPr>
            <p:grpSp>
              <p:nvGrpSpPr>
                <p:cNvPr id="506" name="Группа 505"/>
                <p:cNvGrpSpPr/>
                <p:nvPr/>
              </p:nvGrpSpPr>
              <p:grpSpPr>
                <a:xfrm>
                  <a:off x="1305422" y="704325"/>
                  <a:ext cx="7719832" cy="2885883"/>
                  <a:chOff x="1305422" y="704325"/>
                  <a:chExt cx="7719832" cy="2885883"/>
                </a:xfrm>
              </p:grpSpPr>
              <p:grpSp>
                <p:nvGrpSpPr>
                  <p:cNvPr id="508" name="Группа 198"/>
                  <p:cNvGrpSpPr>
                    <a:grpSpLocks/>
                  </p:cNvGrpSpPr>
                  <p:nvPr/>
                </p:nvGrpSpPr>
                <p:grpSpPr bwMode="auto">
                  <a:xfrm>
                    <a:off x="1305422" y="704325"/>
                    <a:ext cx="7719832" cy="2885883"/>
                    <a:chOff x="837292" y="692946"/>
                    <a:chExt cx="7592331" cy="4208920"/>
                  </a:xfrm>
                </p:grpSpPr>
                <p:grpSp>
                  <p:nvGrpSpPr>
                    <p:cNvPr id="510" name="Группа 1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3055" y="692946"/>
                      <a:ext cx="5866568" cy="3664748"/>
                      <a:chOff x="857224" y="714356"/>
                      <a:chExt cx="7215238" cy="4500594"/>
                    </a:xfrm>
                  </p:grpSpPr>
                  <p:grpSp>
                    <p:nvGrpSpPr>
                      <p:cNvPr id="531" name="Группа 2"/>
                      <p:cNvGrpSpPr/>
                      <p:nvPr/>
                    </p:nvGrpSpPr>
                    <p:grpSpPr>
                      <a:xfrm>
                        <a:off x="857224" y="714356"/>
                        <a:ext cx="7215238" cy="4500594"/>
                        <a:chOff x="539750" y="1112838"/>
                        <a:chExt cx="8424863" cy="5053012"/>
                      </a:xfrm>
                      <a:solidFill>
                        <a:schemeClr val="bg1"/>
                      </a:solidFill>
                    </p:grpSpPr>
                    <p:sp>
                      <p:nvSpPr>
                        <p:cNvPr id="535" name="Freeform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537450" y="4364038"/>
                          <a:ext cx="52388" cy="65087"/>
                        </a:xfrm>
                        <a:custGeom>
                          <a:avLst/>
                          <a:gdLst>
                            <a:gd name="T0" fmla="*/ 67 w 108"/>
                            <a:gd name="T1" fmla="*/ 0 h 132"/>
                            <a:gd name="T2" fmla="*/ 0 w 108"/>
                            <a:gd name="T3" fmla="*/ 89 h 132"/>
                            <a:gd name="T4" fmla="*/ 4 w 108"/>
                            <a:gd name="T5" fmla="*/ 93 h 132"/>
                            <a:gd name="T6" fmla="*/ 7 w 108"/>
                            <a:gd name="T7" fmla="*/ 97 h 132"/>
                            <a:gd name="T8" fmla="*/ 7 w 108"/>
                            <a:gd name="T9" fmla="*/ 102 h 132"/>
                            <a:gd name="T10" fmla="*/ 7 w 108"/>
                            <a:gd name="T11" fmla="*/ 108 h 132"/>
                            <a:gd name="T12" fmla="*/ 4 w 108"/>
                            <a:gd name="T13" fmla="*/ 121 h 132"/>
                            <a:gd name="T14" fmla="*/ 0 w 108"/>
                            <a:gd name="T15" fmla="*/ 132 h 132"/>
                            <a:gd name="T16" fmla="*/ 108 w 108"/>
                            <a:gd name="T17" fmla="*/ 132 h 132"/>
                            <a:gd name="T18" fmla="*/ 67 w 108"/>
                            <a:gd name="T19" fmla="*/ 0 h 132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w 108"/>
                            <a:gd name="T31" fmla="*/ 0 h 132"/>
                            <a:gd name="T32" fmla="*/ 108 w 108"/>
                            <a:gd name="T33" fmla="*/ 132 h 132"/>
                          </a:gdLst>
                          <a:ahLst/>
                          <a:cxnLst>
                            <a:cxn ang="T20">
                              <a:pos x="T0" y="T1"/>
                            </a:cxn>
                            <a:cxn ang="T21">
                              <a:pos x="T2" y="T3"/>
                            </a:cxn>
                            <a:cxn ang="T22">
                              <a:pos x="T4" y="T5"/>
                            </a:cxn>
                            <a:cxn ang="T23">
                              <a:pos x="T6" y="T7"/>
                            </a:cxn>
                            <a:cxn ang="T24">
                              <a:pos x="T8" y="T9"/>
                            </a:cxn>
                            <a:cxn ang="T25">
                              <a:pos x="T10" y="T11"/>
                            </a:cxn>
                            <a:cxn ang="T26">
                              <a:pos x="T12" y="T13"/>
                            </a:cxn>
                            <a:cxn ang="T27">
                              <a:pos x="T14" y="T15"/>
                            </a:cxn>
                            <a:cxn ang="T28">
                              <a:pos x="T16" y="T17"/>
                            </a:cxn>
                            <a:cxn ang="T29">
                              <a:pos x="T18" y="T19"/>
                            </a:cxn>
                          </a:cxnLst>
                          <a:rect l="T30" t="T31" r="T32" b="T33"/>
                          <a:pathLst>
                            <a:path w="108" h="132">
                              <a:moveTo>
                                <a:pt x="67" y="0"/>
                              </a:moveTo>
                              <a:lnTo>
                                <a:pt x="0" y="89"/>
                              </a:lnTo>
                              <a:lnTo>
                                <a:pt x="4" y="93"/>
                              </a:lnTo>
                              <a:lnTo>
                                <a:pt x="7" y="97"/>
                              </a:lnTo>
                              <a:lnTo>
                                <a:pt x="7" y="102"/>
                              </a:lnTo>
                              <a:lnTo>
                                <a:pt x="7" y="108"/>
                              </a:lnTo>
                              <a:lnTo>
                                <a:pt x="4" y="121"/>
                              </a:lnTo>
                              <a:lnTo>
                                <a:pt x="0" y="132"/>
                              </a:lnTo>
                              <a:lnTo>
                                <a:pt x="108" y="132"/>
                              </a:lnTo>
                              <a:lnTo>
                                <a:pt x="67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36" name="Freeform 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491413" y="4408488"/>
                          <a:ext cx="20637" cy="31750"/>
                        </a:xfrm>
                        <a:custGeom>
                          <a:avLst/>
                          <a:gdLst>
                            <a:gd name="T0" fmla="*/ 0 w 42"/>
                            <a:gd name="T1" fmla="*/ 61 h 67"/>
                            <a:gd name="T2" fmla="*/ 7 w 42"/>
                            <a:gd name="T3" fmla="*/ 59 h 67"/>
                            <a:gd name="T4" fmla="*/ 14 w 42"/>
                            <a:gd name="T5" fmla="*/ 59 h 67"/>
                            <a:gd name="T6" fmla="*/ 20 w 42"/>
                            <a:gd name="T7" fmla="*/ 59 h 67"/>
                            <a:gd name="T8" fmla="*/ 26 w 42"/>
                            <a:gd name="T9" fmla="*/ 59 h 67"/>
                            <a:gd name="T10" fmla="*/ 36 w 42"/>
                            <a:gd name="T11" fmla="*/ 63 h 67"/>
                            <a:gd name="T12" fmla="*/ 42 w 42"/>
                            <a:gd name="T13" fmla="*/ 67 h 67"/>
                            <a:gd name="T14" fmla="*/ 42 w 42"/>
                            <a:gd name="T15" fmla="*/ 0 h 67"/>
                            <a:gd name="T16" fmla="*/ 30 w 42"/>
                            <a:gd name="T17" fmla="*/ 15 h 67"/>
                            <a:gd name="T18" fmla="*/ 19 w 42"/>
                            <a:gd name="T19" fmla="*/ 28 h 67"/>
                            <a:gd name="T20" fmla="*/ 10 w 42"/>
                            <a:gd name="T21" fmla="*/ 44 h 67"/>
                            <a:gd name="T22" fmla="*/ 0 w 42"/>
                            <a:gd name="T23" fmla="*/ 61 h 67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w 42"/>
                            <a:gd name="T37" fmla="*/ 0 h 67"/>
                            <a:gd name="T38" fmla="*/ 42 w 42"/>
                            <a:gd name="T39" fmla="*/ 67 h 67"/>
                          </a:gdLst>
                          <a:ahLst/>
                          <a:cxnLst>
                            <a:cxn ang="T24">
                              <a:pos x="T0" y="T1"/>
                            </a:cxn>
                            <a:cxn ang="T25">
                              <a:pos x="T2" y="T3"/>
                            </a:cxn>
                            <a:cxn ang="T26">
                              <a:pos x="T4" y="T5"/>
                            </a:cxn>
                            <a:cxn ang="T27">
                              <a:pos x="T6" y="T7"/>
                            </a:cxn>
                            <a:cxn ang="T28">
                              <a:pos x="T8" y="T9"/>
                            </a:cxn>
                            <a:cxn ang="T29">
                              <a:pos x="T10" y="T11"/>
                            </a:cxn>
                            <a:cxn ang="T30">
                              <a:pos x="T12" y="T13"/>
                            </a:cxn>
                            <a:cxn ang="T31">
                              <a:pos x="T14" y="T15"/>
                            </a:cxn>
                            <a:cxn ang="T32">
                              <a:pos x="T16" y="T17"/>
                            </a:cxn>
                            <a:cxn ang="T33">
                              <a:pos x="T18" y="T19"/>
                            </a:cxn>
                            <a:cxn ang="T34">
                              <a:pos x="T20" y="T21"/>
                            </a:cxn>
                            <a:cxn ang="T35">
                              <a:pos x="T22" y="T23"/>
                            </a:cxn>
                          </a:cxnLst>
                          <a:rect l="T36" t="T37" r="T38" b="T39"/>
                          <a:pathLst>
                            <a:path w="42" h="67">
                              <a:moveTo>
                                <a:pt x="0" y="61"/>
                              </a:moveTo>
                              <a:lnTo>
                                <a:pt x="7" y="59"/>
                              </a:lnTo>
                              <a:lnTo>
                                <a:pt x="14" y="59"/>
                              </a:lnTo>
                              <a:lnTo>
                                <a:pt x="20" y="59"/>
                              </a:lnTo>
                              <a:lnTo>
                                <a:pt x="26" y="59"/>
                              </a:lnTo>
                              <a:lnTo>
                                <a:pt x="36" y="63"/>
                              </a:lnTo>
                              <a:lnTo>
                                <a:pt x="42" y="67"/>
                              </a:lnTo>
                              <a:lnTo>
                                <a:pt x="42" y="0"/>
                              </a:lnTo>
                              <a:lnTo>
                                <a:pt x="30" y="15"/>
                              </a:lnTo>
                              <a:lnTo>
                                <a:pt x="19" y="28"/>
                              </a:lnTo>
                              <a:lnTo>
                                <a:pt x="10" y="44"/>
                              </a:lnTo>
                              <a:lnTo>
                                <a:pt x="0" y="6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37" name="Freeform 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584700" y="2135188"/>
                          <a:ext cx="33338" cy="26987"/>
                        </a:xfrm>
                        <a:custGeom>
                          <a:avLst/>
                          <a:gdLst>
                            <a:gd name="T0" fmla="*/ 36 w 67"/>
                            <a:gd name="T1" fmla="*/ 0 h 53"/>
                            <a:gd name="T2" fmla="*/ 23 w 67"/>
                            <a:gd name="T3" fmla="*/ 0 h 53"/>
                            <a:gd name="T4" fmla="*/ 11 w 67"/>
                            <a:gd name="T5" fmla="*/ 1 h 53"/>
                            <a:gd name="T6" fmla="*/ 7 w 67"/>
                            <a:gd name="T7" fmla="*/ 4 h 53"/>
                            <a:gd name="T8" fmla="*/ 3 w 67"/>
                            <a:gd name="T9" fmla="*/ 6 h 53"/>
                            <a:gd name="T10" fmla="*/ 0 w 67"/>
                            <a:gd name="T11" fmla="*/ 12 h 53"/>
                            <a:gd name="T12" fmla="*/ 0 w 67"/>
                            <a:gd name="T13" fmla="*/ 17 h 53"/>
                            <a:gd name="T14" fmla="*/ 0 w 67"/>
                            <a:gd name="T15" fmla="*/ 26 h 53"/>
                            <a:gd name="T16" fmla="*/ 3 w 67"/>
                            <a:gd name="T17" fmla="*/ 33 h 53"/>
                            <a:gd name="T18" fmla="*/ 5 w 67"/>
                            <a:gd name="T19" fmla="*/ 40 h 53"/>
                            <a:gd name="T20" fmla="*/ 9 w 67"/>
                            <a:gd name="T21" fmla="*/ 45 h 53"/>
                            <a:gd name="T22" fmla="*/ 13 w 67"/>
                            <a:gd name="T23" fmla="*/ 49 h 53"/>
                            <a:gd name="T24" fmla="*/ 20 w 67"/>
                            <a:gd name="T25" fmla="*/ 52 h 53"/>
                            <a:gd name="T26" fmla="*/ 28 w 67"/>
                            <a:gd name="T27" fmla="*/ 53 h 53"/>
                            <a:gd name="T28" fmla="*/ 36 w 67"/>
                            <a:gd name="T29" fmla="*/ 53 h 53"/>
                            <a:gd name="T30" fmla="*/ 41 w 67"/>
                            <a:gd name="T31" fmla="*/ 53 h 53"/>
                            <a:gd name="T32" fmla="*/ 47 w 67"/>
                            <a:gd name="T33" fmla="*/ 50 h 53"/>
                            <a:gd name="T34" fmla="*/ 51 w 67"/>
                            <a:gd name="T35" fmla="*/ 48 h 53"/>
                            <a:gd name="T36" fmla="*/ 53 w 67"/>
                            <a:gd name="T37" fmla="*/ 44 h 53"/>
                            <a:gd name="T38" fmla="*/ 59 w 67"/>
                            <a:gd name="T39" fmla="*/ 36 h 53"/>
                            <a:gd name="T40" fmla="*/ 67 w 67"/>
                            <a:gd name="T41" fmla="*/ 29 h 53"/>
                            <a:gd name="T42" fmla="*/ 47 w 67"/>
                            <a:gd name="T43" fmla="*/ 10 h 53"/>
                            <a:gd name="T44" fmla="*/ 36 w 67"/>
                            <a:gd name="T45" fmla="*/ 0 h 53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w 67"/>
                            <a:gd name="T70" fmla="*/ 0 h 53"/>
                            <a:gd name="T71" fmla="*/ 67 w 67"/>
                            <a:gd name="T72" fmla="*/ 53 h 53"/>
                          </a:gdLst>
                          <a:ahLst/>
                          <a:cxnLst>
                            <a:cxn ang="T46">
                              <a:pos x="T0" y="T1"/>
                            </a:cxn>
                            <a:cxn ang="T47">
                              <a:pos x="T2" y="T3"/>
                            </a:cxn>
                            <a:cxn ang="T48">
                              <a:pos x="T4" y="T5"/>
                            </a:cxn>
                            <a:cxn ang="T49">
                              <a:pos x="T6" y="T7"/>
                            </a:cxn>
                            <a:cxn ang="T50">
                              <a:pos x="T8" y="T9"/>
                            </a:cxn>
                            <a:cxn ang="T51">
                              <a:pos x="T10" y="T11"/>
                            </a:cxn>
                            <a:cxn ang="T52">
                              <a:pos x="T12" y="T13"/>
                            </a:cxn>
                            <a:cxn ang="T53">
                              <a:pos x="T14" y="T15"/>
                            </a:cxn>
                            <a:cxn ang="T54">
                              <a:pos x="T16" y="T17"/>
                            </a:cxn>
                            <a:cxn ang="T55">
                              <a:pos x="T18" y="T19"/>
                            </a:cxn>
                            <a:cxn ang="T56">
                              <a:pos x="T20" y="T21"/>
                            </a:cxn>
                            <a:cxn ang="T57">
                              <a:pos x="T22" y="T23"/>
                            </a:cxn>
                            <a:cxn ang="T58">
                              <a:pos x="T24" y="T25"/>
                            </a:cxn>
                            <a:cxn ang="T59">
                              <a:pos x="T26" y="T27"/>
                            </a:cxn>
                            <a:cxn ang="T60">
                              <a:pos x="T28" y="T29"/>
                            </a:cxn>
                            <a:cxn ang="T61">
                              <a:pos x="T30" y="T31"/>
                            </a:cxn>
                            <a:cxn ang="T62">
                              <a:pos x="T32" y="T33"/>
                            </a:cxn>
                            <a:cxn ang="T63">
                              <a:pos x="T34" y="T35"/>
                            </a:cxn>
                            <a:cxn ang="T64">
                              <a:pos x="T36" y="T37"/>
                            </a:cxn>
                            <a:cxn ang="T65">
                              <a:pos x="T38" y="T39"/>
                            </a:cxn>
                            <a:cxn ang="T66">
                              <a:pos x="T40" y="T41"/>
                            </a:cxn>
                            <a:cxn ang="T67">
                              <a:pos x="T42" y="T43"/>
                            </a:cxn>
                            <a:cxn ang="T68">
                              <a:pos x="T44" y="T45"/>
                            </a:cxn>
                          </a:cxnLst>
                          <a:rect l="T69" t="T70" r="T71" b="T72"/>
                          <a:pathLst>
                            <a:path w="67" h="53">
                              <a:moveTo>
                                <a:pt x="36" y="0"/>
                              </a:moveTo>
                              <a:lnTo>
                                <a:pt x="23" y="0"/>
                              </a:lnTo>
                              <a:lnTo>
                                <a:pt x="11" y="1"/>
                              </a:lnTo>
                              <a:lnTo>
                                <a:pt x="7" y="4"/>
                              </a:lnTo>
                              <a:lnTo>
                                <a:pt x="3" y="6"/>
                              </a:lnTo>
                              <a:lnTo>
                                <a:pt x="0" y="12"/>
                              </a:lnTo>
                              <a:lnTo>
                                <a:pt x="0" y="17"/>
                              </a:lnTo>
                              <a:lnTo>
                                <a:pt x="0" y="26"/>
                              </a:lnTo>
                              <a:lnTo>
                                <a:pt x="3" y="33"/>
                              </a:lnTo>
                              <a:lnTo>
                                <a:pt x="5" y="40"/>
                              </a:lnTo>
                              <a:lnTo>
                                <a:pt x="9" y="45"/>
                              </a:lnTo>
                              <a:lnTo>
                                <a:pt x="13" y="49"/>
                              </a:lnTo>
                              <a:lnTo>
                                <a:pt x="20" y="52"/>
                              </a:lnTo>
                              <a:lnTo>
                                <a:pt x="28" y="53"/>
                              </a:lnTo>
                              <a:lnTo>
                                <a:pt x="36" y="53"/>
                              </a:lnTo>
                              <a:lnTo>
                                <a:pt x="41" y="53"/>
                              </a:lnTo>
                              <a:lnTo>
                                <a:pt x="47" y="50"/>
                              </a:lnTo>
                              <a:lnTo>
                                <a:pt x="51" y="48"/>
                              </a:lnTo>
                              <a:lnTo>
                                <a:pt x="53" y="44"/>
                              </a:lnTo>
                              <a:lnTo>
                                <a:pt x="59" y="36"/>
                              </a:lnTo>
                              <a:lnTo>
                                <a:pt x="67" y="29"/>
                              </a:lnTo>
                              <a:lnTo>
                                <a:pt x="47" y="10"/>
                              </a:lnTo>
                              <a:lnTo>
                                <a:pt x="36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38" name="Freeform 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611688" y="2297113"/>
                          <a:ext cx="60325" cy="57150"/>
                        </a:xfrm>
                        <a:custGeom>
                          <a:avLst/>
                          <a:gdLst>
                            <a:gd name="T0" fmla="*/ 34 w 123"/>
                            <a:gd name="T1" fmla="*/ 0 h 115"/>
                            <a:gd name="T2" fmla="*/ 26 w 123"/>
                            <a:gd name="T3" fmla="*/ 0 h 115"/>
                            <a:gd name="T4" fmla="*/ 20 w 123"/>
                            <a:gd name="T5" fmla="*/ 1 h 115"/>
                            <a:gd name="T6" fmla="*/ 16 w 123"/>
                            <a:gd name="T7" fmla="*/ 4 h 115"/>
                            <a:gd name="T8" fmla="*/ 14 w 123"/>
                            <a:gd name="T9" fmla="*/ 5 h 115"/>
                            <a:gd name="T10" fmla="*/ 11 w 123"/>
                            <a:gd name="T11" fmla="*/ 8 h 115"/>
                            <a:gd name="T12" fmla="*/ 10 w 123"/>
                            <a:gd name="T13" fmla="*/ 9 h 115"/>
                            <a:gd name="T14" fmla="*/ 7 w 123"/>
                            <a:gd name="T15" fmla="*/ 11 h 115"/>
                            <a:gd name="T16" fmla="*/ 3 w 123"/>
                            <a:gd name="T17" fmla="*/ 12 h 115"/>
                            <a:gd name="T18" fmla="*/ 0 w 123"/>
                            <a:gd name="T19" fmla="*/ 23 h 115"/>
                            <a:gd name="T20" fmla="*/ 0 w 123"/>
                            <a:gd name="T21" fmla="*/ 32 h 115"/>
                            <a:gd name="T22" fmla="*/ 2 w 123"/>
                            <a:gd name="T23" fmla="*/ 40 h 115"/>
                            <a:gd name="T24" fmla="*/ 3 w 123"/>
                            <a:gd name="T25" fmla="*/ 48 h 115"/>
                            <a:gd name="T26" fmla="*/ 4 w 123"/>
                            <a:gd name="T27" fmla="*/ 55 h 115"/>
                            <a:gd name="T28" fmla="*/ 7 w 123"/>
                            <a:gd name="T29" fmla="*/ 63 h 115"/>
                            <a:gd name="T30" fmla="*/ 11 w 123"/>
                            <a:gd name="T31" fmla="*/ 69 h 115"/>
                            <a:gd name="T32" fmla="*/ 16 w 123"/>
                            <a:gd name="T33" fmla="*/ 76 h 115"/>
                            <a:gd name="T34" fmla="*/ 24 w 123"/>
                            <a:gd name="T35" fmla="*/ 81 h 115"/>
                            <a:gd name="T36" fmla="*/ 34 w 123"/>
                            <a:gd name="T37" fmla="*/ 85 h 115"/>
                            <a:gd name="T38" fmla="*/ 44 w 123"/>
                            <a:gd name="T39" fmla="*/ 89 h 115"/>
                            <a:gd name="T40" fmla="*/ 58 w 123"/>
                            <a:gd name="T41" fmla="*/ 91 h 115"/>
                            <a:gd name="T42" fmla="*/ 58 w 123"/>
                            <a:gd name="T43" fmla="*/ 96 h 115"/>
                            <a:gd name="T44" fmla="*/ 59 w 123"/>
                            <a:gd name="T45" fmla="*/ 101 h 115"/>
                            <a:gd name="T46" fmla="*/ 62 w 123"/>
                            <a:gd name="T47" fmla="*/ 105 h 115"/>
                            <a:gd name="T48" fmla="*/ 64 w 123"/>
                            <a:gd name="T49" fmla="*/ 109 h 115"/>
                            <a:gd name="T50" fmla="*/ 68 w 123"/>
                            <a:gd name="T51" fmla="*/ 111 h 115"/>
                            <a:gd name="T52" fmla="*/ 72 w 123"/>
                            <a:gd name="T53" fmla="*/ 113 h 115"/>
                            <a:gd name="T54" fmla="*/ 76 w 123"/>
                            <a:gd name="T55" fmla="*/ 113 h 115"/>
                            <a:gd name="T56" fmla="*/ 82 w 123"/>
                            <a:gd name="T57" fmla="*/ 115 h 115"/>
                            <a:gd name="T58" fmla="*/ 87 w 123"/>
                            <a:gd name="T59" fmla="*/ 112 h 115"/>
                            <a:gd name="T60" fmla="*/ 94 w 123"/>
                            <a:gd name="T61" fmla="*/ 105 h 115"/>
                            <a:gd name="T62" fmla="*/ 100 w 123"/>
                            <a:gd name="T63" fmla="*/ 95 h 115"/>
                            <a:gd name="T64" fmla="*/ 107 w 123"/>
                            <a:gd name="T65" fmla="*/ 84 h 115"/>
                            <a:gd name="T66" fmla="*/ 119 w 123"/>
                            <a:gd name="T67" fmla="*/ 63 h 115"/>
                            <a:gd name="T68" fmla="*/ 123 w 123"/>
                            <a:gd name="T69" fmla="*/ 53 h 115"/>
                            <a:gd name="T70" fmla="*/ 123 w 123"/>
                            <a:gd name="T71" fmla="*/ 48 h 115"/>
                            <a:gd name="T72" fmla="*/ 120 w 123"/>
                            <a:gd name="T73" fmla="*/ 41 h 115"/>
                            <a:gd name="T74" fmla="*/ 118 w 123"/>
                            <a:gd name="T75" fmla="*/ 36 h 115"/>
                            <a:gd name="T76" fmla="*/ 112 w 123"/>
                            <a:gd name="T77" fmla="*/ 31 h 115"/>
                            <a:gd name="T78" fmla="*/ 107 w 123"/>
                            <a:gd name="T79" fmla="*/ 25 h 115"/>
                            <a:gd name="T80" fmla="*/ 102 w 123"/>
                            <a:gd name="T81" fmla="*/ 21 h 115"/>
                            <a:gd name="T82" fmla="*/ 95 w 123"/>
                            <a:gd name="T83" fmla="*/ 17 h 115"/>
                            <a:gd name="T84" fmla="*/ 87 w 123"/>
                            <a:gd name="T85" fmla="*/ 13 h 115"/>
                            <a:gd name="T86" fmla="*/ 72 w 123"/>
                            <a:gd name="T87" fmla="*/ 7 h 115"/>
                            <a:gd name="T88" fmla="*/ 58 w 123"/>
                            <a:gd name="T89" fmla="*/ 3 h 115"/>
                            <a:gd name="T90" fmla="*/ 44 w 123"/>
                            <a:gd name="T91" fmla="*/ 0 h 115"/>
                            <a:gd name="T92" fmla="*/ 34 w 123"/>
                            <a:gd name="T93" fmla="*/ 0 h 115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w 123"/>
                            <a:gd name="T142" fmla="*/ 0 h 115"/>
                            <a:gd name="T143" fmla="*/ 123 w 123"/>
                            <a:gd name="T144" fmla="*/ 115 h 115"/>
                          </a:gdLst>
                          <a:ahLst/>
                          <a:cxnLst>
                            <a:cxn ang="T94">
                              <a:pos x="T0" y="T1"/>
                            </a:cxn>
                            <a:cxn ang="T95">
                              <a:pos x="T2" y="T3"/>
                            </a:cxn>
                            <a:cxn ang="T96">
                              <a:pos x="T4" y="T5"/>
                            </a:cxn>
                            <a:cxn ang="T97">
                              <a:pos x="T6" y="T7"/>
                            </a:cxn>
                            <a:cxn ang="T98">
                              <a:pos x="T8" y="T9"/>
                            </a:cxn>
                            <a:cxn ang="T99">
                              <a:pos x="T10" y="T11"/>
                            </a:cxn>
                            <a:cxn ang="T100">
                              <a:pos x="T12" y="T13"/>
                            </a:cxn>
                            <a:cxn ang="T101">
                              <a:pos x="T14" y="T15"/>
                            </a:cxn>
                            <a:cxn ang="T102">
                              <a:pos x="T16" y="T17"/>
                            </a:cxn>
                            <a:cxn ang="T103">
                              <a:pos x="T18" y="T19"/>
                            </a:cxn>
                            <a:cxn ang="T104">
                              <a:pos x="T20" y="T21"/>
                            </a:cxn>
                            <a:cxn ang="T105">
                              <a:pos x="T22" y="T23"/>
                            </a:cxn>
                            <a:cxn ang="T106">
                              <a:pos x="T24" y="T25"/>
                            </a:cxn>
                            <a:cxn ang="T107">
                              <a:pos x="T26" y="T27"/>
                            </a:cxn>
                            <a:cxn ang="T108">
                              <a:pos x="T28" y="T29"/>
                            </a:cxn>
                            <a:cxn ang="T109">
                              <a:pos x="T30" y="T31"/>
                            </a:cxn>
                            <a:cxn ang="T110">
                              <a:pos x="T32" y="T33"/>
                            </a:cxn>
                            <a:cxn ang="T111">
                              <a:pos x="T34" y="T35"/>
                            </a:cxn>
                            <a:cxn ang="T112">
                              <a:pos x="T36" y="T37"/>
                            </a:cxn>
                            <a:cxn ang="T113">
                              <a:pos x="T38" y="T39"/>
                            </a:cxn>
                            <a:cxn ang="T114">
                              <a:pos x="T40" y="T41"/>
                            </a:cxn>
                            <a:cxn ang="T115">
                              <a:pos x="T42" y="T43"/>
                            </a:cxn>
                            <a:cxn ang="T116">
                              <a:pos x="T44" y="T45"/>
                            </a:cxn>
                            <a:cxn ang="T117">
                              <a:pos x="T46" y="T47"/>
                            </a:cxn>
                            <a:cxn ang="T118">
                              <a:pos x="T48" y="T49"/>
                            </a:cxn>
                            <a:cxn ang="T119">
                              <a:pos x="T50" y="T51"/>
                            </a:cxn>
                            <a:cxn ang="T120">
                              <a:pos x="T52" y="T53"/>
                            </a:cxn>
                            <a:cxn ang="T121">
                              <a:pos x="T54" y="T55"/>
                            </a:cxn>
                            <a:cxn ang="T122">
                              <a:pos x="T56" y="T57"/>
                            </a:cxn>
                            <a:cxn ang="T123">
                              <a:pos x="T58" y="T59"/>
                            </a:cxn>
                            <a:cxn ang="T124">
                              <a:pos x="T60" y="T61"/>
                            </a:cxn>
                            <a:cxn ang="T125">
                              <a:pos x="T62" y="T63"/>
                            </a:cxn>
                            <a:cxn ang="T126">
                              <a:pos x="T64" y="T65"/>
                            </a:cxn>
                            <a:cxn ang="T127">
                              <a:pos x="T66" y="T67"/>
                            </a:cxn>
                            <a:cxn ang="T128">
                              <a:pos x="T68" y="T69"/>
                            </a:cxn>
                            <a:cxn ang="T129">
                              <a:pos x="T70" y="T71"/>
                            </a:cxn>
                            <a:cxn ang="T130">
                              <a:pos x="T72" y="T73"/>
                            </a:cxn>
                            <a:cxn ang="T131">
                              <a:pos x="T74" y="T75"/>
                            </a:cxn>
                            <a:cxn ang="T132">
                              <a:pos x="T76" y="T77"/>
                            </a:cxn>
                            <a:cxn ang="T133">
                              <a:pos x="T78" y="T79"/>
                            </a:cxn>
                            <a:cxn ang="T134">
                              <a:pos x="T80" y="T81"/>
                            </a:cxn>
                            <a:cxn ang="T135">
                              <a:pos x="T82" y="T83"/>
                            </a:cxn>
                            <a:cxn ang="T136">
                              <a:pos x="T84" y="T85"/>
                            </a:cxn>
                            <a:cxn ang="T137">
                              <a:pos x="T86" y="T87"/>
                            </a:cxn>
                            <a:cxn ang="T138">
                              <a:pos x="T88" y="T89"/>
                            </a:cxn>
                            <a:cxn ang="T139">
                              <a:pos x="T90" y="T91"/>
                            </a:cxn>
                            <a:cxn ang="T140">
                              <a:pos x="T92" y="T93"/>
                            </a:cxn>
                          </a:cxnLst>
                          <a:rect l="T141" t="T142" r="T143" b="T144"/>
                          <a:pathLst>
                            <a:path w="123" h="115">
                              <a:moveTo>
                                <a:pt x="34" y="0"/>
                              </a:moveTo>
                              <a:lnTo>
                                <a:pt x="26" y="0"/>
                              </a:lnTo>
                              <a:lnTo>
                                <a:pt x="20" y="1"/>
                              </a:lnTo>
                              <a:lnTo>
                                <a:pt x="16" y="4"/>
                              </a:lnTo>
                              <a:lnTo>
                                <a:pt x="14" y="5"/>
                              </a:lnTo>
                              <a:lnTo>
                                <a:pt x="11" y="8"/>
                              </a:lnTo>
                              <a:lnTo>
                                <a:pt x="10" y="9"/>
                              </a:lnTo>
                              <a:lnTo>
                                <a:pt x="7" y="11"/>
                              </a:lnTo>
                              <a:lnTo>
                                <a:pt x="3" y="12"/>
                              </a:lnTo>
                              <a:lnTo>
                                <a:pt x="0" y="23"/>
                              </a:lnTo>
                              <a:lnTo>
                                <a:pt x="0" y="32"/>
                              </a:lnTo>
                              <a:lnTo>
                                <a:pt x="2" y="40"/>
                              </a:lnTo>
                              <a:lnTo>
                                <a:pt x="3" y="48"/>
                              </a:lnTo>
                              <a:lnTo>
                                <a:pt x="4" y="55"/>
                              </a:lnTo>
                              <a:lnTo>
                                <a:pt x="7" y="63"/>
                              </a:lnTo>
                              <a:lnTo>
                                <a:pt x="11" y="69"/>
                              </a:lnTo>
                              <a:lnTo>
                                <a:pt x="16" y="76"/>
                              </a:lnTo>
                              <a:lnTo>
                                <a:pt x="24" y="81"/>
                              </a:lnTo>
                              <a:lnTo>
                                <a:pt x="34" y="85"/>
                              </a:lnTo>
                              <a:lnTo>
                                <a:pt x="44" y="89"/>
                              </a:lnTo>
                              <a:lnTo>
                                <a:pt x="58" y="91"/>
                              </a:lnTo>
                              <a:lnTo>
                                <a:pt x="58" y="96"/>
                              </a:lnTo>
                              <a:lnTo>
                                <a:pt x="59" y="101"/>
                              </a:lnTo>
                              <a:lnTo>
                                <a:pt x="62" y="105"/>
                              </a:lnTo>
                              <a:lnTo>
                                <a:pt x="64" y="109"/>
                              </a:lnTo>
                              <a:lnTo>
                                <a:pt x="68" y="111"/>
                              </a:lnTo>
                              <a:lnTo>
                                <a:pt x="72" y="113"/>
                              </a:lnTo>
                              <a:lnTo>
                                <a:pt x="76" y="113"/>
                              </a:lnTo>
                              <a:lnTo>
                                <a:pt x="82" y="115"/>
                              </a:lnTo>
                              <a:lnTo>
                                <a:pt x="87" y="112"/>
                              </a:lnTo>
                              <a:lnTo>
                                <a:pt x="94" y="105"/>
                              </a:lnTo>
                              <a:lnTo>
                                <a:pt x="100" y="95"/>
                              </a:lnTo>
                              <a:lnTo>
                                <a:pt x="107" y="84"/>
                              </a:lnTo>
                              <a:lnTo>
                                <a:pt x="119" y="63"/>
                              </a:lnTo>
                              <a:lnTo>
                                <a:pt x="123" y="53"/>
                              </a:lnTo>
                              <a:lnTo>
                                <a:pt x="123" y="48"/>
                              </a:lnTo>
                              <a:lnTo>
                                <a:pt x="120" y="41"/>
                              </a:lnTo>
                              <a:lnTo>
                                <a:pt x="118" y="36"/>
                              </a:lnTo>
                              <a:lnTo>
                                <a:pt x="112" y="31"/>
                              </a:lnTo>
                              <a:lnTo>
                                <a:pt x="107" y="25"/>
                              </a:lnTo>
                              <a:lnTo>
                                <a:pt x="102" y="21"/>
                              </a:lnTo>
                              <a:lnTo>
                                <a:pt x="95" y="17"/>
                              </a:lnTo>
                              <a:lnTo>
                                <a:pt x="87" y="13"/>
                              </a:lnTo>
                              <a:lnTo>
                                <a:pt x="72" y="7"/>
                              </a:lnTo>
                              <a:lnTo>
                                <a:pt x="58" y="3"/>
                              </a:lnTo>
                              <a:lnTo>
                                <a:pt x="44" y="0"/>
                              </a:lnTo>
                              <a:lnTo>
                                <a:pt x="34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39" name="Freeform 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618038" y="2127250"/>
                          <a:ext cx="139700" cy="176213"/>
                        </a:xfrm>
                        <a:custGeom>
                          <a:avLst/>
                          <a:gdLst>
                            <a:gd name="T0" fmla="*/ 231 w 287"/>
                            <a:gd name="T1" fmla="*/ 87 h 368"/>
                            <a:gd name="T2" fmla="*/ 217 w 287"/>
                            <a:gd name="T3" fmla="*/ 63 h 368"/>
                            <a:gd name="T4" fmla="*/ 193 w 287"/>
                            <a:gd name="T5" fmla="*/ 15 h 368"/>
                            <a:gd name="T6" fmla="*/ 180 w 287"/>
                            <a:gd name="T7" fmla="*/ 1 h 368"/>
                            <a:gd name="T8" fmla="*/ 164 w 287"/>
                            <a:gd name="T9" fmla="*/ 3 h 368"/>
                            <a:gd name="T10" fmla="*/ 156 w 287"/>
                            <a:gd name="T11" fmla="*/ 19 h 368"/>
                            <a:gd name="T12" fmla="*/ 137 w 287"/>
                            <a:gd name="T13" fmla="*/ 40 h 368"/>
                            <a:gd name="T14" fmla="*/ 105 w 287"/>
                            <a:gd name="T15" fmla="*/ 61 h 368"/>
                            <a:gd name="T16" fmla="*/ 73 w 287"/>
                            <a:gd name="T17" fmla="*/ 79 h 368"/>
                            <a:gd name="T18" fmla="*/ 52 w 287"/>
                            <a:gd name="T19" fmla="*/ 101 h 368"/>
                            <a:gd name="T20" fmla="*/ 48 w 287"/>
                            <a:gd name="T21" fmla="*/ 115 h 368"/>
                            <a:gd name="T22" fmla="*/ 57 w 287"/>
                            <a:gd name="T23" fmla="*/ 136 h 368"/>
                            <a:gd name="T24" fmla="*/ 73 w 287"/>
                            <a:gd name="T25" fmla="*/ 148 h 368"/>
                            <a:gd name="T26" fmla="*/ 76 w 287"/>
                            <a:gd name="T27" fmla="*/ 168 h 368"/>
                            <a:gd name="T28" fmla="*/ 61 w 287"/>
                            <a:gd name="T29" fmla="*/ 204 h 368"/>
                            <a:gd name="T30" fmla="*/ 40 w 287"/>
                            <a:gd name="T31" fmla="*/ 225 h 368"/>
                            <a:gd name="T32" fmla="*/ 24 w 287"/>
                            <a:gd name="T33" fmla="*/ 229 h 368"/>
                            <a:gd name="T34" fmla="*/ 14 w 287"/>
                            <a:gd name="T35" fmla="*/ 257 h 368"/>
                            <a:gd name="T36" fmla="*/ 0 w 287"/>
                            <a:gd name="T37" fmla="*/ 271 h 368"/>
                            <a:gd name="T38" fmla="*/ 2 w 287"/>
                            <a:gd name="T39" fmla="*/ 283 h 368"/>
                            <a:gd name="T40" fmla="*/ 18 w 287"/>
                            <a:gd name="T41" fmla="*/ 293 h 368"/>
                            <a:gd name="T42" fmla="*/ 56 w 287"/>
                            <a:gd name="T43" fmla="*/ 309 h 368"/>
                            <a:gd name="T44" fmla="*/ 73 w 287"/>
                            <a:gd name="T45" fmla="*/ 341 h 368"/>
                            <a:gd name="T46" fmla="*/ 90 w 287"/>
                            <a:gd name="T47" fmla="*/ 363 h 368"/>
                            <a:gd name="T48" fmla="*/ 108 w 287"/>
                            <a:gd name="T49" fmla="*/ 368 h 368"/>
                            <a:gd name="T50" fmla="*/ 130 w 287"/>
                            <a:gd name="T51" fmla="*/ 364 h 368"/>
                            <a:gd name="T52" fmla="*/ 157 w 287"/>
                            <a:gd name="T53" fmla="*/ 345 h 368"/>
                            <a:gd name="T54" fmla="*/ 180 w 287"/>
                            <a:gd name="T55" fmla="*/ 323 h 368"/>
                            <a:gd name="T56" fmla="*/ 198 w 287"/>
                            <a:gd name="T57" fmla="*/ 313 h 368"/>
                            <a:gd name="T58" fmla="*/ 259 w 287"/>
                            <a:gd name="T59" fmla="*/ 297 h 368"/>
                            <a:gd name="T60" fmla="*/ 277 w 287"/>
                            <a:gd name="T61" fmla="*/ 287 h 368"/>
                            <a:gd name="T62" fmla="*/ 287 w 287"/>
                            <a:gd name="T63" fmla="*/ 272 h 368"/>
                            <a:gd name="T64" fmla="*/ 286 w 287"/>
                            <a:gd name="T65" fmla="*/ 257 h 368"/>
                            <a:gd name="T66" fmla="*/ 274 w 287"/>
                            <a:gd name="T67" fmla="*/ 244 h 368"/>
                            <a:gd name="T68" fmla="*/ 253 w 287"/>
                            <a:gd name="T69" fmla="*/ 224 h 368"/>
                            <a:gd name="T70" fmla="*/ 246 w 287"/>
                            <a:gd name="T71" fmla="*/ 211 h 368"/>
                            <a:gd name="T72" fmla="*/ 247 w 287"/>
                            <a:gd name="T73" fmla="*/ 197 h 368"/>
                            <a:gd name="T74" fmla="*/ 259 w 287"/>
                            <a:gd name="T75" fmla="*/ 183 h 368"/>
                            <a:gd name="T76" fmla="*/ 281 w 287"/>
                            <a:gd name="T77" fmla="*/ 161 h 368"/>
                            <a:gd name="T78" fmla="*/ 287 w 287"/>
                            <a:gd name="T79" fmla="*/ 145 h 368"/>
                            <a:gd name="T80" fmla="*/ 283 w 287"/>
                            <a:gd name="T81" fmla="*/ 119 h 368"/>
                            <a:gd name="T82" fmla="*/ 266 w 287"/>
                            <a:gd name="T83" fmla="*/ 97 h 368"/>
                            <a:gd name="T84" fmla="*/ 239 w 287"/>
                            <a:gd name="T85" fmla="*/ 91 h 368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w 287"/>
                            <a:gd name="T130" fmla="*/ 0 h 368"/>
                            <a:gd name="T131" fmla="*/ 287 w 287"/>
                            <a:gd name="T132" fmla="*/ 368 h 368"/>
                          </a:gdLst>
                          <a:ahLst/>
                          <a:cxnLst>
                            <a:cxn ang="T86">
                              <a:pos x="T0" y="T1"/>
                            </a:cxn>
                            <a:cxn ang="T87">
                              <a:pos x="T2" y="T3"/>
                            </a:cxn>
                            <a:cxn ang="T88">
                              <a:pos x="T4" y="T5"/>
                            </a:cxn>
                            <a:cxn ang="T89">
                              <a:pos x="T6" y="T7"/>
                            </a:cxn>
                            <a:cxn ang="T90">
                              <a:pos x="T8" y="T9"/>
                            </a:cxn>
                            <a:cxn ang="T91">
                              <a:pos x="T10" y="T11"/>
                            </a:cxn>
                            <a:cxn ang="T92">
                              <a:pos x="T12" y="T13"/>
                            </a:cxn>
                            <a:cxn ang="T93">
                              <a:pos x="T14" y="T15"/>
                            </a:cxn>
                            <a:cxn ang="T94">
                              <a:pos x="T16" y="T17"/>
                            </a:cxn>
                            <a:cxn ang="T95">
                              <a:pos x="T18" y="T19"/>
                            </a:cxn>
                            <a:cxn ang="T96">
                              <a:pos x="T20" y="T21"/>
                            </a:cxn>
                            <a:cxn ang="T97">
                              <a:pos x="T22" y="T23"/>
                            </a:cxn>
                            <a:cxn ang="T98">
                              <a:pos x="T24" y="T25"/>
                            </a:cxn>
                            <a:cxn ang="T99">
                              <a:pos x="T26" y="T27"/>
                            </a:cxn>
                            <a:cxn ang="T100">
                              <a:pos x="T28" y="T29"/>
                            </a:cxn>
                            <a:cxn ang="T101">
                              <a:pos x="T30" y="T31"/>
                            </a:cxn>
                            <a:cxn ang="T102">
                              <a:pos x="T32" y="T33"/>
                            </a:cxn>
                            <a:cxn ang="T103">
                              <a:pos x="T34" y="T35"/>
                            </a:cxn>
                            <a:cxn ang="T104">
                              <a:pos x="T36" y="T37"/>
                            </a:cxn>
                            <a:cxn ang="T105">
                              <a:pos x="T38" y="T39"/>
                            </a:cxn>
                            <a:cxn ang="T106">
                              <a:pos x="T40" y="T41"/>
                            </a:cxn>
                            <a:cxn ang="T107">
                              <a:pos x="T42" y="T43"/>
                            </a:cxn>
                            <a:cxn ang="T108">
                              <a:pos x="T44" y="T45"/>
                            </a:cxn>
                            <a:cxn ang="T109">
                              <a:pos x="T46" y="T47"/>
                            </a:cxn>
                            <a:cxn ang="T110">
                              <a:pos x="T48" y="T49"/>
                            </a:cxn>
                            <a:cxn ang="T111">
                              <a:pos x="T50" y="T51"/>
                            </a:cxn>
                            <a:cxn ang="T112">
                              <a:pos x="T52" y="T53"/>
                            </a:cxn>
                            <a:cxn ang="T113">
                              <a:pos x="T54" y="T55"/>
                            </a:cxn>
                            <a:cxn ang="T114">
                              <a:pos x="T56" y="T57"/>
                            </a:cxn>
                            <a:cxn ang="T115">
                              <a:pos x="T58" y="T59"/>
                            </a:cxn>
                            <a:cxn ang="T116">
                              <a:pos x="T60" y="T61"/>
                            </a:cxn>
                            <a:cxn ang="T117">
                              <a:pos x="T62" y="T63"/>
                            </a:cxn>
                            <a:cxn ang="T118">
                              <a:pos x="T64" y="T65"/>
                            </a:cxn>
                            <a:cxn ang="T119">
                              <a:pos x="T66" y="T67"/>
                            </a:cxn>
                            <a:cxn ang="T120">
                              <a:pos x="T68" y="T69"/>
                            </a:cxn>
                            <a:cxn ang="T121">
                              <a:pos x="T70" y="T71"/>
                            </a:cxn>
                            <a:cxn ang="T122">
                              <a:pos x="T72" y="T73"/>
                            </a:cxn>
                            <a:cxn ang="T123">
                              <a:pos x="T74" y="T75"/>
                            </a:cxn>
                            <a:cxn ang="T124">
                              <a:pos x="T76" y="T77"/>
                            </a:cxn>
                            <a:cxn ang="T125">
                              <a:pos x="T78" y="T79"/>
                            </a:cxn>
                            <a:cxn ang="T126">
                              <a:pos x="T80" y="T81"/>
                            </a:cxn>
                            <a:cxn ang="T127">
                              <a:pos x="T82" y="T83"/>
                            </a:cxn>
                            <a:cxn ang="T128">
                              <a:pos x="T84" y="T85"/>
                            </a:cxn>
                          </a:cxnLst>
                          <a:rect l="T129" t="T130" r="T131" b="T132"/>
                          <a:pathLst>
                            <a:path w="287" h="368">
                              <a:moveTo>
                                <a:pt x="239" y="91"/>
                              </a:moveTo>
                              <a:lnTo>
                                <a:pt x="235" y="89"/>
                              </a:lnTo>
                              <a:lnTo>
                                <a:pt x="231" y="87"/>
                              </a:lnTo>
                              <a:lnTo>
                                <a:pt x="228" y="83"/>
                              </a:lnTo>
                              <a:lnTo>
                                <a:pt x="224" y="76"/>
                              </a:lnTo>
                              <a:lnTo>
                                <a:pt x="217" y="63"/>
                              </a:lnTo>
                              <a:lnTo>
                                <a:pt x="209" y="45"/>
                              </a:lnTo>
                              <a:lnTo>
                                <a:pt x="201" y="29"/>
                              </a:lnTo>
                              <a:lnTo>
                                <a:pt x="193" y="15"/>
                              </a:lnTo>
                              <a:lnTo>
                                <a:pt x="189" y="8"/>
                              </a:lnTo>
                              <a:lnTo>
                                <a:pt x="184" y="4"/>
                              </a:lnTo>
                              <a:lnTo>
                                <a:pt x="180" y="1"/>
                              </a:lnTo>
                              <a:lnTo>
                                <a:pt x="174" y="0"/>
                              </a:lnTo>
                              <a:lnTo>
                                <a:pt x="168" y="1"/>
                              </a:lnTo>
                              <a:lnTo>
                                <a:pt x="164" y="3"/>
                              </a:lnTo>
                              <a:lnTo>
                                <a:pt x="160" y="7"/>
                              </a:lnTo>
                              <a:lnTo>
                                <a:pt x="158" y="11"/>
                              </a:lnTo>
                              <a:lnTo>
                                <a:pt x="156" y="19"/>
                              </a:lnTo>
                              <a:lnTo>
                                <a:pt x="156" y="24"/>
                              </a:lnTo>
                              <a:lnTo>
                                <a:pt x="150" y="29"/>
                              </a:lnTo>
                              <a:lnTo>
                                <a:pt x="137" y="40"/>
                              </a:lnTo>
                              <a:lnTo>
                                <a:pt x="122" y="52"/>
                              </a:lnTo>
                              <a:lnTo>
                                <a:pt x="113" y="60"/>
                              </a:lnTo>
                              <a:lnTo>
                                <a:pt x="105" y="61"/>
                              </a:lnTo>
                              <a:lnTo>
                                <a:pt x="96" y="65"/>
                              </a:lnTo>
                              <a:lnTo>
                                <a:pt x="85" y="71"/>
                              </a:lnTo>
                              <a:lnTo>
                                <a:pt x="73" y="79"/>
                              </a:lnTo>
                              <a:lnTo>
                                <a:pt x="64" y="87"/>
                              </a:lnTo>
                              <a:lnTo>
                                <a:pt x="56" y="96"/>
                              </a:lnTo>
                              <a:lnTo>
                                <a:pt x="52" y="101"/>
                              </a:lnTo>
                              <a:lnTo>
                                <a:pt x="49" y="105"/>
                              </a:lnTo>
                              <a:lnTo>
                                <a:pt x="48" y="111"/>
                              </a:lnTo>
                              <a:lnTo>
                                <a:pt x="48" y="115"/>
                              </a:lnTo>
                              <a:lnTo>
                                <a:pt x="49" y="123"/>
                              </a:lnTo>
                              <a:lnTo>
                                <a:pt x="52" y="129"/>
                              </a:lnTo>
                              <a:lnTo>
                                <a:pt x="57" y="136"/>
                              </a:lnTo>
                              <a:lnTo>
                                <a:pt x="62" y="140"/>
                              </a:lnTo>
                              <a:lnTo>
                                <a:pt x="68" y="144"/>
                              </a:lnTo>
                              <a:lnTo>
                                <a:pt x="73" y="148"/>
                              </a:lnTo>
                              <a:lnTo>
                                <a:pt x="76" y="152"/>
                              </a:lnTo>
                              <a:lnTo>
                                <a:pt x="77" y="157"/>
                              </a:lnTo>
                              <a:lnTo>
                                <a:pt x="76" y="168"/>
                              </a:lnTo>
                              <a:lnTo>
                                <a:pt x="73" y="181"/>
                              </a:lnTo>
                              <a:lnTo>
                                <a:pt x="68" y="193"/>
                              </a:lnTo>
                              <a:lnTo>
                                <a:pt x="61" y="204"/>
                              </a:lnTo>
                              <a:lnTo>
                                <a:pt x="53" y="215"/>
                              </a:lnTo>
                              <a:lnTo>
                                <a:pt x="45" y="223"/>
                              </a:lnTo>
                              <a:lnTo>
                                <a:pt x="40" y="225"/>
                              </a:lnTo>
                              <a:lnTo>
                                <a:pt x="34" y="227"/>
                              </a:lnTo>
                              <a:lnTo>
                                <a:pt x="29" y="229"/>
                              </a:lnTo>
                              <a:lnTo>
                                <a:pt x="24" y="229"/>
                              </a:lnTo>
                              <a:lnTo>
                                <a:pt x="24" y="244"/>
                              </a:lnTo>
                              <a:lnTo>
                                <a:pt x="24" y="253"/>
                              </a:lnTo>
                              <a:lnTo>
                                <a:pt x="14" y="257"/>
                              </a:lnTo>
                              <a:lnTo>
                                <a:pt x="6" y="263"/>
                              </a:lnTo>
                              <a:lnTo>
                                <a:pt x="1" y="267"/>
                              </a:lnTo>
                              <a:lnTo>
                                <a:pt x="0" y="271"/>
                              </a:lnTo>
                              <a:lnTo>
                                <a:pt x="0" y="276"/>
                              </a:lnTo>
                              <a:lnTo>
                                <a:pt x="1" y="279"/>
                              </a:lnTo>
                              <a:lnTo>
                                <a:pt x="2" y="283"/>
                              </a:lnTo>
                              <a:lnTo>
                                <a:pt x="5" y="285"/>
                              </a:lnTo>
                              <a:lnTo>
                                <a:pt x="12" y="289"/>
                              </a:lnTo>
                              <a:lnTo>
                                <a:pt x="18" y="293"/>
                              </a:lnTo>
                              <a:lnTo>
                                <a:pt x="34" y="297"/>
                              </a:lnTo>
                              <a:lnTo>
                                <a:pt x="48" y="301"/>
                              </a:lnTo>
                              <a:lnTo>
                                <a:pt x="56" y="309"/>
                              </a:lnTo>
                              <a:lnTo>
                                <a:pt x="62" y="320"/>
                              </a:lnTo>
                              <a:lnTo>
                                <a:pt x="68" y="331"/>
                              </a:lnTo>
                              <a:lnTo>
                                <a:pt x="73" y="341"/>
                              </a:lnTo>
                              <a:lnTo>
                                <a:pt x="78" y="352"/>
                              </a:lnTo>
                              <a:lnTo>
                                <a:pt x="86" y="360"/>
                              </a:lnTo>
                              <a:lnTo>
                                <a:pt x="90" y="363"/>
                              </a:lnTo>
                              <a:lnTo>
                                <a:pt x="96" y="365"/>
                              </a:lnTo>
                              <a:lnTo>
                                <a:pt x="101" y="367"/>
                              </a:lnTo>
                              <a:lnTo>
                                <a:pt x="108" y="368"/>
                              </a:lnTo>
                              <a:lnTo>
                                <a:pt x="116" y="367"/>
                              </a:lnTo>
                              <a:lnTo>
                                <a:pt x="124" y="365"/>
                              </a:lnTo>
                              <a:lnTo>
                                <a:pt x="130" y="364"/>
                              </a:lnTo>
                              <a:lnTo>
                                <a:pt x="137" y="361"/>
                              </a:lnTo>
                              <a:lnTo>
                                <a:pt x="148" y="353"/>
                              </a:lnTo>
                              <a:lnTo>
                                <a:pt x="157" y="345"/>
                              </a:lnTo>
                              <a:lnTo>
                                <a:pt x="166" y="336"/>
                              </a:lnTo>
                              <a:lnTo>
                                <a:pt x="176" y="327"/>
                              </a:lnTo>
                              <a:lnTo>
                                <a:pt x="180" y="323"/>
                              </a:lnTo>
                              <a:lnTo>
                                <a:pt x="185" y="319"/>
                              </a:lnTo>
                              <a:lnTo>
                                <a:pt x="192" y="316"/>
                              </a:lnTo>
                              <a:lnTo>
                                <a:pt x="198" y="313"/>
                              </a:lnTo>
                              <a:lnTo>
                                <a:pt x="222" y="308"/>
                              </a:lnTo>
                              <a:lnTo>
                                <a:pt x="251" y="301"/>
                              </a:lnTo>
                              <a:lnTo>
                                <a:pt x="259" y="297"/>
                              </a:lnTo>
                              <a:lnTo>
                                <a:pt x="266" y="295"/>
                              </a:lnTo>
                              <a:lnTo>
                                <a:pt x="271" y="291"/>
                              </a:lnTo>
                              <a:lnTo>
                                <a:pt x="277" y="287"/>
                              </a:lnTo>
                              <a:lnTo>
                                <a:pt x="282" y="283"/>
                              </a:lnTo>
                              <a:lnTo>
                                <a:pt x="285" y="277"/>
                              </a:lnTo>
                              <a:lnTo>
                                <a:pt x="287" y="272"/>
                              </a:lnTo>
                              <a:lnTo>
                                <a:pt x="287" y="265"/>
                              </a:lnTo>
                              <a:lnTo>
                                <a:pt x="287" y="261"/>
                              </a:lnTo>
                              <a:lnTo>
                                <a:pt x="286" y="257"/>
                              </a:lnTo>
                              <a:lnTo>
                                <a:pt x="283" y="253"/>
                              </a:lnTo>
                              <a:lnTo>
                                <a:pt x="281" y="249"/>
                              </a:lnTo>
                              <a:lnTo>
                                <a:pt x="274" y="244"/>
                              </a:lnTo>
                              <a:lnTo>
                                <a:pt x="267" y="237"/>
                              </a:lnTo>
                              <a:lnTo>
                                <a:pt x="259" y="231"/>
                              </a:lnTo>
                              <a:lnTo>
                                <a:pt x="253" y="224"/>
                              </a:lnTo>
                              <a:lnTo>
                                <a:pt x="250" y="220"/>
                              </a:lnTo>
                              <a:lnTo>
                                <a:pt x="247" y="215"/>
                              </a:lnTo>
                              <a:lnTo>
                                <a:pt x="246" y="211"/>
                              </a:lnTo>
                              <a:lnTo>
                                <a:pt x="246" y="205"/>
                              </a:lnTo>
                              <a:lnTo>
                                <a:pt x="246" y="201"/>
                              </a:lnTo>
                              <a:lnTo>
                                <a:pt x="247" y="197"/>
                              </a:lnTo>
                              <a:lnTo>
                                <a:pt x="250" y="193"/>
                              </a:lnTo>
                              <a:lnTo>
                                <a:pt x="253" y="189"/>
                              </a:lnTo>
                              <a:lnTo>
                                <a:pt x="259" y="183"/>
                              </a:lnTo>
                              <a:lnTo>
                                <a:pt x="267" y="176"/>
                              </a:lnTo>
                              <a:lnTo>
                                <a:pt x="274" y="169"/>
                              </a:lnTo>
                              <a:lnTo>
                                <a:pt x="281" y="161"/>
                              </a:lnTo>
                              <a:lnTo>
                                <a:pt x="283" y="156"/>
                              </a:lnTo>
                              <a:lnTo>
                                <a:pt x="286" y="151"/>
                              </a:lnTo>
                              <a:lnTo>
                                <a:pt x="287" y="145"/>
                              </a:lnTo>
                              <a:lnTo>
                                <a:pt x="287" y="139"/>
                              </a:lnTo>
                              <a:lnTo>
                                <a:pt x="287" y="128"/>
                              </a:lnTo>
                              <a:lnTo>
                                <a:pt x="283" y="119"/>
                              </a:lnTo>
                              <a:lnTo>
                                <a:pt x="279" y="111"/>
                              </a:lnTo>
                              <a:lnTo>
                                <a:pt x="273" y="104"/>
                              </a:lnTo>
                              <a:lnTo>
                                <a:pt x="266" y="97"/>
                              </a:lnTo>
                              <a:lnTo>
                                <a:pt x="258" y="93"/>
                              </a:lnTo>
                              <a:lnTo>
                                <a:pt x="249" y="92"/>
                              </a:lnTo>
                              <a:lnTo>
                                <a:pt x="239" y="9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0" name="Freeform 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664075" y="2279650"/>
                          <a:ext cx="163513" cy="182563"/>
                        </a:xfrm>
                        <a:custGeom>
                          <a:avLst/>
                          <a:gdLst>
                            <a:gd name="T0" fmla="*/ 165 w 337"/>
                            <a:gd name="T1" fmla="*/ 6 h 374"/>
                            <a:gd name="T2" fmla="*/ 104 w 337"/>
                            <a:gd name="T3" fmla="*/ 32 h 374"/>
                            <a:gd name="T4" fmla="*/ 76 w 337"/>
                            <a:gd name="T5" fmla="*/ 46 h 374"/>
                            <a:gd name="T6" fmla="*/ 64 w 337"/>
                            <a:gd name="T7" fmla="*/ 56 h 374"/>
                            <a:gd name="T8" fmla="*/ 57 w 337"/>
                            <a:gd name="T9" fmla="*/ 81 h 374"/>
                            <a:gd name="T10" fmla="*/ 56 w 337"/>
                            <a:gd name="T11" fmla="*/ 102 h 374"/>
                            <a:gd name="T12" fmla="*/ 52 w 337"/>
                            <a:gd name="T13" fmla="*/ 114 h 374"/>
                            <a:gd name="T14" fmla="*/ 44 w 337"/>
                            <a:gd name="T15" fmla="*/ 128 h 374"/>
                            <a:gd name="T16" fmla="*/ 30 w 337"/>
                            <a:gd name="T17" fmla="*/ 141 h 374"/>
                            <a:gd name="T18" fmla="*/ 13 w 337"/>
                            <a:gd name="T19" fmla="*/ 154 h 374"/>
                            <a:gd name="T20" fmla="*/ 4 w 337"/>
                            <a:gd name="T21" fmla="*/ 165 h 374"/>
                            <a:gd name="T22" fmla="*/ 0 w 337"/>
                            <a:gd name="T23" fmla="*/ 171 h 374"/>
                            <a:gd name="T24" fmla="*/ 0 w 337"/>
                            <a:gd name="T25" fmla="*/ 181 h 374"/>
                            <a:gd name="T26" fmla="*/ 5 w 337"/>
                            <a:gd name="T27" fmla="*/ 189 h 374"/>
                            <a:gd name="T28" fmla="*/ 18 w 337"/>
                            <a:gd name="T29" fmla="*/ 199 h 374"/>
                            <a:gd name="T30" fmla="*/ 41 w 337"/>
                            <a:gd name="T31" fmla="*/ 213 h 374"/>
                            <a:gd name="T32" fmla="*/ 54 w 337"/>
                            <a:gd name="T33" fmla="*/ 225 h 374"/>
                            <a:gd name="T34" fmla="*/ 60 w 337"/>
                            <a:gd name="T35" fmla="*/ 235 h 374"/>
                            <a:gd name="T36" fmla="*/ 61 w 337"/>
                            <a:gd name="T37" fmla="*/ 254 h 374"/>
                            <a:gd name="T38" fmla="*/ 66 w 337"/>
                            <a:gd name="T39" fmla="*/ 278 h 374"/>
                            <a:gd name="T40" fmla="*/ 80 w 337"/>
                            <a:gd name="T41" fmla="*/ 297 h 374"/>
                            <a:gd name="T42" fmla="*/ 92 w 337"/>
                            <a:gd name="T43" fmla="*/ 305 h 374"/>
                            <a:gd name="T44" fmla="*/ 102 w 337"/>
                            <a:gd name="T45" fmla="*/ 307 h 374"/>
                            <a:gd name="T46" fmla="*/ 118 w 337"/>
                            <a:gd name="T47" fmla="*/ 309 h 374"/>
                            <a:gd name="T48" fmla="*/ 139 w 337"/>
                            <a:gd name="T49" fmla="*/ 314 h 374"/>
                            <a:gd name="T50" fmla="*/ 166 w 337"/>
                            <a:gd name="T51" fmla="*/ 329 h 374"/>
                            <a:gd name="T52" fmla="*/ 202 w 337"/>
                            <a:gd name="T53" fmla="*/ 353 h 374"/>
                            <a:gd name="T54" fmla="*/ 230 w 337"/>
                            <a:gd name="T55" fmla="*/ 367 h 374"/>
                            <a:gd name="T56" fmla="*/ 253 w 337"/>
                            <a:gd name="T57" fmla="*/ 373 h 374"/>
                            <a:gd name="T58" fmla="*/ 279 w 337"/>
                            <a:gd name="T59" fmla="*/ 373 h 374"/>
                            <a:gd name="T60" fmla="*/ 306 w 337"/>
                            <a:gd name="T61" fmla="*/ 366 h 374"/>
                            <a:gd name="T62" fmla="*/ 321 w 337"/>
                            <a:gd name="T63" fmla="*/ 355 h 374"/>
                            <a:gd name="T64" fmla="*/ 329 w 337"/>
                            <a:gd name="T65" fmla="*/ 346 h 374"/>
                            <a:gd name="T66" fmla="*/ 334 w 337"/>
                            <a:gd name="T67" fmla="*/ 335 h 374"/>
                            <a:gd name="T68" fmla="*/ 337 w 337"/>
                            <a:gd name="T69" fmla="*/ 321 h 374"/>
                            <a:gd name="T70" fmla="*/ 335 w 337"/>
                            <a:gd name="T71" fmla="*/ 301 h 374"/>
                            <a:gd name="T72" fmla="*/ 327 w 337"/>
                            <a:gd name="T73" fmla="*/ 282 h 374"/>
                            <a:gd name="T74" fmla="*/ 315 w 337"/>
                            <a:gd name="T75" fmla="*/ 267 h 374"/>
                            <a:gd name="T76" fmla="*/ 307 w 337"/>
                            <a:gd name="T77" fmla="*/ 251 h 374"/>
                            <a:gd name="T78" fmla="*/ 313 w 337"/>
                            <a:gd name="T79" fmla="*/ 223 h 374"/>
                            <a:gd name="T80" fmla="*/ 318 w 337"/>
                            <a:gd name="T81" fmla="*/ 167 h 374"/>
                            <a:gd name="T82" fmla="*/ 318 w 337"/>
                            <a:gd name="T83" fmla="*/ 114 h 374"/>
                            <a:gd name="T84" fmla="*/ 318 w 337"/>
                            <a:gd name="T85" fmla="*/ 77 h 374"/>
                            <a:gd name="T86" fmla="*/ 311 w 337"/>
                            <a:gd name="T87" fmla="*/ 52 h 374"/>
                            <a:gd name="T88" fmla="*/ 299 w 337"/>
                            <a:gd name="T89" fmla="*/ 32 h 374"/>
                            <a:gd name="T90" fmla="*/ 286 w 337"/>
                            <a:gd name="T91" fmla="*/ 22 h 374"/>
                            <a:gd name="T92" fmla="*/ 275 w 337"/>
                            <a:gd name="T93" fmla="*/ 20 h 374"/>
                            <a:gd name="T94" fmla="*/ 265 w 337"/>
                            <a:gd name="T95" fmla="*/ 20 h 374"/>
                            <a:gd name="T96" fmla="*/ 258 w 337"/>
                            <a:gd name="T97" fmla="*/ 25 h 374"/>
                            <a:gd name="T98" fmla="*/ 258 w 337"/>
                            <a:gd name="T99" fmla="*/ 38 h 374"/>
                            <a:gd name="T100" fmla="*/ 249 w 337"/>
                            <a:gd name="T101" fmla="*/ 72 h 374"/>
                            <a:gd name="T102" fmla="*/ 230 w 337"/>
                            <a:gd name="T103" fmla="*/ 101 h 374"/>
                            <a:gd name="T104" fmla="*/ 217 w 337"/>
                            <a:gd name="T105" fmla="*/ 116 h 374"/>
                            <a:gd name="T106" fmla="*/ 206 w 337"/>
                            <a:gd name="T107" fmla="*/ 113 h 374"/>
                            <a:gd name="T108" fmla="*/ 199 w 337"/>
                            <a:gd name="T109" fmla="*/ 98 h 374"/>
                            <a:gd name="T110" fmla="*/ 199 w 337"/>
                            <a:gd name="T111" fmla="*/ 82 h 374"/>
                            <a:gd name="T112" fmla="*/ 206 w 337"/>
                            <a:gd name="T113" fmla="*/ 66 h 374"/>
                            <a:gd name="T114" fmla="*/ 214 w 337"/>
                            <a:gd name="T115" fmla="*/ 50 h 374"/>
                            <a:gd name="T116" fmla="*/ 221 w 337"/>
                            <a:gd name="T117" fmla="*/ 33 h 374"/>
                            <a:gd name="T118" fmla="*/ 222 w 337"/>
                            <a:gd name="T119" fmla="*/ 14 h 374"/>
                            <a:gd name="T120" fmla="*/ 217 w 337"/>
                            <a:gd name="T121" fmla="*/ 4 h 374"/>
                            <a:gd name="T122" fmla="*/ 202 w 337"/>
                            <a:gd name="T123" fmla="*/ 0 h 374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337"/>
                            <a:gd name="T187" fmla="*/ 0 h 374"/>
                            <a:gd name="T188" fmla="*/ 337 w 337"/>
                            <a:gd name="T189" fmla="*/ 374 h 374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337" h="374">
                              <a:moveTo>
                                <a:pt x="186" y="1"/>
                              </a:moveTo>
                              <a:lnTo>
                                <a:pt x="165" y="6"/>
                              </a:lnTo>
                              <a:lnTo>
                                <a:pt x="125" y="21"/>
                              </a:lnTo>
                              <a:lnTo>
                                <a:pt x="104" y="32"/>
                              </a:lnTo>
                              <a:lnTo>
                                <a:pt x="84" y="41"/>
                              </a:lnTo>
                              <a:lnTo>
                                <a:pt x="76" y="46"/>
                              </a:lnTo>
                              <a:lnTo>
                                <a:pt x="69" y="52"/>
                              </a:lnTo>
                              <a:lnTo>
                                <a:pt x="64" y="56"/>
                              </a:lnTo>
                              <a:lnTo>
                                <a:pt x="60" y="61"/>
                              </a:lnTo>
                              <a:lnTo>
                                <a:pt x="57" y="81"/>
                              </a:lnTo>
                              <a:lnTo>
                                <a:pt x="56" y="96"/>
                              </a:lnTo>
                              <a:lnTo>
                                <a:pt x="56" y="102"/>
                              </a:lnTo>
                              <a:lnTo>
                                <a:pt x="54" y="108"/>
                              </a:lnTo>
                              <a:lnTo>
                                <a:pt x="52" y="114"/>
                              </a:lnTo>
                              <a:lnTo>
                                <a:pt x="48" y="121"/>
                              </a:lnTo>
                              <a:lnTo>
                                <a:pt x="44" y="128"/>
                              </a:lnTo>
                              <a:lnTo>
                                <a:pt x="37" y="134"/>
                              </a:lnTo>
                              <a:lnTo>
                                <a:pt x="30" y="141"/>
                              </a:lnTo>
                              <a:lnTo>
                                <a:pt x="21" y="148"/>
                              </a:lnTo>
                              <a:lnTo>
                                <a:pt x="13" y="154"/>
                              </a:lnTo>
                              <a:lnTo>
                                <a:pt x="6" y="162"/>
                              </a:lnTo>
                              <a:lnTo>
                                <a:pt x="4" y="165"/>
                              </a:lnTo>
                              <a:lnTo>
                                <a:pt x="1" y="169"/>
                              </a:lnTo>
                              <a:lnTo>
                                <a:pt x="0" y="171"/>
                              </a:lnTo>
                              <a:lnTo>
                                <a:pt x="0" y="175"/>
                              </a:lnTo>
                              <a:lnTo>
                                <a:pt x="0" y="181"/>
                              </a:lnTo>
                              <a:lnTo>
                                <a:pt x="2" y="185"/>
                              </a:lnTo>
                              <a:lnTo>
                                <a:pt x="5" y="189"/>
                              </a:lnTo>
                              <a:lnTo>
                                <a:pt x="9" y="193"/>
                              </a:lnTo>
                              <a:lnTo>
                                <a:pt x="18" y="199"/>
                              </a:lnTo>
                              <a:lnTo>
                                <a:pt x="29" y="206"/>
                              </a:lnTo>
                              <a:lnTo>
                                <a:pt x="41" y="213"/>
                              </a:lnTo>
                              <a:lnTo>
                                <a:pt x="50" y="219"/>
                              </a:lnTo>
                              <a:lnTo>
                                <a:pt x="54" y="225"/>
                              </a:lnTo>
                              <a:lnTo>
                                <a:pt x="57" y="229"/>
                              </a:lnTo>
                              <a:lnTo>
                                <a:pt x="60" y="235"/>
                              </a:lnTo>
                              <a:lnTo>
                                <a:pt x="60" y="241"/>
                              </a:lnTo>
                              <a:lnTo>
                                <a:pt x="61" y="254"/>
                              </a:lnTo>
                              <a:lnTo>
                                <a:pt x="62" y="267"/>
                              </a:lnTo>
                              <a:lnTo>
                                <a:pt x="66" y="278"/>
                              </a:lnTo>
                              <a:lnTo>
                                <a:pt x="73" y="287"/>
                              </a:lnTo>
                              <a:lnTo>
                                <a:pt x="80" y="297"/>
                              </a:lnTo>
                              <a:lnTo>
                                <a:pt x="88" y="302"/>
                              </a:lnTo>
                              <a:lnTo>
                                <a:pt x="92" y="305"/>
                              </a:lnTo>
                              <a:lnTo>
                                <a:pt x="97" y="306"/>
                              </a:lnTo>
                              <a:lnTo>
                                <a:pt x="102" y="307"/>
                              </a:lnTo>
                              <a:lnTo>
                                <a:pt x="108" y="307"/>
                              </a:lnTo>
                              <a:lnTo>
                                <a:pt x="118" y="309"/>
                              </a:lnTo>
                              <a:lnTo>
                                <a:pt x="129" y="310"/>
                              </a:lnTo>
                              <a:lnTo>
                                <a:pt x="139" y="314"/>
                              </a:lnTo>
                              <a:lnTo>
                                <a:pt x="149" y="318"/>
                              </a:lnTo>
                              <a:lnTo>
                                <a:pt x="166" y="329"/>
                              </a:lnTo>
                              <a:lnTo>
                                <a:pt x="183" y="341"/>
                              </a:lnTo>
                              <a:lnTo>
                                <a:pt x="202" y="353"/>
                              </a:lnTo>
                              <a:lnTo>
                                <a:pt x="221" y="363"/>
                              </a:lnTo>
                              <a:lnTo>
                                <a:pt x="230" y="367"/>
                              </a:lnTo>
                              <a:lnTo>
                                <a:pt x="241" y="371"/>
                              </a:lnTo>
                              <a:lnTo>
                                <a:pt x="253" y="373"/>
                              </a:lnTo>
                              <a:lnTo>
                                <a:pt x="265" y="374"/>
                              </a:lnTo>
                              <a:lnTo>
                                <a:pt x="279" y="373"/>
                              </a:lnTo>
                              <a:lnTo>
                                <a:pt x="293" y="370"/>
                              </a:lnTo>
                              <a:lnTo>
                                <a:pt x="306" y="366"/>
                              </a:lnTo>
                              <a:lnTo>
                                <a:pt x="317" y="359"/>
                              </a:lnTo>
                              <a:lnTo>
                                <a:pt x="321" y="355"/>
                              </a:lnTo>
                              <a:lnTo>
                                <a:pt x="325" y="351"/>
                              </a:lnTo>
                              <a:lnTo>
                                <a:pt x="329" y="346"/>
                              </a:lnTo>
                              <a:lnTo>
                                <a:pt x="331" y="341"/>
                              </a:lnTo>
                              <a:lnTo>
                                <a:pt x="334" y="335"/>
                              </a:lnTo>
                              <a:lnTo>
                                <a:pt x="335" y="329"/>
                              </a:lnTo>
                              <a:lnTo>
                                <a:pt x="337" y="321"/>
                              </a:lnTo>
                              <a:lnTo>
                                <a:pt x="337" y="314"/>
                              </a:lnTo>
                              <a:lnTo>
                                <a:pt x="335" y="301"/>
                              </a:lnTo>
                              <a:lnTo>
                                <a:pt x="331" y="291"/>
                              </a:lnTo>
                              <a:lnTo>
                                <a:pt x="327" y="282"/>
                              </a:lnTo>
                              <a:lnTo>
                                <a:pt x="322" y="275"/>
                              </a:lnTo>
                              <a:lnTo>
                                <a:pt x="315" y="267"/>
                              </a:lnTo>
                              <a:lnTo>
                                <a:pt x="311" y="261"/>
                              </a:lnTo>
                              <a:lnTo>
                                <a:pt x="307" y="251"/>
                              </a:lnTo>
                              <a:lnTo>
                                <a:pt x="306" y="241"/>
                              </a:lnTo>
                              <a:lnTo>
                                <a:pt x="313" y="223"/>
                              </a:lnTo>
                              <a:lnTo>
                                <a:pt x="318" y="211"/>
                              </a:lnTo>
                              <a:lnTo>
                                <a:pt x="318" y="167"/>
                              </a:lnTo>
                              <a:lnTo>
                                <a:pt x="318" y="137"/>
                              </a:lnTo>
                              <a:lnTo>
                                <a:pt x="318" y="114"/>
                              </a:lnTo>
                              <a:lnTo>
                                <a:pt x="318" y="90"/>
                              </a:lnTo>
                              <a:lnTo>
                                <a:pt x="318" y="77"/>
                              </a:lnTo>
                              <a:lnTo>
                                <a:pt x="315" y="65"/>
                              </a:lnTo>
                              <a:lnTo>
                                <a:pt x="311" y="52"/>
                              </a:lnTo>
                              <a:lnTo>
                                <a:pt x="306" y="41"/>
                              </a:lnTo>
                              <a:lnTo>
                                <a:pt x="299" y="32"/>
                              </a:lnTo>
                              <a:lnTo>
                                <a:pt x="290" y="25"/>
                              </a:lnTo>
                              <a:lnTo>
                                <a:pt x="286" y="22"/>
                              </a:lnTo>
                              <a:lnTo>
                                <a:pt x="281" y="20"/>
                              </a:lnTo>
                              <a:lnTo>
                                <a:pt x="275" y="20"/>
                              </a:lnTo>
                              <a:lnTo>
                                <a:pt x="270" y="18"/>
                              </a:lnTo>
                              <a:lnTo>
                                <a:pt x="265" y="20"/>
                              </a:lnTo>
                              <a:lnTo>
                                <a:pt x="261" y="21"/>
                              </a:lnTo>
                              <a:lnTo>
                                <a:pt x="258" y="25"/>
                              </a:lnTo>
                              <a:lnTo>
                                <a:pt x="258" y="29"/>
                              </a:lnTo>
                              <a:lnTo>
                                <a:pt x="258" y="38"/>
                              </a:lnTo>
                              <a:lnTo>
                                <a:pt x="258" y="49"/>
                              </a:lnTo>
                              <a:lnTo>
                                <a:pt x="249" y="72"/>
                              </a:lnTo>
                              <a:lnTo>
                                <a:pt x="237" y="92"/>
                              </a:lnTo>
                              <a:lnTo>
                                <a:pt x="230" y="101"/>
                              </a:lnTo>
                              <a:lnTo>
                                <a:pt x="223" y="109"/>
                              </a:lnTo>
                              <a:lnTo>
                                <a:pt x="217" y="116"/>
                              </a:lnTo>
                              <a:lnTo>
                                <a:pt x="210" y="121"/>
                              </a:lnTo>
                              <a:lnTo>
                                <a:pt x="206" y="113"/>
                              </a:lnTo>
                              <a:lnTo>
                                <a:pt x="202" y="106"/>
                              </a:lnTo>
                              <a:lnTo>
                                <a:pt x="199" y="98"/>
                              </a:lnTo>
                              <a:lnTo>
                                <a:pt x="198" y="90"/>
                              </a:lnTo>
                              <a:lnTo>
                                <a:pt x="199" y="82"/>
                              </a:lnTo>
                              <a:lnTo>
                                <a:pt x="202" y="74"/>
                              </a:lnTo>
                              <a:lnTo>
                                <a:pt x="206" y="66"/>
                              </a:lnTo>
                              <a:lnTo>
                                <a:pt x="210" y="58"/>
                              </a:lnTo>
                              <a:lnTo>
                                <a:pt x="214" y="50"/>
                              </a:lnTo>
                              <a:lnTo>
                                <a:pt x="218" y="42"/>
                              </a:lnTo>
                              <a:lnTo>
                                <a:pt x="221" y="33"/>
                              </a:lnTo>
                              <a:lnTo>
                                <a:pt x="222" y="25"/>
                              </a:lnTo>
                              <a:lnTo>
                                <a:pt x="222" y="14"/>
                              </a:lnTo>
                              <a:lnTo>
                                <a:pt x="219" y="8"/>
                              </a:lnTo>
                              <a:lnTo>
                                <a:pt x="217" y="4"/>
                              </a:lnTo>
                              <a:lnTo>
                                <a:pt x="213" y="1"/>
                              </a:lnTo>
                              <a:lnTo>
                                <a:pt x="202" y="0"/>
                              </a:lnTo>
                              <a:lnTo>
                                <a:pt x="186" y="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1" name="Freeform 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833938" y="2365375"/>
                          <a:ext cx="142875" cy="203200"/>
                        </a:xfrm>
                        <a:custGeom>
                          <a:avLst/>
                          <a:gdLst>
                            <a:gd name="T0" fmla="*/ 133 w 289"/>
                            <a:gd name="T1" fmla="*/ 35 h 422"/>
                            <a:gd name="T2" fmla="*/ 132 w 289"/>
                            <a:gd name="T3" fmla="*/ 19 h 422"/>
                            <a:gd name="T4" fmla="*/ 128 w 289"/>
                            <a:gd name="T5" fmla="*/ 11 h 422"/>
                            <a:gd name="T6" fmla="*/ 121 w 289"/>
                            <a:gd name="T7" fmla="*/ 4 h 422"/>
                            <a:gd name="T8" fmla="*/ 113 w 289"/>
                            <a:gd name="T9" fmla="*/ 0 h 422"/>
                            <a:gd name="T10" fmla="*/ 105 w 289"/>
                            <a:gd name="T11" fmla="*/ 2 h 422"/>
                            <a:gd name="T12" fmla="*/ 92 w 289"/>
                            <a:gd name="T13" fmla="*/ 16 h 422"/>
                            <a:gd name="T14" fmla="*/ 71 w 289"/>
                            <a:gd name="T15" fmla="*/ 46 h 422"/>
                            <a:gd name="T16" fmla="*/ 61 w 289"/>
                            <a:gd name="T17" fmla="*/ 120 h 422"/>
                            <a:gd name="T18" fmla="*/ 45 w 289"/>
                            <a:gd name="T19" fmla="*/ 203 h 422"/>
                            <a:gd name="T20" fmla="*/ 36 w 289"/>
                            <a:gd name="T21" fmla="*/ 238 h 422"/>
                            <a:gd name="T22" fmla="*/ 24 w 289"/>
                            <a:gd name="T23" fmla="*/ 271 h 422"/>
                            <a:gd name="T24" fmla="*/ 20 w 289"/>
                            <a:gd name="T25" fmla="*/ 331 h 422"/>
                            <a:gd name="T26" fmla="*/ 12 w 289"/>
                            <a:gd name="T27" fmla="*/ 348 h 422"/>
                            <a:gd name="T28" fmla="*/ 3 w 289"/>
                            <a:gd name="T29" fmla="*/ 380 h 422"/>
                            <a:gd name="T30" fmla="*/ 1 w 289"/>
                            <a:gd name="T31" fmla="*/ 404 h 422"/>
                            <a:gd name="T32" fmla="*/ 5 w 289"/>
                            <a:gd name="T33" fmla="*/ 414 h 422"/>
                            <a:gd name="T34" fmla="*/ 12 w 289"/>
                            <a:gd name="T35" fmla="*/ 419 h 422"/>
                            <a:gd name="T36" fmla="*/ 20 w 289"/>
                            <a:gd name="T37" fmla="*/ 422 h 422"/>
                            <a:gd name="T38" fmla="*/ 33 w 289"/>
                            <a:gd name="T39" fmla="*/ 420 h 422"/>
                            <a:gd name="T40" fmla="*/ 47 w 289"/>
                            <a:gd name="T41" fmla="*/ 414 h 422"/>
                            <a:gd name="T42" fmla="*/ 64 w 289"/>
                            <a:gd name="T43" fmla="*/ 396 h 422"/>
                            <a:gd name="T44" fmla="*/ 84 w 289"/>
                            <a:gd name="T45" fmla="*/ 375 h 422"/>
                            <a:gd name="T46" fmla="*/ 111 w 289"/>
                            <a:gd name="T47" fmla="*/ 356 h 422"/>
                            <a:gd name="T48" fmla="*/ 140 w 289"/>
                            <a:gd name="T49" fmla="*/ 342 h 422"/>
                            <a:gd name="T50" fmla="*/ 172 w 289"/>
                            <a:gd name="T51" fmla="*/ 330 h 422"/>
                            <a:gd name="T52" fmla="*/ 205 w 289"/>
                            <a:gd name="T53" fmla="*/ 318 h 422"/>
                            <a:gd name="T54" fmla="*/ 241 w 289"/>
                            <a:gd name="T55" fmla="*/ 296 h 422"/>
                            <a:gd name="T56" fmla="*/ 264 w 289"/>
                            <a:gd name="T57" fmla="*/ 275 h 422"/>
                            <a:gd name="T58" fmla="*/ 276 w 289"/>
                            <a:gd name="T59" fmla="*/ 259 h 422"/>
                            <a:gd name="T60" fmla="*/ 284 w 289"/>
                            <a:gd name="T61" fmla="*/ 239 h 422"/>
                            <a:gd name="T62" fmla="*/ 289 w 289"/>
                            <a:gd name="T63" fmla="*/ 216 h 422"/>
                            <a:gd name="T64" fmla="*/ 289 w 289"/>
                            <a:gd name="T65" fmla="*/ 196 h 422"/>
                            <a:gd name="T66" fmla="*/ 283 w 289"/>
                            <a:gd name="T67" fmla="*/ 178 h 422"/>
                            <a:gd name="T68" fmla="*/ 265 w 289"/>
                            <a:gd name="T69" fmla="*/ 146 h 422"/>
                            <a:gd name="T70" fmla="*/ 233 w 289"/>
                            <a:gd name="T71" fmla="*/ 107 h 422"/>
                            <a:gd name="T72" fmla="*/ 208 w 289"/>
                            <a:gd name="T73" fmla="*/ 86 h 422"/>
                            <a:gd name="T74" fmla="*/ 193 w 289"/>
                            <a:gd name="T75" fmla="*/ 79 h 422"/>
                            <a:gd name="T76" fmla="*/ 180 w 289"/>
                            <a:gd name="T77" fmla="*/ 79 h 422"/>
                            <a:gd name="T78" fmla="*/ 167 w 289"/>
                            <a:gd name="T79" fmla="*/ 82 h 422"/>
                            <a:gd name="T80" fmla="*/ 156 w 289"/>
                            <a:gd name="T81" fmla="*/ 88 h 422"/>
                            <a:gd name="T82" fmla="*/ 148 w 289"/>
                            <a:gd name="T83" fmla="*/ 96 h 422"/>
                            <a:gd name="T84" fmla="*/ 139 w 289"/>
                            <a:gd name="T85" fmla="*/ 112 h 422"/>
                            <a:gd name="T86" fmla="*/ 133 w 289"/>
                            <a:gd name="T87" fmla="*/ 138 h 422"/>
                            <a:gd name="T88" fmla="*/ 115 w 289"/>
                            <a:gd name="T89" fmla="*/ 151 h 422"/>
                            <a:gd name="T90" fmla="*/ 117 w 289"/>
                            <a:gd name="T91" fmla="*/ 103 h 422"/>
                            <a:gd name="T92" fmla="*/ 131 w 289"/>
                            <a:gd name="T93" fmla="*/ 54 h 422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w 289"/>
                            <a:gd name="T142" fmla="*/ 0 h 422"/>
                            <a:gd name="T143" fmla="*/ 289 w 289"/>
                            <a:gd name="T144" fmla="*/ 422 h 422"/>
                          </a:gdLst>
                          <a:ahLst/>
                          <a:cxnLst>
                            <a:cxn ang="T94">
                              <a:pos x="T0" y="T1"/>
                            </a:cxn>
                            <a:cxn ang="T95">
                              <a:pos x="T2" y="T3"/>
                            </a:cxn>
                            <a:cxn ang="T96">
                              <a:pos x="T4" y="T5"/>
                            </a:cxn>
                            <a:cxn ang="T97">
                              <a:pos x="T6" y="T7"/>
                            </a:cxn>
                            <a:cxn ang="T98">
                              <a:pos x="T8" y="T9"/>
                            </a:cxn>
                            <a:cxn ang="T99">
                              <a:pos x="T10" y="T11"/>
                            </a:cxn>
                            <a:cxn ang="T100">
                              <a:pos x="T12" y="T13"/>
                            </a:cxn>
                            <a:cxn ang="T101">
                              <a:pos x="T14" y="T15"/>
                            </a:cxn>
                            <a:cxn ang="T102">
                              <a:pos x="T16" y="T17"/>
                            </a:cxn>
                            <a:cxn ang="T103">
                              <a:pos x="T18" y="T19"/>
                            </a:cxn>
                            <a:cxn ang="T104">
                              <a:pos x="T20" y="T21"/>
                            </a:cxn>
                            <a:cxn ang="T105">
                              <a:pos x="T22" y="T23"/>
                            </a:cxn>
                            <a:cxn ang="T106">
                              <a:pos x="T24" y="T25"/>
                            </a:cxn>
                            <a:cxn ang="T107">
                              <a:pos x="T26" y="T27"/>
                            </a:cxn>
                            <a:cxn ang="T108">
                              <a:pos x="T28" y="T29"/>
                            </a:cxn>
                            <a:cxn ang="T109">
                              <a:pos x="T30" y="T31"/>
                            </a:cxn>
                            <a:cxn ang="T110">
                              <a:pos x="T32" y="T33"/>
                            </a:cxn>
                            <a:cxn ang="T111">
                              <a:pos x="T34" y="T35"/>
                            </a:cxn>
                            <a:cxn ang="T112">
                              <a:pos x="T36" y="T37"/>
                            </a:cxn>
                            <a:cxn ang="T113">
                              <a:pos x="T38" y="T39"/>
                            </a:cxn>
                            <a:cxn ang="T114">
                              <a:pos x="T40" y="T41"/>
                            </a:cxn>
                            <a:cxn ang="T115">
                              <a:pos x="T42" y="T43"/>
                            </a:cxn>
                            <a:cxn ang="T116">
                              <a:pos x="T44" y="T45"/>
                            </a:cxn>
                            <a:cxn ang="T117">
                              <a:pos x="T46" y="T47"/>
                            </a:cxn>
                            <a:cxn ang="T118">
                              <a:pos x="T48" y="T49"/>
                            </a:cxn>
                            <a:cxn ang="T119">
                              <a:pos x="T50" y="T51"/>
                            </a:cxn>
                            <a:cxn ang="T120">
                              <a:pos x="T52" y="T53"/>
                            </a:cxn>
                            <a:cxn ang="T121">
                              <a:pos x="T54" y="T55"/>
                            </a:cxn>
                            <a:cxn ang="T122">
                              <a:pos x="T56" y="T57"/>
                            </a:cxn>
                            <a:cxn ang="T123">
                              <a:pos x="T58" y="T59"/>
                            </a:cxn>
                            <a:cxn ang="T124">
                              <a:pos x="T60" y="T61"/>
                            </a:cxn>
                            <a:cxn ang="T125">
                              <a:pos x="T62" y="T63"/>
                            </a:cxn>
                            <a:cxn ang="T126">
                              <a:pos x="T64" y="T65"/>
                            </a:cxn>
                            <a:cxn ang="T127">
                              <a:pos x="T66" y="T67"/>
                            </a:cxn>
                            <a:cxn ang="T128">
                              <a:pos x="T68" y="T69"/>
                            </a:cxn>
                            <a:cxn ang="T129">
                              <a:pos x="T70" y="T71"/>
                            </a:cxn>
                            <a:cxn ang="T130">
                              <a:pos x="T72" y="T73"/>
                            </a:cxn>
                            <a:cxn ang="T131">
                              <a:pos x="T74" y="T75"/>
                            </a:cxn>
                            <a:cxn ang="T132">
                              <a:pos x="T76" y="T77"/>
                            </a:cxn>
                            <a:cxn ang="T133">
                              <a:pos x="T78" y="T79"/>
                            </a:cxn>
                            <a:cxn ang="T134">
                              <a:pos x="T80" y="T81"/>
                            </a:cxn>
                            <a:cxn ang="T135">
                              <a:pos x="T82" y="T83"/>
                            </a:cxn>
                            <a:cxn ang="T136">
                              <a:pos x="T84" y="T85"/>
                            </a:cxn>
                            <a:cxn ang="T137">
                              <a:pos x="T86" y="T87"/>
                            </a:cxn>
                            <a:cxn ang="T138">
                              <a:pos x="T88" y="T89"/>
                            </a:cxn>
                            <a:cxn ang="T139">
                              <a:pos x="T90" y="T91"/>
                            </a:cxn>
                            <a:cxn ang="T140">
                              <a:pos x="T92" y="T93"/>
                            </a:cxn>
                          </a:cxnLst>
                          <a:rect l="T141" t="T142" r="T143" b="T144"/>
                          <a:pathLst>
                            <a:path w="289" h="422">
                              <a:moveTo>
                                <a:pt x="133" y="42"/>
                              </a:moveTo>
                              <a:lnTo>
                                <a:pt x="133" y="35"/>
                              </a:lnTo>
                              <a:lnTo>
                                <a:pt x="133" y="24"/>
                              </a:lnTo>
                              <a:lnTo>
                                <a:pt x="132" y="19"/>
                              </a:lnTo>
                              <a:lnTo>
                                <a:pt x="131" y="15"/>
                              </a:lnTo>
                              <a:lnTo>
                                <a:pt x="128" y="11"/>
                              </a:lnTo>
                              <a:lnTo>
                                <a:pt x="125" y="7"/>
                              </a:lnTo>
                              <a:lnTo>
                                <a:pt x="121" y="4"/>
                              </a:lnTo>
                              <a:lnTo>
                                <a:pt x="117" y="2"/>
                              </a:lnTo>
                              <a:lnTo>
                                <a:pt x="113" y="0"/>
                              </a:lnTo>
                              <a:lnTo>
                                <a:pt x="109" y="0"/>
                              </a:lnTo>
                              <a:lnTo>
                                <a:pt x="105" y="2"/>
                              </a:lnTo>
                              <a:lnTo>
                                <a:pt x="100" y="7"/>
                              </a:lnTo>
                              <a:lnTo>
                                <a:pt x="92" y="16"/>
                              </a:lnTo>
                              <a:lnTo>
                                <a:pt x="85" y="26"/>
                              </a:lnTo>
                              <a:lnTo>
                                <a:pt x="71" y="46"/>
                              </a:lnTo>
                              <a:lnTo>
                                <a:pt x="61" y="60"/>
                              </a:lnTo>
                              <a:lnTo>
                                <a:pt x="61" y="120"/>
                              </a:lnTo>
                              <a:lnTo>
                                <a:pt x="52" y="163"/>
                              </a:lnTo>
                              <a:lnTo>
                                <a:pt x="45" y="203"/>
                              </a:lnTo>
                              <a:lnTo>
                                <a:pt x="41" y="220"/>
                              </a:lnTo>
                              <a:lnTo>
                                <a:pt x="36" y="238"/>
                              </a:lnTo>
                              <a:lnTo>
                                <a:pt x="31" y="255"/>
                              </a:lnTo>
                              <a:lnTo>
                                <a:pt x="24" y="271"/>
                              </a:lnTo>
                              <a:lnTo>
                                <a:pt x="24" y="326"/>
                              </a:lnTo>
                              <a:lnTo>
                                <a:pt x="20" y="331"/>
                              </a:lnTo>
                              <a:lnTo>
                                <a:pt x="16" y="339"/>
                              </a:lnTo>
                              <a:lnTo>
                                <a:pt x="12" y="348"/>
                              </a:lnTo>
                              <a:lnTo>
                                <a:pt x="8" y="359"/>
                              </a:lnTo>
                              <a:lnTo>
                                <a:pt x="3" y="380"/>
                              </a:lnTo>
                              <a:lnTo>
                                <a:pt x="0" y="398"/>
                              </a:lnTo>
                              <a:lnTo>
                                <a:pt x="1" y="404"/>
                              </a:lnTo>
                              <a:lnTo>
                                <a:pt x="3" y="408"/>
                              </a:lnTo>
                              <a:lnTo>
                                <a:pt x="5" y="414"/>
                              </a:lnTo>
                              <a:lnTo>
                                <a:pt x="8" y="416"/>
                              </a:lnTo>
                              <a:lnTo>
                                <a:pt x="12" y="419"/>
                              </a:lnTo>
                              <a:lnTo>
                                <a:pt x="16" y="420"/>
                              </a:lnTo>
                              <a:lnTo>
                                <a:pt x="20" y="422"/>
                              </a:lnTo>
                              <a:lnTo>
                                <a:pt x="24" y="422"/>
                              </a:lnTo>
                              <a:lnTo>
                                <a:pt x="33" y="420"/>
                              </a:lnTo>
                              <a:lnTo>
                                <a:pt x="40" y="418"/>
                              </a:lnTo>
                              <a:lnTo>
                                <a:pt x="47" y="414"/>
                              </a:lnTo>
                              <a:lnTo>
                                <a:pt x="53" y="408"/>
                              </a:lnTo>
                              <a:lnTo>
                                <a:pt x="64" y="396"/>
                              </a:lnTo>
                              <a:lnTo>
                                <a:pt x="73" y="386"/>
                              </a:lnTo>
                              <a:lnTo>
                                <a:pt x="84" y="375"/>
                              </a:lnTo>
                              <a:lnTo>
                                <a:pt x="97" y="366"/>
                              </a:lnTo>
                              <a:lnTo>
                                <a:pt x="111" y="356"/>
                              </a:lnTo>
                              <a:lnTo>
                                <a:pt x="125" y="348"/>
                              </a:lnTo>
                              <a:lnTo>
                                <a:pt x="140" y="342"/>
                              </a:lnTo>
                              <a:lnTo>
                                <a:pt x="156" y="335"/>
                              </a:lnTo>
                              <a:lnTo>
                                <a:pt x="172" y="330"/>
                              </a:lnTo>
                              <a:lnTo>
                                <a:pt x="187" y="326"/>
                              </a:lnTo>
                              <a:lnTo>
                                <a:pt x="205" y="318"/>
                              </a:lnTo>
                              <a:lnTo>
                                <a:pt x="224" y="308"/>
                              </a:lnTo>
                              <a:lnTo>
                                <a:pt x="241" y="296"/>
                              </a:lnTo>
                              <a:lnTo>
                                <a:pt x="256" y="283"/>
                              </a:lnTo>
                              <a:lnTo>
                                <a:pt x="264" y="275"/>
                              </a:lnTo>
                              <a:lnTo>
                                <a:pt x="269" y="267"/>
                              </a:lnTo>
                              <a:lnTo>
                                <a:pt x="276" y="259"/>
                              </a:lnTo>
                              <a:lnTo>
                                <a:pt x="280" y="248"/>
                              </a:lnTo>
                              <a:lnTo>
                                <a:pt x="284" y="239"/>
                              </a:lnTo>
                              <a:lnTo>
                                <a:pt x="287" y="228"/>
                              </a:lnTo>
                              <a:lnTo>
                                <a:pt x="289" y="216"/>
                              </a:lnTo>
                              <a:lnTo>
                                <a:pt x="289" y="204"/>
                              </a:lnTo>
                              <a:lnTo>
                                <a:pt x="289" y="196"/>
                              </a:lnTo>
                              <a:lnTo>
                                <a:pt x="287" y="187"/>
                              </a:lnTo>
                              <a:lnTo>
                                <a:pt x="283" y="178"/>
                              </a:lnTo>
                              <a:lnTo>
                                <a:pt x="277" y="167"/>
                              </a:lnTo>
                              <a:lnTo>
                                <a:pt x="265" y="146"/>
                              </a:lnTo>
                              <a:lnTo>
                                <a:pt x="249" y="126"/>
                              </a:lnTo>
                              <a:lnTo>
                                <a:pt x="233" y="107"/>
                              </a:lnTo>
                              <a:lnTo>
                                <a:pt x="216" y="92"/>
                              </a:lnTo>
                              <a:lnTo>
                                <a:pt x="208" y="86"/>
                              </a:lnTo>
                              <a:lnTo>
                                <a:pt x="200" y="82"/>
                              </a:lnTo>
                              <a:lnTo>
                                <a:pt x="193" y="79"/>
                              </a:lnTo>
                              <a:lnTo>
                                <a:pt x="187" y="78"/>
                              </a:lnTo>
                              <a:lnTo>
                                <a:pt x="180" y="79"/>
                              </a:lnTo>
                              <a:lnTo>
                                <a:pt x="173" y="80"/>
                              </a:lnTo>
                              <a:lnTo>
                                <a:pt x="167" y="82"/>
                              </a:lnTo>
                              <a:lnTo>
                                <a:pt x="161" y="84"/>
                              </a:lnTo>
                              <a:lnTo>
                                <a:pt x="156" y="88"/>
                              </a:lnTo>
                              <a:lnTo>
                                <a:pt x="152" y="91"/>
                              </a:lnTo>
                              <a:lnTo>
                                <a:pt x="148" y="96"/>
                              </a:lnTo>
                              <a:lnTo>
                                <a:pt x="144" y="100"/>
                              </a:lnTo>
                              <a:lnTo>
                                <a:pt x="139" y="112"/>
                              </a:lnTo>
                              <a:lnTo>
                                <a:pt x="136" y="124"/>
                              </a:lnTo>
                              <a:lnTo>
                                <a:pt x="133" y="138"/>
                              </a:lnTo>
                              <a:lnTo>
                                <a:pt x="133" y="151"/>
                              </a:lnTo>
                              <a:lnTo>
                                <a:pt x="115" y="151"/>
                              </a:lnTo>
                              <a:lnTo>
                                <a:pt x="115" y="115"/>
                              </a:lnTo>
                              <a:lnTo>
                                <a:pt x="117" y="103"/>
                              </a:lnTo>
                              <a:lnTo>
                                <a:pt x="124" y="78"/>
                              </a:lnTo>
                              <a:lnTo>
                                <a:pt x="131" y="54"/>
                              </a:lnTo>
                              <a:lnTo>
                                <a:pt x="133" y="4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2" name="Freeform 1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9750" y="4913313"/>
                          <a:ext cx="358775" cy="461962"/>
                        </a:xfrm>
                        <a:custGeom>
                          <a:avLst/>
                          <a:gdLst>
                            <a:gd name="T0" fmla="*/ 712 w 741"/>
                            <a:gd name="T1" fmla="*/ 569 h 951"/>
                            <a:gd name="T2" fmla="*/ 684 w 741"/>
                            <a:gd name="T3" fmla="*/ 576 h 951"/>
                            <a:gd name="T4" fmla="*/ 656 w 741"/>
                            <a:gd name="T5" fmla="*/ 552 h 951"/>
                            <a:gd name="T6" fmla="*/ 627 w 741"/>
                            <a:gd name="T7" fmla="*/ 575 h 951"/>
                            <a:gd name="T8" fmla="*/ 596 w 741"/>
                            <a:gd name="T9" fmla="*/ 643 h 951"/>
                            <a:gd name="T10" fmla="*/ 605 w 741"/>
                            <a:gd name="T11" fmla="*/ 659 h 951"/>
                            <a:gd name="T12" fmla="*/ 625 w 741"/>
                            <a:gd name="T13" fmla="*/ 672 h 951"/>
                            <a:gd name="T14" fmla="*/ 627 w 741"/>
                            <a:gd name="T15" fmla="*/ 759 h 951"/>
                            <a:gd name="T16" fmla="*/ 575 w 741"/>
                            <a:gd name="T17" fmla="*/ 819 h 951"/>
                            <a:gd name="T18" fmla="*/ 560 w 741"/>
                            <a:gd name="T19" fmla="*/ 879 h 951"/>
                            <a:gd name="T20" fmla="*/ 520 w 741"/>
                            <a:gd name="T21" fmla="*/ 927 h 951"/>
                            <a:gd name="T22" fmla="*/ 463 w 741"/>
                            <a:gd name="T23" fmla="*/ 929 h 951"/>
                            <a:gd name="T24" fmla="*/ 436 w 741"/>
                            <a:gd name="T25" fmla="*/ 893 h 951"/>
                            <a:gd name="T26" fmla="*/ 412 w 741"/>
                            <a:gd name="T27" fmla="*/ 869 h 951"/>
                            <a:gd name="T28" fmla="*/ 365 w 741"/>
                            <a:gd name="T29" fmla="*/ 869 h 951"/>
                            <a:gd name="T30" fmla="*/ 301 w 741"/>
                            <a:gd name="T31" fmla="*/ 903 h 951"/>
                            <a:gd name="T32" fmla="*/ 277 w 741"/>
                            <a:gd name="T33" fmla="*/ 941 h 951"/>
                            <a:gd name="T34" fmla="*/ 258 w 741"/>
                            <a:gd name="T35" fmla="*/ 937 h 951"/>
                            <a:gd name="T36" fmla="*/ 204 w 741"/>
                            <a:gd name="T37" fmla="*/ 875 h 951"/>
                            <a:gd name="T38" fmla="*/ 178 w 741"/>
                            <a:gd name="T39" fmla="*/ 872 h 951"/>
                            <a:gd name="T40" fmla="*/ 150 w 741"/>
                            <a:gd name="T41" fmla="*/ 819 h 951"/>
                            <a:gd name="T42" fmla="*/ 134 w 741"/>
                            <a:gd name="T43" fmla="*/ 676 h 951"/>
                            <a:gd name="T44" fmla="*/ 120 w 741"/>
                            <a:gd name="T45" fmla="*/ 580 h 951"/>
                            <a:gd name="T46" fmla="*/ 80 w 741"/>
                            <a:gd name="T47" fmla="*/ 519 h 951"/>
                            <a:gd name="T48" fmla="*/ 71 w 741"/>
                            <a:gd name="T49" fmla="*/ 494 h 951"/>
                            <a:gd name="T50" fmla="*/ 83 w 741"/>
                            <a:gd name="T51" fmla="*/ 471 h 951"/>
                            <a:gd name="T52" fmla="*/ 72 w 741"/>
                            <a:gd name="T53" fmla="*/ 412 h 951"/>
                            <a:gd name="T54" fmla="*/ 34 w 741"/>
                            <a:gd name="T55" fmla="*/ 314 h 951"/>
                            <a:gd name="T56" fmla="*/ 28 w 741"/>
                            <a:gd name="T57" fmla="*/ 227 h 951"/>
                            <a:gd name="T58" fmla="*/ 10 w 741"/>
                            <a:gd name="T59" fmla="*/ 155 h 951"/>
                            <a:gd name="T60" fmla="*/ 136 w 741"/>
                            <a:gd name="T61" fmla="*/ 219 h 951"/>
                            <a:gd name="T62" fmla="*/ 171 w 741"/>
                            <a:gd name="T63" fmla="*/ 230 h 951"/>
                            <a:gd name="T64" fmla="*/ 206 w 741"/>
                            <a:gd name="T65" fmla="*/ 204 h 951"/>
                            <a:gd name="T66" fmla="*/ 236 w 741"/>
                            <a:gd name="T67" fmla="*/ 158 h 951"/>
                            <a:gd name="T68" fmla="*/ 262 w 741"/>
                            <a:gd name="T69" fmla="*/ 147 h 951"/>
                            <a:gd name="T70" fmla="*/ 324 w 741"/>
                            <a:gd name="T71" fmla="*/ 160 h 951"/>
                            <a:gd name="T72" fmla="*/ 403 w 741"/>
                            <a:gd name="T73" fmla="*/ 188 h 951"/>
                            <a:gd name="T74" fmla="*/ 411 w 741"/>
                            <a:gd name="T75" fmla="*/ 143 h 951"/>
                            <a:gd name="T76" fmla="*/ 371 w 741"/>
                            <a:gd name="T77" fmla="*/ 80 h 951"/>
                            <a:gd name="T78" fmla="*/ 369 w 741"/>
                            <a:gd name="T79" fmla="*/ 46 h 951"/>
                            <a:gd name="T80" fmla="*/ 388 w 741"/>
                            <a:gd name="T81" fmla="*/ 2 h 951"/>
                            <a:gd name="T82" fmla="*/ 428 w 741"/>
                            <a:gd name="T83" fmla="*/ 30 h 951"/>
                            <a:gd name="T84" fmla="*/ 485 w 741"/>
                            <a:gd name="T85" fmla="*/ 62 h 951"/>
                            <a:gd name="T86" fmla="*/ 560 w 741"/>
                            <a:gd name="T87" fmla="*/ 83 h 951"/>
                            <a:gd name="T88" fmla="*/ 559 w 741"/>
                            <a:gd name="T89" fmla="*/ 156 h 951"/>
                            <a:gd name="T90" fmla="*/ 608 w 741"/>
                            <a:gd name="T91" fmla="*/ 171 h 951"/>
                            <a:gd name="T92" fmla="*/ 671 w 741"/>
                            <a:gd name="T93" fmla="*/ 192 h 951"/>
                            <a:gd name="T94" fmla="*/ 712 w 741"/>
                            <a:gd name="T95" fmla="*/ 228 h 951"/>
                            <a:gd name="T96" fmla="*/ 713 w 741"/>
                            <a:gd name="T97" fmla="*/ 264 h 951"/>
                            <a:gd name="T98" fmla="*/ 681 w 741"/>
                            <a:gd name="T99" fmla="*/ 315 h 951"/>
                            <a:gd name="T100" fmla="*/ 675 w 741"/>
                            <a:gd name="T101" fmla="*/ 358 h 951"/>
                            <a:gd name="T102" fmla="*/ 708 w 741"/>
                            <a:gd name="T103" fmla="*/ 407 h 951"/>
                            <a:gd name="T104" fmla="*/ 740 w 741"/>
                            <a:gd name="T105" fmla="*/ 450 h 951"/>
                            <a:gd name="T106" fmla="*/ 729 w 741"/>
                            <a:gd name="T107" fmla="*/ 542 h 951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741"/>
                            <a:gd name="T163" fmla="*/ 0 h 951"/>
                            <a:gd name="T164" fmla="*/ 741 w 741"/>
                            <a:gd name="T165" fmla="*/ 951 h 951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741" h="951">
                              <a:moveTo>
                                <a:pt x="716" y="554"/>
                              </a:moveTo>
                              <a:lnTo>
                                <a:pt x="716" y="558"/>
                              </a:lnTo>
                              <a:lnTo>
                                <a:pt x="716" y="561"/>
                              </a:lnTo>
                              <a:lnTo>
                                <a:pt x="713" y="565"/>
                              </a:lnTo>
                              <a:lnTo>
                                <a:pt x="712" y="569"/>
                              </a:lnTo>
                              <a:lnTo>
                                <a:pt x="708" y="572"/>
                              </a:lnTo>
                              <a:lnTo>
                                <a:pt x="704" y="575"/>
                              </a:lnTo>
                              <a:lnTo>
                                <a:pt x="699" y="576"/>
                              </a:lnTo>
                              <a:lnTo>
                                <a:pt x="692" y="577"/>
                              </a:lnTo>
                              <a:lnTo>
                                <a:pt x="684" y="576"/>
                              </a:lnTo>
                              <a:lnTo>
                                <a:pt x="677" y="572"/>
                              </a:lnTo>
                              <a:lnTo>
                                <a:pt x="672" y="568"/>
                              </a:lnTo>
                              <a:lnTo>
                                <a:pt x="667" y="561"/>
                              </a:lnTo>
                              <a:lnTo>
                                <a:pt x="661" y="556"/>
                              </a:lnTo>
                              <a:lnTo>
                                <a:pt x="656" y="552"/>
                              </a:lnTo>
                              <a:lnTo>
                                <a:pt x="651" y="548"/>
                              </a:lnTo>
                              <a:lnTo>
                                <a:pt x="644" y="547"/>
                              </a:lnTo>
                              <a:lnTo>
                                <a:pt x="640" y="551"/>
                              </a:lnTo>
                              <a:lnTo>
                                <a:pt x="635" y="560"/>
                              </a:lnTo>
                              <a:lnTo>
                                <a:pt x="627" y="575"/>
                              </a:lnTo>
                              <a:lnTo>
                                <a:pt x="619" y="591"/>
                              </a:lnTo>
                              <a:lnTo>
                                <a:pt x="609" y="608"/>
                              </a:lnTo>
                              <a:lnTo>
                                <a:pt x="603" y="623"/>
                              </a:lnTo>
                              <a:lnTo>
                                <a:pt x="597" y="636"/>
                              </a:lnTo>
                              <a:lnTo>
                                <a:pt x="596" y="643"/>
                              </a:lnTo>
                              <a:lnTo>
                                <a:pt x="596" y="648"/>
                              </a:lnTo>
                              <a:lnTo>
                                <a:pt x="597" y="651"/>
                              </a:lnTo>
                              <a:lnTo>
                                <a:pt x="599" y="653"/>
                              </a:lnTo>
                              <a:lnTo>
                                <a:pt x="601" y="656"/>
                              </a:lnTo>
                              <a:lnTo>
                                <a:pt x="605" y="659"/>
                              </a:lnTo>
                              <a:lnTo>
                                <a:pt x="611" y="661"/>
                              </a:lnTo>
                              <a:lnTo>
                                <a:pt x="617" y="664"/>
                              </a:lnTo>
                              <a:lnTo>
                                <a:pt x="621" y="667"/>
                              </a:lnTo>
                              <a:lnTo>
                                <a:pt x="624" y="669"/>
                              </a:lnTo>
                              <a:lnTo>
                                <a:pt x="625" y="672"/>
                              </a:lnTo>
                              <a:lnTo>
                                <a:pt x="625" y="675"/>
                              </a:lnTo>
                              <a:lnTo>
                                <a:pt x="627" y="680"/>
                              </a:lnTo>
                              <a:lnTo>
                                <a:pt x="627" y="705"/>
                              </a:lnTo>
                              <a:lnTo>
                                <a:pt x="627" y="729"/>
                              </a:lnTo>
                              <a:lnTo>
                                <a:pt x="627" y="759"/>
                              </a:lnTo>
                              <a:lnTo>
                                <a:pt x="627" y="793"/>
                              </a:lnTo>
                              <a:lnTo>
                                <a:pt x="609" y="799"/>
                              </a:lnTo>
                              <a:lnTo>
                                <a:pt x="596" y="804"/>
                              </a:lnTo>
                              <a:lnTo>
                                <a:pt x="584" y="811"/>
                              </a:lnTo>
                              <a:lnTo>
                                <a:pt x="575" y="819"/>
                              </a:lnTo>
                              <a:lnTo>
                                <a:pt x="568" y="828"/>
                              </a:lnTo>
                              <a:lnTo>
                                <a:pt x="564" y="839"/>
                              </a:lnTo>
                              <a:lnTo>
                                <a:pt x="561" y="852"/>
                              </a:lnTo>
                              <a:lnTo>
                                <a:pt x="560" y="867"/>
                              </a:lnTo>
                              <a:lnTo>
                                <a:pt x="560" y="879"/>
                              </a:lnTo>
                              <a:lnTo>
                                <a:pt x="553" y="892"/>
                              </a:lnTo>
                              <a:lnTo>
                                <a:pt x="547" y="904"/>
                              </a:lnTo>
                              <a:lnTo>
                                <a:pt x="539" y="913"/>
                              </a:lnTo>
                              <a:lnTo>
                                <a:pt x="529" y="921"/>
                              </a:lnTo>
                              <a:lnTo>
                                <a:pt x="520" y="927"/>
                              </a:lnTo>
                              <a:lnTo>
                                <a:pt x="509" y="929"/>
                              </a:lnTo>
                              <a:lnTo>
                                <a:pt x="496" y="932"/>
                              </a:lnTo>
                              <a:lnTo>
                                <a:pt x="481" y="932"/>
                              </a:lnTo>
                              <a:lnTo>
                                <a:pt x="472" y="932"/>
                              </a:lnTo>
                              <a:lnTo>
                                <a:pt x="463" y="929"/>
                              </a:lnTo>
                              <a:lnTo>
                                <a:pt x="457" y="927"/>
                              </a:lnTo>
                              <a:lnTo>
                                <a:pt x="452" y="923"/>
                              </a:lnTo>
                              <a:lnTo>
                                <a:pt x="444" y="912"/>
                              </a:lnTo>
                              <a:lnTo>
                                <a:pt x="439" y="899"/>
                              </a:lnTo>
                              <a:lnTo>
                                <a:pt x="436" y="893"/>
                              </a:lnTo>
                              <a:lnTo>
                                <a:pt x="433" y="887"/>
                              </a:lnTo>
                              <a:lnTo>
                                <a:pt x="429" y="881"/>
                              </a:lnTo>
                              <a:lnTo>
                                <a:pt x="425" y="876"/>
                              </a:lnTo>
                              <a:lnTo>
                                <a:pt x="419" y="872"/>
                              </a:lnTo>
                              <a:lnTo>
                                <a:pt x="412" y="869"/>
                              </a:lnTo>
                              <a:lnTo>
                                <a:pt x="403" y="867"/>
                              </a:lnTo>
                              <a:lnTo>
                                <a:pt x="392" y="867"/>
                              </a:lnTo>
                              <a:lnTo>
                                <a:pt x="383" y="867"/>
                              </a:lnTo>
                              <a:lnTo>
                                <a:pt x="375" y="868"/>
                              </a:lnTo>
                              <a:lnTo>
                                <a:pt x="365" y="869"/>
                              </a:lnTo>
                              <a:lnTo>
                                <a:pt x="356" y="872"/>
                              </a:lnTo>
                              <a:lnTo>
                                <a:pt x="336" y="880"/>
                              </a:lnTo>
                              <a:lnTo>
                                <a:pt x="319" y="891"/>
                              </a:lnTo>
                              <a:lnTo>
                                <a:pt x="309" y="896"/>
                              </a:lnTo>
                              <a:lnTo>
                                <a:pt x="301" y="903"/>
                              </a:lnTo>
                              <a:lnTo>
                                <a:pt x="295" y="909"/>
                              </a:lnTo>
                              <a:lnTo>
                                <a:pt x="289" y="917"/>
                              </a:lnTo>
                              <a:lnTo>
                                <a:pt x="284" y="925"/>
                              </a:lnTo>
                              <a:lnTo>
                                <a:pt x="280" y="933"/>
                              </a:lnTo>
                              <a:lnTo>
                                <a:pt x="277" y="941"/>
                              </a:lnTo>
                              <a:lnTo>
                                <a:pt x="277" y="951"/>
                              </a:lnTo>
                              <a:lnTo>
                                <a:pt x="272" y="949"/>
                              </a:lnTo>
                              <a:lnTo>
                                <a:pt x="268" y="945"/>
                              </a:lnTo>
                              <a:lnTo>
                                <a:pt x="263" y="943"/>
                              </a:lnTo>
                              <a:lnTo>
                                <a:pt x="258" y="937"/>
                              </a:lnTo>
                              <a:lnTo>
                                <a:pt x="247" y="927"/>
                              </a:lnTo>
                              <a:lnTo>
                                <a:pt x="238" y="915"/>
                              </a:lnTo>
                              <a:lnTo>
                                <a:pt x="220" y="891"/>
                              </a:lnTo>
                              <a:lnTo>
                                <a:pt x="211" y="879"/>
                              </a:lnTo>
                              <a:lnTo>
                                <a:pt x="204" y="875"/>
                              </a:lnTo>
                              <a:lnTo>
                                <a:pt x="199" y="872"/>
                              </a:lnTo>
                              <a:lnTo>
                                <a:pt x="192" y="869"/>
                              </a:lnTo>
                              <a:lnTo>
                                <a:pt x="187" y="869"/>
                              </a:lnTo>
                              <a:lnTo>
                                <a:pt x="183" y="869"/>
                              </a:lnTo>
                              <a:lnTo>
                                <a:pt x="178" y="872"/>
                              </a:lnTo>
                              <a:lnTo>
                                <a:pt x="174" y="875"/>
                              </a:lnTo>
                              <a:lnTo>
                                <a:pt x="168" y="879"/>
                              </a:lnTo>
                              <a:lnTo>
                                <a:pt x="160" y="856"/>
                              </a:lnTo>
                              <a:lnTo>
                                <a:pt x="155" y="837"/>
                              </a:lnTo>
                              <a:lnTo>
                                <a:pt x="150" y="819"/>
                              </a:lnTo>
                              <a:lnTo>
                                <a:pt x="144" y="800"/>
                              </a:lnTo>
                              <a:lnTo>
                                <a:pt x="139" y="765"/>
                              </a:lnTo>
                              <a:lnTo>
                                <a:pt x="136" y="733"/>
                              </a:lnTo>
                              <a:lnTo>
                                <a:pt x="135" y="704"/>
                              </a:lnTo>
                              <a:lnTo>
                                <a:pt x="134" y="676"/>
                              </a:lnTo>
                              <a:lnTo>
                                <a:pt x="132" y="648"/>
                              </a:lnTo>
                              <a:lnTo>
                                <a:pt x="130" y="621"/>
                              </a:lnTo>
                              <a:lnTo>
                                <a:pt x="127" y="608"/>
                              </a:lnTo>
                              <a:lnTo>
                                <a:pt x="124" y="593"/>
                              </a:lnTo>
                              <a:lnTo>
                                <a:pt x="120" y="580"/>
                              </a:lnTo>
                              <a:lnTo>
                                <a:pt x="115" y="565"/>
                              </a:lnTo>
                              <a:lnTo>
                                <a:pt x="106" y="548"/>
                              </a:lnTo>
                              <a:lnTo>
                                <a:pt x="96" y="535"/>
                              </a:lnTo>
                              <a:lnTo>
                                <a:pt x="87" y="526"/>
                              </a:lnTo>
                              <a:lnTo>
                                <a:pt x="80" y="519"/>
                              </a:lnTo>
                              <a:lnTo>
                                <a:pt x="74" y="514"/>
                              </a:lnTo>
                              <a:lnTo>
                                <a:pt x="71" y="507"/>
                              </a:lnTo>
                              <a:lnTo>
                                <a:pt x="70" y="503"/>
                              </a:lnTo>
                              <a:lnTo>
                                <a:pt x="70" y="499"/>
                              </a:lnTo>
                              <a:lnTo>
                                <a:pt x="71" y="494"/>
                              </a:lnTo>
                              <a:lnTo>
                                <a:pt x="72" y="487"/>
                              </a:lnTo>
                              <a:lnTo>
                                <a:pt x="76" y="483"/>
                              </a:lnTo>
                              <a:lnTo>
                                <a:pt x="79" y="479"/>
                              </a:lnTo>
                              <a:lnTo>
                                <a:pt x="82" y="475"/>
                              </a:lnTo>
                              <a:lnTo>
                                <a:pt x="83" y="471"/>
                              </a:lnTo>
                              <a:lnTo>
                                <a:pt x="84" y="460"/>
                              </a:lnTo>
                              <a:lnTo>
                                <a:pt x="83" y="450"/>
                              </a:lnTo>
                              <a:lnTo>
                                <a:pt x="82" y="438"/>
                              </a:lnTo>
                              <a:lnTo>
                                <a:pt x="78" y="426"/>
                              </a:lnTo>
                              <a:lnTo>
                                <a:pt x="72" y="412"/>
                              </a:lnTo>
                              <a:lnTo>
                                <a:pt x="67" y="399"/>
                              </a:lnTo>
                              <a:lnTo>
                                <a:pt x="55" y="371"/>
                              </a:lnTo>
                              <a:lnTo>
                                <a:pt x="43" y="342"/>
                              </a:lnTo>
                              <a:lnTo>
                                <a:pt x="38" y="328"/>
                              </a:lnTo>
                              <a:lnTo>
                                <a:pt x="34" y="314"/>
                              </a:lnTo>
                              <a:lnTo>
                                <a:pt x="31" y="300"/>
                              </a:lnTo>
                              <a:lnTo>
                                <a:pt x="30" y="288"/>
                              </a:lnTo>
                              <a:lnTo>
                                <a:pt x="30" y="270"/>
                              </a:lnTo>
                              <a:lnTo>
                                <a:pt x="30" y="248"/>
                              </a:lnTo>
                              <a:lnTo>
                                <a:pt x="28" y="227"/>
                              </a:lnTo>
                              <a:lnTo>
                                <a:pt x="27" y="207"/>
                              </a:lnTo>
                              <a:lnTo>
                                <a:pt x="23" y="187"/>
                              </a:lnTo>
                              <a:lnTo>
                                <a:pt x="18" y="170"/>
                              </a:lnTo>
                              <a:lnTo>
                                <a:pt x="14" y="162"/>
                              </a:lnTo>
                              <a:lnTo>
                                <a:pt x="10" y="155"/>
                              </a:lnTo>
                              <a:lnTo>
                                <a:pt x="6" y="148"/>
                              </a:lnTo>
                              <a:lnTo>
                                <a:pt x="0" y="143"/>
                              </a:lnTo>
                              <a:lnTo>
                                <a:pt x="55" y="107"/>
                              </a:lnTo>
                              <a:lnTo>
                                <a:pt x="127" y="210"/>
                              </a:lnTo>
                              <a:lnTo>
                                <a:pt x="136" y="219"/>
                              </a:lnTo>
                              <a:lnTo>
                                <a:pt x="147" y="226"/>
                              </a:lnTo>
                              <a:lnTo>
                                <a:pt x="152" y="228"/>
                              </a:lnTo>
                              <a:lnTo>
                                <a:pt x="159" y="230"/>
                              </a:lnTo>
                              <a:lnTo>
                                <a:pt x="164" y="230"/>
                              </a:lnTo>
                              <a:lnTo>
                                <a:pt x="171" y="230"/>
                              </a:lnTo>
                              <a:lnTo>
                                <a:pt x="178" y="227"/>
                              </a:lnTo>
                              <a:lnTo>
                                <a:pt x="184" y="224"/>
                              </a:lnTo>
                              <a:lnTo>
                                <a:pt x="191" y="220"/>
                              </a:lnTo>
                              <a:lnTo>
                                <a:pt x="199" y="214"/>
                              </a:lnTo>
                              <a:lnTo>
                                <a:pt x="206" y="204"/>
                              </a:lnTo>
                              <a:lnTo>
                                <a:pt x="214" y="195"/>
                              </a:lnTo>
                              <a:lnTo>
                                <a:pt x="222" y="182"/>
                              </a:lnTo>
                              <a:lnTo>
                                <a:pt x="230" y="168"/>
                              </a:lnTo>
                              <a:lnTo>
                                <a:pt x="232" y="163"/>
                              </a:lnTo>
                              <a:lnTo>
                                <a:pt x="236" y="158"/>
                              </a:lnTo>
                              <a:lnTo>
                                <a:pt x="240" y="155"/>
                              </a:lnTo>
                              <a:lnTo>
                                <a:pt x="244" y="152"/>
                              </a:lnTo>
                              <a:lnTo>
                                <a:pt x="250" y="150"/>
                              </a:lnTo>
                              <a:lnTo>
                                <a:pt x="256" y="148"/>
                              </a:lnTo>
                              <a:lnTo>
                                <a:pt x="262" y="147"/>
                              </a:lnTo>
                              <a:lnTo>
                                <a:pt x="268" y="147"/>
                              </a:lnTo>
                              <a:lnTo>
                                <a:pt x="281" y="148"/>
                              </a:lnTo>
                              <a:lnTo>
                                <a:pt x="295" y="151"/>
                              </a:lnTo>
                              <a:lnTo>
                                <a:pt x="309" y="155"/>
                              </a:lnTo>
                              <a:lnTo>
                                <a:pt x="324" y="160"/>
                              </a:lnTo>
                              <a:lnTo>
                                <a:pt x="352" y="172"/>
                              </a:lnTo>
                              <a:lnTo>
                                <a:pt x="375" y="184"/>
                              </a:lnTo>
                              <a:lnTo>
                                <a:pt x="392" y="194"/>
                              </a:lnTo>
                              <a:lnTo>
                                <a:pt x="397" y="198"/>
                              </a:lnTo>
                              <a:lnTo>
                                <a:pt x="403" y="188"/>
                              </a:lnTo>
                              <a:lnTo>
                                <a:pt x="408" y="178"/>
                              </a:lnTo>
                              <a:lnTo>
                                <a:pt x="411" y="170"/>
                              </a:lnTo>
                              <a:lnTo>
                                <a:pt x="412" y="160"/>
                              </a:lnTo>
                              <a:lnTo>
                                <a:pt x="412" y="151"/>
                              </a:lnTo>
                              <a:lnTo>
                                <a:pt x="411" y="143"/>
                              </a:lnTo>
                              <a:lnTo>
                                <a:pt x="409" y="135"/>
                              </a:lnTo>
                              <a:lnTo>
                                <a:pt x="405" y="127"/>
                              </a:lnTo>
                              <a:lnTo>
                                <a:pt x="396" y="111"/>
                              </a:lnTo>
                              <a:lnTo>
                                <a:pt x="385" y="96"/>
                              </a:lnTo>
                              <a:lnTo>
                                <a:pt x="371" y="80"/>
                              </a:lnTo>
                              <a:lnTo>
                                <a:pt x="355" y="66"/>
                              </a:lnTo>
                              <a:lnTo>
                                <a:pt x="360" y="63"/>
                              </a:lnTo>
                              <a:lnTo>
                                <a:pt x="364" y="59"/>
                              </a:lnTo>
                              <a:lnTo>
                                <a:pt x="368" y="52"/>
                              </a:lnTo>
                              <a:lnTo>
                                <a:pt x="369" y="46"/>
                              </a:lnTo>
                              <a:lnTo>
                                <a:pt x="373" y="31"/>
                              </a:lnTo>
                              <a:lnTo>
                                <a:pt x="377" y="15"/>
                              </a:lnTo>
                              <a:lnTo>
                                <a:pt x="380" y="10"/>
                              </a:lnTo>
                              <a:lnTo>
                                <a:pt x="384" y="4"/>
                              </a:lnTo>
                              <a:lnTo>
                                <a:pt x="388" y="2"/>
                              </a:lnTo>
                              <a:lnTo>
                                <a:pt x="392" y="0"/>
                              </a:lnTo>
                              <a:lnTo>
                                <a:pt x="399" y="3"/>
                              </a:lnTo>
                              <a:lnTo>
                                <a:pt x="407" y="8"/>
                              </a:lnTo>
                              <a:lnTo>
                                <a:pt x="416" y="16"/>
                              </a:lnTo>
                              <a:lnTo>
                                <a:pt x="428" y="30"/>
                              </a:lnTo>
                              <a:lnTo>
                                <a:pt x="436" y="36"/>
                              </a:lnTo>
                              <a:lnTo>
                                <a:pt x="445" y="43"/>
                              </a:lnTo>
                              <a:lnTo>
                                <a:pt x="457" y="50"/>
                              </a:lnTo>
                              <a:lnTo>
                                <a:pt x="471" y="55"/>
                              </a:lnTo>
                              <a:lnTo>
                                <a:pt x="485" y="62"/>
                              </a:lnTo>
                              <a:lnTo>
                                <a:pt x="501" y="67"/>
                              </a:lnTo>
                              <a:lnTo>
                                <a:pt x="519" y="72"/>
                              </a:lnTo>
                              <a:lnTo>
                                <a:pt x="536" y="78"/>
                              </a:lnTo>
                              <a:lnTo>
                                <a:pt x="548" y="80"/>
                              </a:lnTo>
                              <a:lnTo>
                                <a:pt x="560" y="83"/>
                              </a:lnTo>
                              <a:lnTo>
                                <a:pt x="559" y="100"/>
                              </a:lnTo>
                              <a:lnTo>
                                <a:pt x="557" y="120"/>
                              </a:lnTo>
                              <a:lnTo>
                                <a:pt x="557" y="132"/>
                              </a:lnTo>
                              <a:lnTo>
                                <a:pt x="557" y="144"/>
                              </a:lnTo>
                              <a:lnTo>
                                <a:pt x="559" y="156"/>
                              </a:lnTo>
                              <a:lnTo>
                                <a:pt x="560" y="168"/>
                              </a:lnTo>
                              <a:lnTo>
                                <a:pt x="571" y="167"/>
                              </a:lnTo>
                              <a:lnTo>
                                <a:pt x="583" y="167"/>
                              </a:lnTo>
                              <a:lnTo>
                                <a:pt x="595" y="168"/>
                              </a:lnTo>
                              <a:lnTo>
                                <a:pt x="608" y="171"/>
                              </a:lnTo>
                              <a:lnTo>
                                <a:pt x="620" y="174"/>
                              </a:lnTo>
                              <a:lnTo>
                                <a:pt x="633" y="178"/>
                              </a:lnTo>
                              <a:lnTo>
                                <a:pt x="647" y="182"/>
                              </a:lnTo>
                              <a:lnTo>
                                <a:pt x="659" y="187"/>
                              </a:lnTo>
                              <a:lnTo>
                                <a:pt x="671" y="192"/>
                              </a:lnTo>
                              <a:lnTo>
                                <a:pt x="681" y="199"/>
                              </a:lnTo>
                              <a:lnTo>
                                <a:pt x="691" y="206"/>
                              </a:lnTo>
                              <a:lnTo>
                                <a:pt x="700" y="212"/>
                              </a:lnTo>
                              <a:lnTo>
                                <a:pt x="707" y="220"/>
                              </a:lnTo>
                              <a:lnTo>
                                <a:pt x="712" y="228"/>
                              </a:lnTo>
                              <a:lnTo>
                                <a:pt x="716" y="238"/>
                              </a:lnTo>
                              <a:lnTo>
                                <a:pt x="716" y="246"/>
                              </a:lnTo>
                              <a:lnTo>
                                <a:pt x="716" y="252"/>
                              </a:lnTo>
                              <a:lnTo>
                                <a:pt x="715" y="259"/>
                              </a:lnTo>
                              <a:lnTo>
                                <a:pt x="713" y="264"/>
                              </a:lnTo>
                              <a:lnTo>
                                <a:pt x="711" y="270"/>
                              </a:lnTo>
                              <a:lnTo>
                                <a:pt x="703" y="280"/>
                              </a:lnTo>
                              <a:lnTo>
                                <a:pt x="696" y="291"/>
                              </a:lnTo>
                              <a:lnTo>
                                <a:pt x="688" y="302"/>
                              </a:lnTo>
                              <a:lnTo>
                                <a:pt x="681" y="315"/>
                              </a:lnTo>
                              <a:lnTo>
                                <a:pt x="679" y="322"/>
                              </a:lnTo>
                              <a:lnTo>
                                <a:pt x="676" y="330"/>
                              </a:lnTo>
                              <a:lnTo>
                                <a:pt x="675" y="339"/>
                              </a:lnTo>
                              <a:lnTo>
                                <a:pt x="675" y="348"/>
                              </a:lnTo>
                              <a:lnTo>
                                <a:pt x="675" y="358"/>
                              </a:lnTo>
                              <a:lnTo>
                                <a:pt x="677" y="367"/>
                              </a:lnTo>
                              <a:lnTo>
                                <a:pt x="680" y="375"/>
                              </a:lnTo>
                              <a:lnTo>
                                <a:pt x="685" y="382"/>
                              </a:lnTo>
                              <a:lnTo>
                                <a:pt x="696" y="395"/>
                              </a:lnTo>
                              <a:lnTo>
                                <a:pt x="708" y="407"/>
                              </a:lnTo>
                              <a:lnTo>
                                <a:pt x="720" y="418"/>
                              </a:lnTo>
                              <a:lnTo>
                                <a:pt x="731" y="430"/>
                              </a:lnTo>
                              <a:lnTo>
                                <a:pt x="735" y="436"/>
                              </a:lnTo>
                              <a:lnTo>
                                <a:pt x="737" y="442"/>
                              </a:lnTo>
                              <a:lnTo>
                                <a:pt x="740" y="450"/>
                              </a:lnTo>
                              <a:lnTo>
                                <a:pt x="741" y="456"/>
                              </a:lnTo>
                              <a:lnTo>
                                <a:pt x="739" y="479"/>
                              </a:lnTo>
                              <a:lnTo>
                                <a:pt x="735" y="499"/>
                              </a:lnTo>
                              <a:lnTo>
                                <a:pt x="731" y="519"/>
                              </a:lnTo>
                              <a:lnTo>
                                <a:pt x="729" y="542"/>
                              </a:lnTo>
                              <a:lnTo>
                                <a:pt x="716" y="5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3" name="Freeform 1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11213" y="5176838"/>
                          <a:ext cx="309562" cy="417512"/>
                        </a:xfrm>
                        <a:custGeom>
                          <a:avLst/>
                          <a:gdLst>
                            <a:gd name="T0" fmla="*/ 271 w 644"/>
                            <a:gd name="T1" fmla="*/ 715 h 860"/>
                            <a:gd name="T2" fmla="*/ 229 w 644"/>
                            <a:gd name="T3" fmla="*/ 682 h 860"/>
                            <a:gd name="T4" fmla="*/ 189 w 644"/>
                            <a:gd name="T5" fmla="*/ 680 h 860"/>
                            <a:gd name="T6" fmla="*/ 152 w 644"/>
                            <a:gd name="T7" fmla="*/ 658 h 860"/>
                            <a:gd name="T8" fmla="*/ 89 w 644"/>
                            <a:gd name="T9" fmla="*/ 604 h 860"/>
                            <a:gd name="T10" fmla="*/ 49 w 644"/>
                            <a:gd name="T11" fmla="*/ 574 h 860"/>
                            <a:gd name="T12" fmla="*/ 37 w 644"/>
                            <a:gd name="T13" fmla="*/ 526 h 860"/>
                            <a:gd name="T14" fmla="*/ 31 w 644"/>
                            <a:gd name="T15" fmla="*/ 486 h 860"/>
                            <a:gd name="T16" fmla="*/ 45 w 644"/>
                            <a:gd name="T17" fmla="*/ 469 h 860"/>
                            <a:gd name="T18" fmla="*/ 73 w 644"/>
                            <a:gd name="T19" fmla="*/ 454 h 860"/>
                            <a:gd name="T20" fmla="*/ 77 w 644"/>
                            <a:gd name="T21" fmla="*/ 429 h 860"/>
                            <a:gd name="T22" fmla="*/ 53 w 644"/>
                            <a:gd name="T23" fmla="*/ 393 h 860"/>
                            <a:gd name="T24" fmla="*/ 7 w 644"/>
                            <a:gd name="T25" fmla="*/ 350 h 860"/>
                            <a:gd name="T26" fmla="*/ 1 w 644"/>
                            <a:gd name="T27" fmla="*/ 310 h 860"/>
                            <a:gd name="T28" fmla="*/ 24 w 644"/>
                            <a:gd name="T29" fmla="*/ 269 h 860"/>
                            <a:gd name="T30" fmla="*/ 67 w 644"/>
                            <a:gd name="T31" fmla="*/ 217 h 860"/>
                            <a:gd name="T32" fmla="*/ 65 w 644"/>
                            <a:gd name="T33" fmla="*/ 133 h 860"/>
                            <a:gd name="T34" fmla="*/ 57 w 644"/>
                            <a:gd name="T35" fmla="*/ 122 h 860"/>
                            <a:gd name="T36" fmla="*/ 39 w 644"/>
                            <a:gd name="T37" fmla="*/ 111 h 860"/>
                            <a:gd name="T38" fmla="*/ 37 w 644"/>
                            <a:gd name="T39" fmla="*/ 94 h 860"/>
                            <a:gd name="T40" fmla="*/ 67 w 644"/>
                            <a:gd name="T41" fmla="*/ 33 h 860"/>
                            <a:gd name="T42" fmla="*/ 91 w 644"/>
                            <a:gd name="T43" fmla="*/ 6 h 860"/>
                            <a:gd name="T44" fmla="*/ 112 w 644"/>
                            <a:gd name="T45" fmla="*/ 26 h 860"/>
                            <a:gd name="T46" fmla="*/ 139 w 644"/>
                            <a:gd name="T47" fmla="*/ 34 h 860"/>
                            <a:gd name="T48" fmla="*/ 156 w 644"/>
                            <a:gd name="T49" fmla="*/ 23 h 860"/>
                            <a:gd name="T50" fmla="*/ 172 w 644"/>
                            <a:gd name="T51" fmla="*/ 2 h 860"/>
                            <a:gd name="T52" fmla="*/ 195 w 644"/>
                            <a:gd name="T53" fmla="*/ 0 h 860"/>
                            <a:gd name="T54" fmla="*/ 228 w 644"/>
                            <a:gd name="T55" fmla="*/ 19 h 860"/>
                            <a:gd name="T56" fmla="*/ 249 w 644"/>
                            <a:gd name="T57" fmla="*/ 63 h 860"/>
                            <a:gd name="T58" fmla="*/ 280 w 644"/>
                            <a:gd name="T59" fmla="*/ 87 h 860"/>
                            <a:gd name="T60" fmla="*/ 308 w 644"/>
                            <a:gd name="T61" fmla="*/ 85 h 860"/>
                            <a:gd name="T62" fmla="*/ 339 w 644"/>
                            <a:gd name="T63" fmla="*/ 82 h 860"/>
                            <a:gd name="T64" fmla="*/ 349 w 644"/>
                            <a:gd name="T65" fmla="*/ 111 h 860"/>
                            <a:gd name="T66" fmla="*/ 389 w 644"/>
                            <a:gd name="T67" fmla="*/ 123 h 860"/>
                            <a:gd name="T68" fmla="*/ 433 w 644"/>
                            <a:gd name="T69" fmla="*/ 145 h 860"/>
                            <a:gd name="T70" fmla="*/ 445 w 644"/>
                            <a:gd name="T71" fmla="*/ 183 h 860"/>
                            <a:gd name="T72" fmla="*/ 481 w 644"/>
                            <a:gd name="T73" fmla="*/ 222 h 860"/>
                            <a:gd name="T74" fmla="*/ 518 w 644"/>
                            <a:gd name="T75" fmla="*/ 255 h 860"/>
                            <a:gd name="T76" fmla="*/ 536 w 644"/>
                            <a:gd name="T77" fmla="*/ 289 h 860"/>
                            <a:gd name="T78" fmla="*/ 530 w 644"/>
                            <a:gd name="T79" fmla="*/ 330 h 860"/>
                            <a:gd name="T80" fmla="*/ 518 w 644"/>
                            <a:gd name="T81" fmla="*/ 358 h 860"/>
                            <a:gd name="T82" fmla="*/ 521 w 644"/>
                            <a:gd name="T83" fmla="*/ 397 h 860"/>
                            <a:gd name="T84" fmla="*/ 548 w 644"/>
                            <a:gd name="T85" fmla="*/ 459 h 860"/>
                            <a:gd name="T86" fmla="*/ 604 w 644"/>
                            <a:gd name="T87" fmla="*/ 535 h 860"/>
                            <a:gd name="T88" fmla="*/ 641 w 644"/>
                            <a:gd name="T89" fmla="*/ 604 h 860"/>
                            <a:gd name="T90" fmla="*/ 644 w 644"/>
                            <a:gd name="T91" fmla="*/ 643 h 860"/>
                            <a:gd name="T92" fmla="*/ 636 w 644"/>
                            <a:gd name="T93" fmla="*/ 679 h 860"/>
                            <a:gd name="T94" fmla="*/ 592 w 644"/>
                            <a:gd name="T95" fmla="*/ 696 h 860"/>
                            <a:gd name="T96" fmla="*/ 502 w 644"/>
                            <a:gd name="T97" fmla="*/ 703 h 860"/>
                            <a:gd name="T98" fmla="*/ 481 w 644"/>
                            <a:gd name="T99" fmla="*/ 766 h 860"/>
                            <a:gd name="T100" fmla="*/ 469 w 644"/>
                            <a:gd name="T101" fmla="*/ 782 h 860"/>
                            <a:gd name="T102" fmla="*/ 463 w 644"/>
                            <a:gd name="T103" fmla="*/ 823 h 860"/>
                            <a:gd name="T104" fmla="*/ 469 w 644"/>
                            <a:gd name="T105" fmla="*/ 860 h 860"/>
                            <a:gd name="T106" fmla="*/ 424 w 644"/>
                            <a:gd name="T107" fmla="*/ 847 h 860"/>
                            <a:gd name="T108" fmla="*/ 407 w 644"/>
                            <a:gd name="T109" fmla="*/ 831 h 860"/>
                            <a:gd name="T110" fmla="*/ 379 w 644"/>
                            <a:gd name="T111" fmla="*/ 824 h 860"/>
                            <a:gd name="T112" fmla="*/ 332 w 644"/>
                            <a:gd name="T113" fmla="*/ 816 h 860"/>
                            <a:gd name="T114" fmla="*/ 305 w 644"/>
                            <a:gd name="T115" fmla="*/ 779 h 860"/>
                            <a:gd name="T116" fmla="*/ 265 w 644"/>
                            <a:gd name="T117" fmla="*/ 758 h 860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644"/>
                            <a:gd name="T178" fmla="*/ 0 h 860"/>
                            <a:gd name="T179" fmla="*/ 644 w 644"/>
                            <a:gd name="T180" fmla="*/ 860 h 860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644" h="860">
                              <a:moveTo>
                                <a:pt x="265" y="758"/>
                              </a:moveTo>
                              <a:lnTo>
                                <a:pt x="280" y="740"/>
                              </a:lnTo>
                              <a:lnTo>
                                <a:pt x="289" y="727"/>
                              </a:lnTo>
                              <a:lnTo>
                                <a:pt x="271" y="715"/>
                              </a:lnTo>
                              <a:lnTo>
                                <a:pt x="253" y="703"/>
                              </a:lnTo>
                              <a:lnTo>
                                <a:pt x="245" y="696"/>
                              </a:lnTo>
                              <a:lnTo>
                                <a:pt x="237" y="690"/>
                              </a:lnTo>
                              <a:lnTo>
                                <a:pt x="229" y="682"/>
                              </a:lnTo>
                              <a:lnTo>
                                <a:pt x="223" y="674"/>
                              </a:lnTo>
                              <a:lnTo>
                                <a:pt x="211" y="679"/>
                              </a:lnTo>
                              <a:lnTo>
                                <a:pt x="200" y="680"/>
                              </a:lnTo>
                              <a:lnTo>
                                <a:pt x="189" y="680"/>
                              </a:lnTo>
                              <a:lnTo>
                                <a:pt x="180" y="676"/>
                              </a:lnTo>
                              <a:lnTo>
                                <a:pt x="171" y="672"/>
                              </a:lnTo>
                              <a:lnTo>
                                <a:pt x="161" y="666"/>
                              </a:lnTo>
                              <a:lnTo>
                                <a:pt x="152" y="658"/>
                              </a:lnTo>
                              <a:lnTo>
                                <a:pt x="143" y="650"/>
                              </a:lnTo>
                              <a:lnTo>
                                <a:pt x="123" y="631"/>
                              </a:lnTo>
                              <a:lnTo>
                                <a:pt x="101" y="612"/>
                              </a:lnTo>
                              <a:lnTo>
                                <a:pt x="89" y="604"/>
                              </a:lnTo>
                              <a:lnTo>
                                <a:pt x="77" y="598"/>
                              </a:lnTo>
                              <a:lnTo>
                                <a:pt x="64" y="593"/>
                              </a:lnTo>
                              <a:lnTo>
                                <a:pt x="48" y="589"/>
                              </a:lnTo>
                              <a:lnTo>
                                <a:pt x="49" y="574"/>
                              </a:lnTo>
                              <a:lnTo>
                                <a:pt x="48" y="561"/>
                              </a:lnTo>
                              <a:lnTo>
                                <a:pt x="45" y="549"/>
                              </a:lnTo>
                              <a:lnTo>
                                <a:pt x="41" y="537"/>
                              </a:lnTo>
                              <a:lnTo>
                                <a:pt x="37" y="526"/>
                              </a:lnTo>
                              <a:lnTo>
                                <a:pt x="33" y="515"/>
                              </a:lnTo>
                              <a:lnTo>
                                <a:pt x="31" y="503"/>
                              </a:lnTo>
                              <a:lnTo>
                                <a:pt x="31" y="493"/>
                              </a:lnTo>
                              <a:lnTo>
                                <a:pt x="31" y="486"/>
                              </a:lnTo>
                              <a:lnTo>
                                <a:pt x="32" y="482"/>
                              </a:lnTo>
                              <a:lnTo>
                                <a:pt x="35" y="478"/>
                              </a:lnTo>
                              <a:lnTo>
                                <a:pt x="37" y="474"/>
                              </a:lnTo>
                              <a:lnTo>
                                <a:pt x="45" y="469"/>
                              </a:lnTo>
                              <a:lnTo>
                                <a:pt x="55" y="466"/>
                              </a:lnTo>
                              <a:lnTo>
                                <a:pt x="63" y="462"/>
                              </a:lnTo>
                              <a:lnTo>
                                <a:pt x="71" y="457"/>
                              </a:lnTo>
                              <a:lnTo>
                                <a:pt x="73" y="454"/>
                              </a:lnTo>
                              <a:lnTo>
                                <a:pt x="76" y="450"/>
                              </a:lnTo>
                              <a:lnTo>
                                <a:pt x="77" y="445"/>
                              </a:lnTo>
                              <a:lnTo>
                                <a:pt x="79" y="438"/>
                              </a:lnTo>
                              <a:lnTo>
                                <a:pt x="77" y="429"/>
                              </a:lnTo>
                              <a:lnTo>
                                <a:pt x="75" y="421"/>
                              </a:lnTo>
                              <a:lnTo>
                                <a:pt x="71" y="413"/>
                              </a:lnTo>
                              <a:lnTo>
                                <a:pt x="67" y="406"/>
                              </a:lnTo>
                              <a:lnTo>
                                <a:pt x="53" y="393"/>
                              </a:lnTo>
                              <a:lnTo>
                                <a:pt x="39" y="382"/>
                              </a:lnTo>
                              <a:lnTo>
                                <a:pt x="25" y="370"/>
                              </a:lnTo>
                              <a:lnTo>
                                <a:pt x="12" y="357"/>
                              </a:lnTo>
                              <a:lnTo>
                                <a:pt x="7" y="350"/>
                              </a:lnTo>
                              <a:lnTo>
                                <a:pt x="4" y="342"/>
                              </a:lnTo>
                              <a:lnTo>
                                <a:pt x="1" y="334"/>
                              </a:lnTo>
                              <a:lnTo>
                                <a:pt x="0" y="325"/>
                              </a:lnTo>
                              <a:lnTo>
                                <a:pt x="1" y="310"/>
                              </a:lnTo>
                              <a:lnTo>
                                <a:pt x="4" y="297"/>
                              </a:lnTo>
                              <a:lnTo>
                                <a:pt x="8" y="286"/>
                              </a:lnTo>
                              <a:lnTo>
                                <a:pt x="15" y="277"/>
                              </a:lnTo>
                              <a:lnTo>
                                <a:pt x="24" y="269"/>
                              </a:lnTo>
                              <a:lnTo>
                                <a:pt x="36" y="262"/>
                              </a:lnTo>
                              <a:lnTo>
                                <a:pt x="49" y="257"/>
                              </a:lnTo>
                              <a:lnTo>
                                <a:pt x="67" y="251"/>
                              </a:lnTo>
                              <a:lnTo>
                                <a:pt x="67" y="217"/>
                              </a:lnTo>
                              <a:lnTo>
                                <a:pt x="67" y="187"/>
                              </a:lnTo>
                              <a:lnTo>
                                <a:pt x="67" y="163"/>
                              </a:lnTo>
                              <a:lnTo>
                                <a:pt x="67" y="138"/>
                              </a:lnTo>
                              <a:lnTo>
                                <a:pt x="65" y="133"/>
                              </a:lnTo>
                              <a:lnTo>
                                <a:pt x="65" y="130"/>
                              </a:lnTo>
                              <a:lnTo>
                                <a:pt x="64" y="127"/>
                              </a:lnTo>
                              <a:lnTo>
                                <a:pt x="61" y="125"/>
                              </a:lnTo>
                              <a:lnTo>
                                <a:pt x="57" y="122"/>
                              </a:lnTo>
                              <a:lnTo>
                                <a:pt x="51" y="119"/>
                              </a:lnTo>
                              <a:lnTo>
                                <a:pt x="45" y="117"/>
                              </a:lnTo>
                              <a:lnTo>
                                <a:pt x="41" y="114"/>
                              </a:lnTo>
                              <a:lnTo>
                                <a:pt x="39" y="111"/>
                              </a:lnTo>
                              <a:lnTo>
                                <a:pt x="37" y="109"/>
                              </a:lnTo>
                              <a:lnTo>
                                <a:pt x="36" y="106"/>
                              </a:lnTo>
                              <a:lnTo>
                                <a:pt x="36" y="101"/>
                              </a:lnTo>
                              <a:lnTo>
                                <a:pt x="37" y="94"/>
                              </a:lnTo>
                              <a:lnTo>
                                <a:pt x="43" y="81"/>
                              </a:lnTo>
                              <a:lnTo>
                                <a:pt x="49" y="66"/>
                              </a:lnTo>
                              <a:lnTo>
                                <a:pt x="59" y="49"/>
                              </a:lnTo>
                              <a:lnTo>
                                <a:pt x="67" y="33"/>
                              </a:lnTo>
                              <a:lnTo>
                                <a:pt x="75" y="18"/>
                              </a:lnTo>
                              <a:lnTo>
                                <a:pt x="80" y="9"/>
                              </a:lnTo>
                              <a:lnTo>
                                <a:pt x="84" y="5"/>
                              </a:lnTo>
                              <a:lnTo>
                                <a:pt x="91" y="6"/>
                              </a:lnTo>
                              <a:lnTo>
                                <a:pt x="96" y="10"/>
                              </a:lnTo>
                              <a:lnTo>
                                <a:pt x="101" y="14"/>
                              </a:lnTo>
                              <a:lnTo>
                                <a:pt x="107" y="19"/>
                              </a:lnTo>
                              <a:lnTo>
                                <a:pt x="112" y="26"/>
                              </a:lnTo>
                              <a:lnTo>
                                <a:pt x="117" y="30"/>
                              </a:lnTo>
                              <a:lnTo>
                                <a:pt x="124" y="34"/>
                              </a:lnTo>
                              <a:lnTo>
                                <a:pt x="132" y="35"/>
                              </a:lnTo>
                              <a:lnTo>
                                <a:pt x="139" y="34"/>
                              </a:lnTo>
                              <a:lnTo>
                                <a:pt x="144" y="34"/>
                              </a:lnTo>
                              <a:lnTo>
                                <a:pt x="148" y="31"/>
                              </a:lnTo>
                              <a:lnTo>
                                <a:pt x="151" y="30"/>
                              </a:lnTo>
                              <a:lnTo>
                                <a:pt x="156" y="23"/>
                              </a:lnTo>
                              <a:lnTo>
                                <a:pt x="160" y="17"/>
                              </a:lnTo>
                              <a:lnTo>
                                <a:pt x="163" y="10"/>
                              </a:lnTo>
                              <a:lnTo>
                                <a:pt x="168" y="5"/>
                              </a:lnTo>
                              <a:lnTo>
                                <a:pt x="172" y="2"/>
                              </a:lnTo>
                              <a:lnTo>
                                <a:pt x="176" y="1"/>
                              </a:lnTo>
                              <a:lnTo>
                                <a:pt x="180" y="0"/>
                              </a:lnTo>
                              <a:lnTo>
                                <a:pt x="187" y="0"/>
                              </a:lnTo>
                              <a:lnTo>
                                <a:pt x="195" y="0"/>
                              </a:lnTo>
                              <a:lnTo>
                                <a:pt x="203" y="1"/>
                              </a:lnTo>
                              <a:lnTo>
                                <a:pt x="209" y="4"/>
                              </a:lnTo>
                              <a:lnTo>
                                <a:pt x="216" y="8"/>
                              </a:lnTo>
                              <a:lnTo>
                                <a:pt x="228" y="19"/>
                              </a:lnTo>
                              <a:lnTo>
                                <a:pt x="241" y="35"/>
                              </a:lnTo>
                              <a:lnTo>
                                <a:pt x="243" y="45"/>
                              </a:lnTo>
                              <a:lnTo>
                                <a:pt x="245" y="54"/>
                              </a:lnTo>
                              <a:lnTo>
                                <a:pt x="249" y="63"/>
                              </a:lnTo>
                              <a:lnTo>
                                <a:pt x="256" y="71"/>
                              </a:lnTo>
                              <a:lnTo>
                                <a:pt x="263" y="78"/>
                              </a:lnTo>
                              <a:lnTo>
                                <a:pt x="272" y="85"/>
                              </a:lnTo>
                              <a:lnTo>
                                <a:pt x="280" y="87"/>
                              </a:lnTo>
                              <a:lnTo>
                                <a:pt x="289" y="89"/>
                              </a:lnTo>
                              <a:lnTo>
                                <a:pt x="297" y="89"/>
                              </a:lnTo>
                              <a:lnTo>
                                <a:pt x="304" y="87"/>
                              </a:lnTo>
                              <a:lnTo>
                                <a:pt x="308" y="85"/>
                              </a:lnTo>
                              <a:lnTo>
                                <a:pt x="313" y="82"/>
                              </a:lnTo>
                              <a:lnTo>
                                <a:pt x="323" y="77"/>
                              </a:lnTo>
                              <a:lnTo>
                                <a:pt x="337" y="71"/>
                              </a:lnTo>
                              <a:lnTo>
                                <a:pt x="339" y="82"/>
                              </a:lnTo>
                              <a:lnTo>
                                <a:pt x="341" y="93"/>
                              </a:lnTo>
                              <a:lnTo>
                                <a:pt x="343" y="99"/>
                              </a:lnTo>
                              <a:lnTo>
                                <a:pt x="347" y="106"/>
                              </a:lnTo>
                              <a:lnTo>
                                <a:pt x="349" y="111"/>
                              </a:lnTo>
                              <a:lnTo>
                                <a:pt x="353" y="114"/>
                              </a:lnTo>
                              <a:lnTo>
                                <a:pt x="359" y="117"/>
                              </a:lnTo>
                              <a:lnTo>
                                <a:pt x="364" y="119"/>
                              </a:lnTo>
                              <a:lnTo>
                                <a:pt x="389" y="123"/>
                              </a:lnTo>
                              <a:lnTo>
                                <a:pt x="421" y="131"/>
                              </a:lnTo>
                              <a:lnTo>
                                <a:pt x="428" y="135"/>
                              </a:lnTo>
                              <a:lnTo>
                                <a:pt x="431" y="141"/>
                              </a:lnTo>
                              <a:lnTo>
                                <a:pt x="433" y="145"/>
                              </a:lnTo>
                              <a:lnTo>
                                <a:pt x="435" y="150"/>
                              </a:lnTo>
                              <a:lnTo>
                                <a:pt x="437" y="161"/>
                              </a:lnTo>
                              <a:lnTo>
                                <a:pt x="440" y="174"/>
                              </a:lnTo>
                              <a:lnTo>
                                <a:pt x="445" y="183"/>
                              </a:lnTo>
                              <a:lnTo>
                                <a:pt x="451" y="193"/>
                              </a:lnTo>
                              <a:lnTo>
                                <a:pt x="457" y="201"/>
                              </a:lnTo>
                              <a:lnTo>
                                <a:pt x="465" y="207"/>
                              </a:lnTo>
                              <a:lnTo>
                                <a:pt x="481" y="222"/>
                              </a:lnTo>
                              <a:lnTo>
                                <a:pt x="497" y="234"/>
                              </a:lnTo>
                              <a:lnTo>
                                <a:pt x="505" y="241"/>
                              </a:lnTo>
                              <a:lnTo>
                                <a:pt x="512" y="247"/>
                              </a:lnTo>
                              <a:lnTo>
                                <a:pt x="518" y="255"/>
                              </a:lnTo>
                              <a:lnTo>
                                <a:pt x="524" y="262"/>
                              </a:lnTo>
                              <a:lnTo>
                                <a:pt x="529" y="270"/>
                              </a:lnTo>
                              <a:lnTo>
                                <a:pt x="533" y="279"/>
                              </a:lnTo>
                              <a:lnTo>
                                <a:pt x="536" y="289"/>
                              </a:lnTo>
                              <a:lnTo>
                                <a:pt x="536" y="301"/>
                              </a:lnTo>
                              <a:lnTo>
                                <a:pt x="536" y="313"/>
                              </a:lnTo>
                              <a:lnTo>
                                <a:pt x="533" y="322"/>
                              </a:lnTo>
                              <a:lnTo>
                                <a:pt x="530" y="330"/>
                              </a:lnTo>
                              <a:lnTo>
                                <a:pt x="526" y="338"/>
                              </a:lnTo>
                              <a:lnTo>
                                <a:pt x="524" y="345"/>
                              </a:lnTo>
                              <a:lnTo>
                                <a:pt x="521" y="351"/>
                              </a:lnTo>
                              <a:lnTo>
                                <a:pt x="518" y="358"/>
                              </a:lnTo>
                              <a:lnTo>
                                <a:pt x="518" y="366"/>
                              </a:lnTo>
                              <a:lnTo>
                                <a:pt x="518" y="377"/>
                              </a:lnTo>
                              <a:lnTo>
                                <a:pt x="520" y="387"/>
                              </a:lnTo>
                              <a:lnTo>
                                <a:pt x="521" y="397"/>
                              </a:lnTo>
                              <a:lnTo>
                                <a:pt x="524" y="406"/>
                              </a:lnTo>
                              <a:lnTo>
                                <a:pt x="529" y="425"/>
                              </a:lnTo>
                              <a:lnTo>
                                <a:pt x="537" y="442"/>
                              </a:lnTo>
                              <a:lnTo>
                                <a:pt x="548" y="459"/>
                              </a:lnTo>
                              <a:lnTo>
                                <a:pt x="558" y="475"/>
                              </a:lnTo>
                              <a:lnTo>
                                <a:pt x="569" y="490"/>
                              </a:lnTo>
                              <a:lnTo>
                                <a:pt x="581" y="506"/>
                              </a:lnTo>
                              <a:lnTo>
                                <a:pt x="604" y="535"/>
                              </a:lnTo>
                              <a:lnTo>
                                <a:pt x="625" y="566"/>
                              </a:lnTo>
                              <a:lnTo>
                                <a:pt x="633" y="581"/>
                              </a:lnTo>
                              <a:lnTo>
                                <a:pt x="638" y="597"/>
                              </a:lnTo>
                              <a:lnTo>
                                <a:pt x="641" y="604"/>
                              </a:lnTo>
                              <a:lnTo>
                                <a:pt x="642" y="614"/>
                              </a:lnTo>
                              <a:lnTo>
                                <a:pt x="644" y="622"/>
                              </a:lnTo>
                              <a:lnTo>
                                <a:pt x="644" y="631"/>
                              </a:lnTo>
                              <a:lnTo>
                                <a:pt x="644" y="643"/>
                              </a:lnTo>
                              <a:lnTo>
                                <a:pt x="644" y="652"/>
                              </a:lnTo>
                              <a:lnTo>
                                <a:pt x="644" y="662"/>
                              </a:lnTo>
                              <a:lnTo>
                                <a:pt x="644" y="674"/>
                              </a:lnTo>
                              <a:lnTo>
                                <a:pt x="636" y="679"/>
                              </a:lnTo>
                              <a:lnTo>
                                <a:pt x="628" y="683"/>
                              </a:lnTo>
                              <a:lnTo>
                                <a:pt x="620" y="687"/>
                              </a:lnTo>
                              <a:lnTo>
                                <a:pt x="610" y="691"/>
                              </a:lnTo>
                              <a:lnTo>
                                <a:pt x="592" y="696"/>
                              </a:lnTo>
                              <a:lnTo>
                                <a:pt x="572" y="699"/>
                              </a:lnTo>
                              <a:lnTo>
                                <a:pt x="549" y="702"/>
                              </a:lnTo>
                              <a:lnTo>
                                <a:pt x="526" y="703"/>
                              </a:lnTo>
                              <a:lnTo>
                                <a:pt x="502" y="703"/>
                              </a:lnTo>
                              <a:lnTo>
                                <a:pt x="476" y="703"/>
                              </a:lnTo>
                              <a:lnTo>
                                <a:pt x="506" y="758"/>
                              </a:lnTo>
                              <a:lnTo>
                                <a:pt x="493" y="762"/>
                              </a:lnTo>
                              <a:lnTo>
                                <a:pt x="481" y="766"/>
                              </a:lnTo>
                              <a:lnTo>
                                <a:pt x="476" y="768"/>
                              </a:lnTo>
                              <a:lnTo>
                                <a:pt x="473" y="771"/>
                              </a:lnTo>
                              <a:lnTo>
                                <a:pt x="470" y="776"/>
                              </a:lnTo>
                              <a:lnTo>
                                <a:pt x="469" y="782"/>
                              </a:lnTo>
                              <a:lnTo>
                                <a:pt x="469" y="798"/>
                              </a:lnTo>
                              <a:lnTo>
                                <a:pt x="468" y="808"/>
                              </a:lnTo>
                              <a:lnTo>
                                <a:pt x="465" y="816"/>
                              </a:lnTo>
                              <a:lnTo>
                                <a:pt x="463" y="823"/>
                              </a:lnTo>
                              <a:lnTo>
                                <a:pt x="461" y="830"/>
                              </a:lnTo>
                              <a:lnTo>
                                <a:pt x="463" y="836"/>
                              </a:lnTo>
                              <a:lnTo>
                                <a:pt x="465" y="847"/>
                              </a:lnTo>
                              <a:lnTo>
                                <a:pt x="469" y="860"/>
                              </a:lnTo>
                              <a:lnTo>
                                <a:pt x="457" y="848"/>
                              </a:lnTo>
                              <a:lnTo>
                                <a:pt x="445" y="848"/>
                              </a:lnTo>
                              <a:lnTo>
                                <a:pt x="428" y="848"/>
                              </a:lnTo>
                              <a:lnTo>
                                <a:pt x="424" y="847"/>
                              </a:lnTo>
                              <a:lnTo>
                                <a:pt x="420" y="844"/>
                              </a:lnTo>
                              <a:lnTo>
                                <a:pt x="416" y="840"/>
                              </a:lnTo>
                              <a:lnTo>
                                <a:pt x="411" y="836"/>
                              </a:lnTo>
                              <a:lnTo>
                                <a:pt x="407" y="831"/>
                              </a:lnTo>
                              <a:lnTo>
                                <a:pt x="400" y="827"/>
                              </a:lnTo>
                              <a:lnTo>
                                <a:pt x="393" y="824"/>
                              </a:lnTo>
                              <a:lnTo>
                                <a:pt x="385" y="824"/>
                              </a:lnTo>
                              <a:lnTo>
                                <a:pt x="379" y="824"/>
                              </a:lnTo>
                              <a:lnTo>
                                <a:pt x="368" y="824"/>
                              </a:lnTo>
                              <a:lnTo>
                                <a:pt x="355" y="827"/>
                              </a:lnTo>
                              <a:lnTo>
                                <a:pt x="337" y="830"/>
                              </a:lnTo>
                              <a:lnTo>
                                <a:pt x="332" y="816"/>
                              </a:lnTo>
                              <a:lnTo>
                                <a:pt x="327" y="806"/>
                              </a:lnTo>
                              <a:lnTo>
                                <a:pt x="320" y="795"/>
                              </a:lnTo>
                              <a:lnTo>
                                <a:pt x="313" y="786"/>
                              </a:lnTo>
                              <a:lnTo>
                                <a:pt x="305" y="779"/>
                              </a:lnTo>
                              <a:lnTo>
                                <a:pt x="295" y="774"/>
                              </a:lnTo>
                              <a:lnTo>
                                <a:pt x="284" y="771"/>
                              </a:lnTo>
                              <a:lnTo>
                                <a:pt x="271" y="770"/>
                              </a:lnTo>
                              <a:lnTo>
                                <a:pt x="265" y="75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4" name="Freeform 1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744913" y="5514975"/>
                          <a:ext cx="642937" cy="468312"/>
                        </a:xfrm>
                        <a:custGeom>
                          <a:avLst/>
                          <a:gdLst>
                            <a:gd name="T0" fmla="*/ 880 w 1330"/>
                            <a:gd name="T1" fmla="*/ 955 h 969"/>
                            <a:gd name="T2" fmla="*/ 917 w 1330"/>
                            <a:gd name="T3" fmla="*/ 937 h 969"/>
                            <a:gd name="T4" fmla="*/ 933 w 1330"/>
                            <a:gd name="T5" fmla="*/ 911 h 969"/>
                            <a:gd name="T6" fmla="*/ 921 w 1330"/>
                            <a:gd name="T7" fmla="*/ 881 h 969"/>
                            <a:gd name="T8" fmla="*/ 868 w 1330"/>
                            <a:gd name="T9" fmla="*/ 847 h 969"/>
                            <a:gd name="T10" fmla="*/ 862 w 1330"/>
                            <a:gd name="T11" fmla="*/ 825 h 969"/>
                            <a:gd name="T12" fmla="*/ 921 w 1330"/>
                            <a:gd name="T13" fmla="*/ 782 h 969"/>
                            <a:gd name="T14" fmla="*/ 1072 w 1330"/>
                            <a:gd name="T15" fmla="*/ 710 h 969"/>
                            <a:gd name="T16" fmla="*/ 1117 w 1330"/>
                            <a:gd name="T17" fmla="*/ 686 h 969"/>
                            <a:gd name="T18" fmla="*/ 1252 w 1330"/>
                            <a:gd name="T19" fmla="*/ 661 h 969"/>
                            <a:gd name="T20" fmla="*/ 1287 w 1330"/>
                            <a:gd name="T21" fmla="*/ 629 h 969"/>
                            <a:gd name="T22" fmla="*/ 1273 w 1330"/>
                            <a:gd name="T23" fmla="*/ 577 h 969"/>
                            <a:gd name="T24" fmla="*/ 1258 w 1330"/>
                            <a:gd name="T25" fmla="*/ 538 h 969"/>
                            <a:gd name="T26" fmla="*/ 1265 w 1330"/>
                            <a:gd name="T27" fmla="*/ 510 h 969"/>
                            <a:gd name="T28" fmla="*/ 1317 w 1330"/>
                            <a:gd name="T29" fmla="*/ 484 h 969"/>
                            <a:gd name="T30" fmla="*/ 1315 w 1330"/>
                            <a:gd name="T31" fmla="*/ 416 h 969"/>
                            <a:gd name="T32" fmla="*/ 1325 w 1330"/>
                            <a:gd name="T33" fmla="*/ 390 h 969"/>
                            <a:gd name="T34" fmla="*/ 1311 w 1330"/>
                            <a:gd name="T35" fmla="*/ 365 h 969"/>
                            <a:gd name="T36" fmla="*/ 1283 w 1330"/>
                            <a:gd name="T37" fmla="*/ 334 h 969"/>
                            <a:gd name="T38" fmla="*/ 1291 w 1330"/>
                            <a:gd name="T39" fmla="*/ 306 h 969"/>
                            <a:gd name="T40" fmla="*/ 1313 w 1330"/>
                            <a:gd name="T41" fmla="*/ 270 h 969"/>
                            <a:gd name="T42" fmla="*/ 1273 w 1330"/>
                            <a:gd name="T43" fmla="*/ 260 h 969"/>
                            <a:gd name="T44" fmla="*/ 1236 w 1330"/>
                            <a:gd name="T45" fmla="*/ 209 h 969"/>
                            <a:gd name="T46" fmla="*/ 1194 w 1330"/>
                            <a:gd name="T47" fmla="*/ 128 h 969"/>
                            <a:gd name="T48" fmla="*/ 1081 w 1330"/>
                            <a:gd name="T49" fmla="*/ 38 h 969"/>
                            <a:gd name="T50" fmla="*/ 1052 w 1330"/>
                            <a:gd name="T51" fmla="*/ 4 h 969"/>
                            <a:gd name="T52" fmla="*/ 1024 w 1330"/>
                            <a:gd name="T53" fmla="*/ 40 h 969"/>
                            <a:gd name="T54" fmla="*/ 994 w 1330"/>
                            <a:gd name="T55" fmla="*/ 70 h 969"/>
                            <a:gd name="T56" fmla="*/ 929 w 1330"/>
                            <a:gd name="T57" fmla="*/ 68 h 969"/>
                            <a:gd name="T58" fmla="*/ 869 w 1330"/>
                            <a:gd name="T59" fmla="*/ 69 h 969"/>
                            <a:gd name="T60" fmla="*/ 840 w 1330"/>
                            <a:gd name="T61" fmla="*/ 92 h 969"/>
                            <a:gd name="T62" fmla="*/ 790 w 1330"/>
                            <a:gd name="T63" fmla="*/ 96 h 969"/>
                            <a:gd name="T64" fmla="*/ 730 w 1330"/>
                            <a:gd name="T65" fmla="*/ 178 h 969"/>
                            <a:gd name="T66" fmla="*/ 689 w 1330"/>
                            <a:gd name="T67" fmla="*/ 214 h 969"/>
                            <a:gd name="T68" fmla="*/ 654 w 1330"/>
                            <a:gd name="T69" fmla="*/ 205 h 969"/>
                            <a:gd name="T70" fmla="*/ 590 w 1330"/>
                            <a:gd name="T71" fmla="*/ 144 h 969"/>
                            <a:gd name="T72" fmla="*/ 584 w 1330"/>
                            <a:gd name="T73" fmla="*/ 106 h 969"/>
                            <a:gd name="T74" fmla="*/ 564 w 1330"/>
                            <a:gd name="T75" fmla="*/ 72 h 969"/>
                            <a:gd name="T76" fmla="*/ 517 w 1330"/>
                            <a:gd name="T77" fmla="*/ 10 h 969"/>
                            <a:gd name="T78" fmla="*/ 469 w 1330"/>
                            <a:gd name="T79" fmla="*/ 0 h 969"/>
                            <a:gd name="T80" fmla="*/ 396 w 1330"/>
                            <a:gd name="T81" fmla="*/ 28 h 969"/>
                            <a:gd name="T82" fmla="*/ 316 w 1330"/>
                            <a:gd name="T83" fmla="*/ 89 h 969"/>
                            <a:gd name="T84" fmla="*/ 231 w 1330"/>
                            <a:gd name="T85" fmla="*/ 110 h 969"/>
                            <a:gd name="T86" fmla="*/ 153 w 1330"/>
                            <a:gd name="T87" fmla="*/ 112 h 969"/>
                            <a:gd name="T88" fmla="*/ 108 w 1330"/>
                            <a:gd name="T89" fmla="*/ 138 h 969"/>
                            <a:gd name="T90" fmla="*/ 67 w 1330"/>
                            <a:gd name="T91" fmla="*/ 109 h 969"/>
                            <a:gd name="T92" fmla="*/ 43 w 1330"/>
                            <a:gd name="T93" fmla="*/ 113 h 969"/>
                            <a:gd name="T94" fmla="*/ 11 w 1330"/>
                            <a:gd name="T95" fmla="*/ 145 h 969"/>
                            <a:gd name="T96" fmla="*/ 221 w 1330"/>
                            <a:gd name="T97" fmla="*/ 815 h 969"/>
                            <a:gd name="T98" fmla="*/ 240 w 1330"/>
                            <a:gd name="T99" fmla="*/ 830 h 969"/>
                            <a:gd name="T100" fmla="*/ 280 w 1330"/>
                            <a:gd name="T101" fmla="*/ 806 h 969"/>
                            <a:gd name="T102" fmla="*/ 312 w 1330"/>
                            <a:gd name="T103" fmla="*/ 743 h 969"/>
                            <a:gd name="T104" fmla="*/ 351 w 1330"/>
                            <a:gd name="T105" fmla="*/ 729 h 969"/>
                            <a:gd name="T106" fmla="*/ 401 w 1330"/>
                            <a:gd name="T107" fmla="*/ 755 h 969"/>
                            <a:gd name="T108" fmla="*/ 409 w 1330"/>
                            <a:gd name="T109" fmla="*/ 779 h 969"/>
                            <a:gd name="T110" fmla="*/ 427 w 1330"/>
                            <a:gd name="T111" fmla="*/ 821 h 969"/>
                            <a:gd name="T112" fmla="*/ 445 w 1330"/>
                            <a:gd name="T113" fmla="*/ 871 h 969"/>
                            <a:gd name="T114" fmla="*/ 485 w 1330"/>
                            <a:gd name="T115" fmla="*/ 882 h 969"/>
                            <a:gd name="T116" fmla="*/ 577 w 1330"/>
                            <a:gd name="T117" fmla="*/ 881 h 969"/>
                            <a:gd name="T118" fmla="*/ 678 w 1330"/>
                            <a:gd name="T119" fmla="*/ 854 h 969"/>
                            <a:gd name="T120" fmla="*/ 757 w 1330"/>
                            <a:gd name="T121" fmla="*/ 855 h 969"/>
                            <a:gd name="T122" fmla="*/ 806 w 1330"/>
                            <a:gd name="T123" fmla="*/ 887 h 969"/>
                            <a:gd name="T124" fmla="*/ 846 w 1330"/>
                            <a:gd name="T125" fmla="*/ 945 h 969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1330"/>
                            <a:gd name="T190" fmla="*/ 0 h 969"/>
                            <a:gd name="T191" fmla="*/ 1330 w 1330"/>
                            <a:gd name="T192" fmla="*/ 969 h 969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1330" h="969">
                              <a:moveTo>
                                <a:pt x="873" y="963"/>
                              </a:moveTo>
                              <a:lnTo>
                                <a:pt x="866" y="969"/>
                              </a:lnTo>
                              <a:lnTo>
                                <a:pt x="870" y="963"/>
                              </a:lnTo>
                              <a:lnTo>
                                <a:pt x="874" y="959"/>
                              </a:lnTo>
                              <a:lnTo>
                                <a:pt x="880" y="955"/>
                              </a:lnTo>
                              <a:lnTo>
                                <a:pt x="885" y="953"/>
                              </a:lnTo>
                              <a:lnTo>
                                <a:pt x="896" y="947"/>
                              </a:lnTo>
                              <a:lnTo>
                                <a:pt x="906" y="942"/>
                              </a:lnTo>
                              <a:lnTo>
                                <a:pt x="912" y="939"/>
                              </a:lnTo>
                              <a:lnTo>
                                <a:pt x="917" y="937"/>
                              </a:lnTo>
                              <a:lnTo>
                                <a:pt x="921" y="933"/>
                              </a:lnTo>
                              <a:lnTo>
                                <a:pt x="925" y="929"/>
                              </a:lnTo>
                              <a:lnTo>
                                <a:pt x="929" y="925"/>
                              </a:lnTo>
                              <a:lnTo>
                                <a:pt x="930" y="918"/>
                              </a:lnTo>
                              <a:lnTo>
                                <a:pt x="933" y="911"/>
                              </a:lnTo>
                              <a:lnTo>
                                <a:pt x="933" y="902"/>
                              </a:lnTo>
                              <a:lnTo>
                                <a:pt x="932" y="897"/>
                              </a:lnTo>
                              <a:lnTo>
                                <a:pt x="930" y="890"/>
                              </a:lnTo>
                              <a:lnTo>
                                <a:pt x="926" y="886"/>
                              </a:lnTo>
                              <a:lnTo>
                                <a:pt x="921" y="881"/>
                              </a:lnTo>
                              <a:lnTo>
                                <a:pt x="910" y="874"/>
                              </a:lnTo>
                              <a:lnTo>
                                <a:pt x="897" y="866"/>
                              </a:lnTo>
                              <a:lnTo>
                                <a:pt x="884" y="859"/>
                              </a:lnTo>
                              <a:lnTo>
                                <a:pt x="872" y="851"/>
                              </a:lnTo>
                              <a:lnTo>
                                <a:pt x="868" y="847"/>
                              </a:lnTo>
                              <a:lnTo>
                                <a:pt x="864" y="842"/>
                              </a:lnTo>
                              <a:lnTo>
                                <a:pt x="861" y="837"/>
                              </a:lnTo>
                              <a:lnTo>
                                <a:pt x="861" y="830"/>
                              </a:lnTo>
                              <a:lnTo>
                                <a:pt x="861" y="827"/>
                              </a:lnTo>
                              <a:lnTo>
                                <a:pt x="862" y="825"/>
                              </a:lnTo>
                              <a:lnTo>
                                <a:pt x="865" y="821"/>
                              </a:lnTo>
                              <a:lnTo>
                                <a:pt x="869" y="817"/>
                              </a:lnTo>
                              <a:lnTo>
                                <a:pt x="878" y="809"/>
                              </a:lnTo>
                              <a:lnTo>
                                <a:pt x="890" y="801"/>
                              </a:lnTo>
                              <a:lnTo>
                                <a:pt x="921" y="782"/>
                              </a:lnTo>
                              <a:lnTo>
                                <a:pt x="957" y="763"/>
                              </a:lnTo>
                              <a:lnTo>
                                <a:pt x="994" y="745"/>
                              </a:lnTo>
                              <a:lnTo>
                                <a:pt x="1029" y="730"/>
                              </a:lnTo>
                              <a:lnTo>
                                <a:pt x="1056" y="717"/>
                              </a:lnTo>
                              <a:lnTo>
                                <a:pt x="1072" y="710"/>
                              </a:lnTo>
                              <a:lnTo>
                                <a:pt x="1086" y="701"/>
                              </a:lnTo>
                              <a:lnTo>
                                <a:pt x="1098" y="693"/>
                              </a:lnTo>
                              <a:lnTo>
                                <a:pt x="1104" y="690"/>
                              </a:lnTo>
                              <a:lnTo>
                                <a:pt x="1110" y="687"/>
                              </a:lnTo>
                              <a:lnTo>
                                <a:pt x="1117" y="686"/>
                              </a:lnTo>
                              <a:lnTo>
                                <a:pt x="1126" y="686"/>
                              </a:lnTo>
                              <a:lnTo>
                                <a:pt x="1174" y="678"/>
                              </a:lnTo>
                              <a:lnTo>
                                <a:pt x="1228" y="669"/>
                              </a:lnTo>
                              <a:lnTo>
                                <a:pt x="1240" y="665"/>
                              </a:lnTo>
                              <a:lnTo>
                                <a:pt x="1252" y="661"/>
                              </a:lnTo>
                              <a:lnTo>
                                <a:pt x="1261" y="657"/>
                              </a:lnTo>
                              <a:lnTo>
                                <a:pt x="1270" y="651"/>
                              </a:lnTo>
                              <a:lnTo>
                                <a:pt x="1278" y="645"/>
                              </a:lnTo>
                              <a:lnTo>
                                <a:pt x="1283" y="638"/>
                              </a:lnTo>
                              <a:lnTo>
                                <a:pt x="1287" y="629"/>
                              </a:lnTo>
                              <a:lnTo>
                                <a:pt x="1289" y="619"/>
                              </a:lnTo>
                              <a:lnTo>
                                <a:pt x="1287" y="606"/>
                              </a:lnTo>
                              <a:lnTo>
                                <a:pt x="1283" y="594"/>
                              </a:lnTo>
                              <a:lnTo>
                                <a:pt x="1278" y="585"/>
                              </a:lnTo>
                              <a:lnTo>
                                <a:pt x="1273" y="577"/>
                              </a:lnTo>
                              <a:lnTo>
                                <a:pt x="1268" y="567"/>
                              </a:lnTo>
                              <a:lnTo>
                                <a:pt x="1262" y="558"/>
                              </a:lnTo>
                              <a:lnTo>
                                <a:pt x="1261" y="551"/>
                              </a:lnTo>
                              <a:lnTo>
                                <a:pt x="1260" y="545"/>
                              </a:lnTo>
                              <a:lnTo>
                                <a:pt x="1258" y="538"/>
                              </a:lnTo>
                              <a:lnTo>
                                <a:pt x="1258" y="529"/>
                              </a:lnTo>
                              <a:lnTo>
                                <a:pt x="1258" y="523"/>
                              </a:lnTo>
                              <a:lnTo>
                                <a:pt x="1260" y="518"/>
                              </a:lnTo>
                              <a:lnTo>
                                <a:pt x="1262" y="514"/>
                              </a:lnTo>
                              <a:lnTo>
                                <a:pt x="1265" y="510"/>
                              </a:lnTo>
                              <a:lnTo>
                                <a:pt x="1271" y="502"/>
                              </a:lnTo>
                              <a:lnTo>
                                <a:pt x="1281" y="495"/>
                              </a:lnTo>
                              <a:lnTo>
                                <a:pt x="1291" y="491"/>
                              </a:lnTo>
                              <a:lnTo>
                                <a:pt x="1303" y="487"/>
                              </a:lnTo>
                              <a:lnTo>
                                <a:pt x="1317" y="484"/>
                              </a:lnTo>
                              <a:lnTo>
                                <a:pt x="1330" y="481"/>
                              </a:lnTo>
                              <a:lnTo>
                                <a:pt x="1313" y="433"/>
                              </a:lnTo>
                              <a:lnTo>
                                <a:pt x="1313" y="425"/>
                              </a:lnTo>
                              <a:lnTo>
                                <a:pt x="1314" y="420"/>
                              </a:lnTo>
                              <a:lnTo>
                                <a:pt x="1315" y="416"/>
                              </a:lnTo>
                              <a:lnTo>
                                <a:pt x="1318" y="412"/>
                              </a:lnTo>
                              <a:lnTo>
                                <a:pt x="1321" y="409"/>
                              </a:lnTo>
                              <a:lnTo>
                                <a:pt x="1322" y="404"/>
                              </a:lnTo>
                              <a:lnTo>
                                <a:pt x="1323" y="398"/>
                              </a:lnTo>
                              <a:lnTo>
                                <a:pt x="1325" y="390"/>
                              </a:lnTo>
                              <a:lnTo>
                                <a:pt x="1323" y="385"/>
                              </a:lnTo>
                              <a:lnTo>
                                <a:pt x="1322" y="381"/>
                              </a:lnTo>
                              <a:lnTo>
                                <a:pt x="1321" y="376"/>
                              </a:lnTo>
                              <a:lnTo>
                                <a:pt x="1318" y="372"/>
                              </a:lnTo>
                              <a:lnTo>
                                <a:pt x="1311" y="365"/>
                              </a:lnTo>
                              <a:lnTo>
                                <a:pt x="1303" y="358"/>
                              </a:lnTo>
                              <a:lnTo>
                                <a:pt x="1295" y="350"/>
                              </a:lnTo>
                              <a:lnTo>
                                <a:pt x="1289" y="344"/>
                              </a:lnTo>
                              <a:lnTo>
                                <a:pt x="1286" y="340"/>
                              </a:lnTo>
                              <a:lnTo>
                                <a:pt x="1283" y="334"/>
                              </a:lnTo>
                              <a:lnTo>
                                <a:pt x="1282" y="330"/>
                              </a:lnTo>
                              <a:lnTo>
                                <a:pt x="1282" y="325"/>
                              </a:lnTo>
                              <a:lnTo>
                                <a:pt x="1283" y="318"/>
                              </a:lnTo>
                              <a:lnTo>
                                <a:pt x="1287" y="312"/>
                              </a:lnTo>
                              <a:lnTo>
                                <a:pt x="1291" y="306"/>
                              </a:lnTo>
                              <a:lnTo>
                                <a:pt x="1297" y="300"/>
                              </a:lnTo>
                              <a:lnTo>
                                <a:pt x="1302" y="293"/>
                              </a:lnTo>
                              <a:lnTo>
                                <a:pt x="1307" y="286"/>
                              </a:lnTo>
                              <a:lnTo>
                                <a:pt x="1311" y="278"/>
                              </a:lnTo>
                              <a:lnTo>
                                <a:pt x="1313" y="270"/>
                              </a:lnTo>
                              <a:lnTo>
                                <a:pt x="1305" y="270"/>
                              </a:lnTo>
                              <a:lnTo>
                                <a:pt x="1297" y="269"/>
                              </a:lnTo>
                              <a:lnTo>
                                <a:pt x="1290" y="268"/>
                              </a:lnTo>
                              <a:lnTo>
                                <a:pt x="1285" y="265"/>
                              </a:lnTo>
                              <a:lnTo>
                                <a:pt x="1273" y="260"/>
                              </a:lnTo>
                              <a:lnTo>
                                <a:pt x="1264" y="252"/>
                              </a:lnTo>
                              <a:lnTo>
                                <a:pt x="1256" y="242"/>
                              </a:lnTo>
                              <a:lnTo>
                                <a:pt x="1248" y="232"/>
                              </a:lnTo>
                              <a:lnTo>
                                <a:pt x="1241" y="221"/>
                              </a:lnTo>
                              <a:lnTo>
                                <a:pt x="1236" y="209"/>
                              </a:lnTo>
                              <a:lnTo>
                                <a:pt x="1225" y="184"/>
                              </a:lnTo>
                              <a:lnTo>
                                <a:pt x="1214" y="158"/>
                              </a:lnTo>
                              <a:lnTo>
                                <a:pt x="1208" y="148"/>
                              </a:lnTo>
                              <a:lnTo>
                                <a:pt x="1202" y="137"/>
                              </a:lnTo>
                              <a:lnTo>
                                <a:pt x="1194" y="128"/>
                              </a:lnTo>
                              <a:lnTo>
                                <a:pt x="1186" y="120"/>
                              </a:lnTo>
                              <a:lnTo>
                                <a:pt x="1150" y="94"/>
                              </a:lnTo>
                              <a:lnTo>
                                <a:pt x="1113" y="69"/>
                              </a:lnTo>
                              <a:lnTo>
                                <a:pt x="1096" y="54"/>
                              </a:lnTo>
                              <a:lnTo>
                                <a:pt x="1081" y="38"/>
                              </a:lnTo>
                              <a:lnTo>
                                <a:pt x="1074" y="30"/>
                              </a:lnTo>
                              <a:lnTo>
                                <a:pt x="1068" y="20"/>
                              </a:lnTo>
                              <a:lnTo>
                                <a:pt x="1064" y="10"/>
                              </a:lnTo>
                              <a:lnTo>
                                <a:pt x="1060" y="0"/>
                              </a:lnTo>
                              <a:lnTo>
                                <a:pt x="1052" y="4"/>
                              </a:lnTo>
                              <a:lnTo>
                                <a:pt x="1046" y="8"/>
                              </a:lnTo>
                              <a:lnTo>
                                <a:pt x="1041" y="12"/>
                              </a:lnTo>
                              <a:lnTo>
                                <a:pt x="1036" y="17"/>
                              </a:lnTo>
                              <a:lnTo>
                                <a:pt x="1029" y="29"/>
                              </a:lnTo>
                              <a:lnTo>
                                <a:pt x="1024" y="40"/>
                              </a:lnTo>
                              <a:lnTo>
                                <a:pt x="1017" y="50"/>
                              </a:lnTo>
                              <a:lnTo>
                                <a:pt x="1010" y="60"/>
                              </a:lnTo>
                              <a:lnTo>
                                <a:pt x="1006" y="64"/>
                              </a:lnTo>
                              <a:lnTo>
                                <a:pt x="1001" y="68"/>
                              </a:lnTo>
                              <a:lnTo>
                                <a:pt x="994" y="70"/>
                              </a:lnTo>
                              <a:lnTo>
                                <a:pt x="988" y="72"/>
                              </a:lnTo>
                              <a:lnTo>
                                <a:pt x="973" y="73"/>
                              </a:lnTo>
                              <a:lnTo>
                                <a:pt x="958" y="72"/>
                              </a:lnTo>
                              <a:lnTo>
                                <a:pt x="944" y="69"/>
                              </a:lnTo>
                              <a:lnTo>
                                <a:pt x="929" y="68"/>
                              </a:lnTo>
                              <a:lnTo>
                                <a:pt x="912" y="65"/>
                              </a:lnTo>
                              <a:lnTo>
                                <a:pt x="896" y="65"/>
                              </a:lnTo>
                              <a:lnTo>
                                <a:pt x="888" y="65"/>
                              </a:lnTo>
                              <a:lnTo>
                                <a:pt x="878" y="66"/>
                              </a:lnTo>
                              <a:lnTo>
                                <a:pt x="869" y="69"/>
                              </a:lnTo>
                              <a:lnTo>
                                <a:pt x="861" y="72"/>
                              </a:lnTo>
                              <a:lnTo>
                                <a:pt x="856" y="76"/>
                              </a:lnTo>
                              <a:lnTo>
                                <a:pt x="848" y="84"/>
                              </a:lnTo>
                              <a:lnTo>
                                <a:pt x="844" y="88"/>
                              </a:lnTo>
                              <a:lnTo>
                                <a:pt x="840" y="92"/>
                              </a:lnTo>
                              <a:lnTo>
                                <a:pt x="836" y="94"/>
                              </a:lnTo>
                              <a:lnTo>
                                <a:pt x="830" y="96"/>
                              </a:lnTo>
                              <a:lnTo>
                                <a:pt x="818" y="96"/>
                              </a:lnTo>
                              <a:lnTo>
                                <a:pt x="805" y="96"/>
                              </a:lnTo>
                              <a:lnTo>
                                <a:pt x="790" y="96"/>
                              </a:lnTo>
                              <a:lnTo>
                                <a:pt x="770" y="96"/>
                              </a:lnTo>
                              <a:lnTo>
                                <a:pt x="762" y="114"/>
                              </a:lnTo>
                              <a:lnTo>
                                <a:pt x="744" y="156"/>
                              </a:lnTo>
                              <a:lnTo>
                                <a:pt x="737" y="168"/>
                              </a:lnTo>
                              <a:lnTo>
                                <a:pt x="730" y="178"/>
                              </a:lnTo>
                              <a:lnTo>
                                <a:pt x="722" y="188"/>
                              </a:lnTo>
                              <a:lnTo>
                                <a:pt x="714" y="197"/>
                              </a:lnTo>
                              <a:lnTo>
                                <a:pt x="706" y="205"/>
                              </a:lnTo>
                              <a:lnTo>
                                <a:pt x="697" y="212"/>
                              </a:lnTo>
                              <a:lnTo>
                                <a:pt x="689" y="214"/>
                              </a:lnTo>
                              <a:lnTo>
                                <a:pt x="680" y="216"/>
                              </a:lnTo>
                              <a:lnTo>
                                <a:pt x="674" y="216"/>
                              </a:lnTo>
                              <a:lnTo>
                                <a:pt x="669" y="213"/>
                              </a:lnTo>
                              <a:lnTo>
                                <a:pt x="662" y="210"/>
                              </a:lnTo>
                              <a:lnTo>
                                <a:pt x="654" y="205"/>
                              </a:lnTo>
                              <a:lnTo>
                                <a:pt x="638" y="194"/>
                              </a:lnTo>
                              <a:lnTo>
                                <a:pt x="622" y="180"/>
                              </a:lnTo>
                              <a:lnTo>
                                <a:pt x="608" y="165"/>
                              </a:lnTo>
                              <a:lnTo>
                                <a:pt x="596" y="150"/>
                              </a:lnTo>
                              <a:lnTo>
                                <a:pt x="590" y="144"/>
                              </a:lnTo>
                              <a:lnTo>
                                <a:pt x="586" y="137"/>
                              </a:lnTo>
                              <a:lnTo>
                                <a:pt x="585" y="130"/>
                              </a:lnTo>
                              <a:lnTo>
                                <a:pt x="584" y="126"/>
                              </a:lnTo>
                              <a:lnTo>
                                <a:pt x="584" y="114"/>
                              </a:lnTo>
                              <a:lnTo>
                                <a:pt x="584" y="106"/>
                              </a:lnTo>
                              <a:lnTo>
                                <a:pt x="584" y="98"/>
                              </a:lnTo>
                              <a:lnTo>
                                <a:pt x="584" y="84"/>
                              </a:lnTo>
                              <a:lnTo>
                                <a:pt x="576" y="81"/>
                              </a:lnTo>
                              <a:lnTo>
                                <a:pt x="569" y="77"/>
                              </a:lnTo>
                              <a:lnTo>
                                <a:pt x="564" y="72"/>
                              </a:lnTo>
                              <a:lnTo>
                                <a:pt x="557" y="65"/>
                              </a:lnTo>
                              <a:lnTo>
                                <a:pt x="548" y="52"/>
                              </a:lnTo>
                              <a:lnTo>
                                <a:pt x="537" y="37"/>
                              </a:lnTo>
                              <a:lnTo>
                                <a:pt x="528" y="22"/>
                              </a:lnTo>
                              <a:lnTo>
                                <a:pt x="517" y="10"/>
                              </a:lnTo>
                              <a:lnTo>
                                <a:pt x="510" y="6"/>
                              </a:lnTo>
                              <a:lnTo>
                                <a:pt x="504" y="2"/>
                              </a:lnTo>
                              <a:lnTo>
                                <a:pt x="496" y="0"/>
                              </a:lnTo>
                              <a:lnTo>
                                <a:pt x="488" y="0"/>
                              </a:lnTo>
                              <a:lnTo>
                                <a:pt x="469" y="0"/>
                              </a:lnTo>
                              <a:lnTo>
                                <a:pt x="452" y="2"/>
                              </a:lnTo>
                              <a:lnTo>
                                <a:pt x="437" y="8"/>
                              </a:lnTo>
                              <a:lnTo>
                                <a:pt x="423" y="13"/>
                              </a:lnTo>
                              <a:lnTo>
                                <a:pt x="409" y="20"/>
                              </a:lnTo>
                              <a:lnTo>
                                <a:pt x="396" y="28"/>
                              </a:lnTo>
                              <a:lnTo>
                                <a:pt x="384" y="36"/>
                              </a:lnTo>
                              <a:lnTo>
                                <a:pt x="373" y="45"/>
                              </a:lnTo>
                              <a:lnTo>
                                <a:pt x="351" y="62"/>
                              </a:lnTo>
                              <a:lnTo>
                                <a:pt x="328" y="81"/>
                              </a:lnTo>
                              <a:lnTo>
                                <a:pt x="316" y="89"/>
                              </a:lnTo>
                              <a:lnTo>
                                <a:pt x="304" y="96"/>
                              </a:lnTo>
                              <a:lnTo>
                                <a:pt x="291" y="102"/>
                              </a:lnTo>
                              <a:lnTo>
                                <a:pt x="276" y="108"/>
                              </a:lnTo>
                              <a:lnTo>
                                <a:pt x="253" y="110"/>
                              </a:lnTo>
                              <a:lnTo>
                                <a:pt x="231" y="110"/>
                              </a:lnTo>
                              <a:lnTo>
                                <a:pt x="208" y="110"/>
                              </a:lnTo>
                              <a:lnTo>
                                <a:pt x="185" y="109"/>
                              </a:lnTo>
                              <a:lnTo>
                                <a:pt x="175" y="109"/>
                              </a:lnTo>
                              <a:lnTo>
                                <a:pt x="164" y="110"/>
                              </a:lnTo>
                              <a:lnTo>
                                <a:pt x="153" y="112"/>
                              </a:lnTo>
                              <a:lnTo>
                                <a:pt x="144" y="114"/>
                              </a:lnTo>
                              <a:lnTo>
                                <a:pt x="135" y="118"/>
                              </a:lnTo>
                              <a:lnTo>
                                <a:pt x="125" y="124"/>
                              </a:lnTo>
                              <a:lnTo>
                                <a:pt x="116" y="130"/>
                              </a:lnTo>
                              <a:lnTo>
                                <a:pt x="108" y="138"/>
                              </a:lnTo>
                              <a:lnTo>
                                <a:pt x="97" y="130"/>
                              </a:lnTo>
                              <a:lnTo>
                                <a:pt x="87" y="121"/>
                              </a:lnTo>
                              <a:lnTo>
                                <a:pt x="80" y="116"/>
                              </a:lnTo>
                              <a:lnTo>
                                <a:pt x="73" y="112"/>
                              </a:lnTo>
                              <a:lnTo>
                                <a:pt x="67" y="109"/>
                              </a:lnTo>
                              <a:lnTo>
                                <a:pt x="60" y="108"/>
                              </a:lnTo>
                              <a:lnTo>
                                <a:pt x="55" y="108"/>
                              </a:lnTo>
                              <a:lnTo>
                                <a:pt x="51" y="109"/>
                              </a:lnTo>
                              <a:lnTo>
                                <a:pt x="47" y="110"/>
                              </a:lnTo>
                              <a:lnTo>
                                <a:pt x="43" y="113"/>
                              </a:lnTo>
                              <a:lnTo>
                                <a:pt x="37" y="118"/>
                              </a:lnTo>
                              <a:lnTo>
                                <a:pt x="32" y="124"/>
                              </a:lnTo>
                              <a:lnTo>
                                <a:pt x="27" y="132"/>
                              </a:lnTo>
                              <a:lnTo>
                                <a:pt x="20" y="138"/>
                              </a:lnTo>
                              <a:lnTo>
                                <a:pt x="11" y="145"/>
                              </a:lnTo>
                              <a:lnTo>
                                <a:pt x="0" y="150"/>
                              </a:lnTo>
                              <a:lnTo>
                                <a:pt x="216" y="801"/>
                              </a:lnTo>
                              <a:lnTo>
                                <a:pt x="217" y="805"/>
                              </a:lnTo>
                              <a:lnTo>
                                <a:pt x="219" y="810"/>
                              </a:lnTo>
                              <a:lnTo>
                                <a:pt x="221" y="815"/>
                              </a:lnTo>
                              <a:lnTo>
                                <a:pt x="224" y="819"/>
                              </a:lnTo>
                              <a:lnTo>
                                <a:pt x="228" y="823"/>
                              </a:lnTo>
                              <a:lnTo>
                                <a:pt x="232" y="827"/>
                              </a:lnTo>
                              <a:lnTo>
                                <a:pt x="236" y="830"/>
                              </a:lnTo>
                              <a:lnTo>
                                <a:pt x="240" y="830"/>
                              </a:lnTo>
                              <a:lnTo>
                                <a:pt x="251" y="829"/>
                              </a:lnTo>
                              <a:lnTo>
                                <a:pt x="260" y="826"/>
                              </a:lnTo>
                              <a:lnTo>
                                <a:pt x="268" y="821"/>
                              </a:lnTo>
                              <a:lnTo>
                                <a:pt x="275" y="814"/>
                              </a:lnTo>
                              <a:lnTo>
                                <a:pt x="280" y="806"/>
                              </a:lnTo>
                              <a:lnTo>
                                <a:pt x="285" y="798"/>
                              </a:lnTo>
                              <a:lnTo>
                                <a:pt x="289" y="789"/>
                              </a:lnTo>
                              <a:lnTo>
                                <a:pt x="293" y="779"/>
                              </a:lnTo>
                              <a:lnTo>
                                <a:pt x="303" y="761"/>
                              </a:lnTo>
                              <a:lnTo>
                                <a:pt x="312" y="743"/>
                              </a:lnTo>
                              <a:lnTo>
                                <a:pt x="319" y="738"/>
                              </a:lnTo>
                              <a:lnTo>
                                <a:pt x="325" y="733"/>
                              </a:lnTo>
                              <a:lnTo>
                                <a:pt x="333" y="729"/>
                              </a:lnTo>
                              <a:lnTo>
                                <a:pt x="343" y="727"/>
                              </a:lnTo>
                              <a:lnTo>
                                <a:pt x="351" y="729"/>
                              </a:lnTo>
                              <a:lnTo>
                                <a:pt x="361" y="731"/>
                              </a:lnTo>
                              <a:lnTo>
                                <a:pt x="372" y="737"/>
                              </a:lnTo>
                              <a:lnTo>
                                <a:pt x="383" y="742"/>
                              </a:lnTo>
                              <a:lnTo>
                                <a:pt x="393" y="749"/>
                              </a:lnTo>
                              <a:lnTo>
                                <a:pt x="401" y="755"/>
                              </a:lnTo>
                              <a:lnTo>
                                <a:pt x="404" y="759"/>
                              </a:lnTo>
                              <a:lnTo>
                                <a:pt x="407" y="763"/>
                              </a:lnTo>
                              <a:lnTo>
                                <a:pt x="408" y="766"/>
                              </a:lnTo>
                              <a:lnTo>
                                <a:pt x="409" y="770"/>
                              </a:lnTo>
                              <a:lnTo>
                                <a:pt x="409" y="779"/>
                              </a:lnTo>
                              <a:lnTo>
                                <a:pt x="411" y="787"/>
                              </a:lnTo>
                              <a:lnTo>
                                <a:pt x="412" y="794"/>
                              </a:lnTo>
                              <a:lnTo>
                                <a:pt x="415" y="801"/>
                              </a:lnTo>
                              <a:lnTo>
                                <a:pt x="420" y="811"/>
                              </a:lnTo>
                              <a:lnTo>
                                <a:pt x="427" y="821"/>
                              </a:lnTo>
                              <a:lnTo>
                                <a:pt x="433" y="831"/>
                              </a:lnTo>
                              <a:lnTo>
                                <a:pt x="440" y="843"/>
                              </a:lnTo>
                              <a:lnTo>
                                <a:pt x="441" y="851"/>
                              </a:lnTo>
                              <a:lnTo>
                                <a:pt x="444" y="861"/>
                              </a:lnTo>
                              <a:lnTo>
                                <a:pt x="445" y="871"/>
                              </a:lnTo>
                              <a:lnTo>
                                <a:pt x="445" y="885"/>
                              </a:lnTo>
                              <a:lnTo>
                                <a:pt x="453" y="883"/>
                              </a:lnTo>
                              <a:lnTo>
                                <a:pt x="463" y="882"/>
                              </a:lnTo>
                              <a:lnTo>
                                <a:pt x="473" y="882"/>
                              </a:lnTo>
                              <a:lnTo>
                                <a:pt x="485" y="882"/>
                              </a:lnTo>
                              <a:lnTo>
                                <a:pt x="512" y="883"/>
                              </a:lnTo>
                              <a:lnTo>
                                <a:pt x="536" y="885"/>
                              </a:lnTo>
                              <a:lnTo>
                                <a:pt x="550" y="885"/>
                              </a:lnTo>
                              <a:lnTo>
                                <a:pt x="564" y="883"/>
                              </a:lnTo>
                              <a:lnTo>
                                <a:pt x="577" y="881"/>
                              </a:lnTo>
                              <a:lnTo>
                                <a:pt x="589" y="879"/>
                              </a:lnTo>
                              <a:lnTo>
                                <a:pt x="613" y="873"/>
                              </a:lnTo>
                              <a:lnTo>
                                <a:pt x="636" y="866"/>
                              </a:lnTo>
                              <a:lnTo>
                                <a:pt x="657" y="859"/>
                              </a:lnTo>
                              <a:lnTo>
                                <a:pt x="678" y="854"/>
                              </a:lnTo>
                              <a:lnTo>
                                <a:pt x="700" y="850"/>
                              </a:lnTo>
                              <a:lnTo>
                                <a:pt x="722" y="849"/>
                              </a:lnTo>
                              <a:lnTo>
                                <a:pt x="734" y="849"/>
                              </a:lnTo>
                              <a:lnTo>
                                <a:pt x="746" y="851"/>
                              </a:lnTo>
                              <a:lnTo>
                                <a:pt x="757" y="855"/>
                              </a:lnTo>
                              <a:lnTo>
                                <a:pt x="768" y="859"/>
                              </a:lnTo>
                              <a:lnTo>
                                <a:pt x="778" y="865"/>
                              </a:lnTo>
                              <a:lnTo>
                                <a:pt x="789" y="871"/>
                              </a:lnTo>
                              <a:lnTo>
                                <a:pt x="798" y="879"/>
                              </a:lnTo>
                              <a:lnTo>
                                <a:pt x="806" y="887"/>
                              </a:lnTo>
                              <a:lnTo>
                                <a:pt x="814" y="897"/>
                              </a:lnTo>
                              <a:lnTo>
                                <a:pt x="822" y="906"/>
                              </a:lnTo>
                              <a:lnTo>
                                <a:pt x="829" y="915"/>
                              </a:lnTo>
                              <a:lnTo>
                                <a:pt x="836" y="925"/>
                              </a:lnTo>
                              <a:lnTo>
                                <a:pt x="846" y="945"/>
                              </a:lnTo>
                              <a:lnTo>
                                <a:pt x="854" y="963"/>
                              </a:lnTo>
                              <a:lnTo>
                                <a:pt x="873" y="96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5" name="Freeform 1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853363" y="4986338"/>
                          <a:ext cx="376237" cy="985837"/>
                        </a:xfrm>
                        <a:custGeom>
                          <a:avLst/>
                          <a:gdLst>
                            <a:gd name="T0" fmla="*/ 182 w 774"/>
                            <a:gd name="T1" fmla="*/ 778 h 2035"/>
                            <a:gd name="T2" fmla="*/ 201 w 774"/>
                            <a:gd name="T3" fmla="*/ 763 h 2035"/>
                            <a:gd name="T4" fmla="*/ 201 w 774"/>
                            <a:gd name="T5" fmla="*/ 726 h 2035"/>
                            <a:gd name="T6" fmla="*/ 181 w 774"/>
                            <a:gd name="T7" fmla="*/ 677 h 2035"/>
                            <a:gd name="T8" fmla="*/ 188 w 774"/>
                            <a:gd name="T9" fmla="*/ 634 h 2035"/>
                            <a:gd name="T10" fmla="*/ 234 w 774"/>
                            <a:gd name="T11" fmla="*/ 571 h 2035"/>
                            <a:gd name="T12" fmla="*/ 334 w 774"/>
                            <a:gd name="T13" fmla="*/ 563 h 2035"/>
                            <a:gd name="T14" fmla="*/ 437 w 774"/>
                            <a:gd name="T15" fmla="*/ 542 h 2035"/>
                            <a:gd name="T16" fmla="*/ 485 w 774"/>
                            <a:gd name="T17" fmla="*/ 513 h 2035"/>
                            <a:gd name="T18" fmla="*/ 507 w 774"/>
                            <a:gd name="T19" fmla="*/ 474 h 2035"/>
                            <a:gd name="T20" fmla="*/ 510 w 774"/>
                            <a:gd name="T21" fmla="*/ 434 h 2035"/>
                            <a:gd name="T22" fmla="*/ 482 w 774"/>
                            <a:gd name="T23" fmla="*/ 393 h 2035"/>
                            <a:gd name="T24" fmla="*/ 469 w 774"/>
                            <a:gd name="T25" fmla="*/ 361 h 2035"/>
                            <a:gd name="T26" fmla="*/ 491 w 774"/>
                            <a:gd name="T27" fmla="*/ 337 h 2035"/>
                            <a:gd name="T28" fmla="*/ 545 w 774"/>
                            <a:gd name="T29" fmla="*/ 301 h 2035"/>
                            <a:gd name="T30" fmla="*/ 533 w 774"/>
                            <a:gd name="T31" fmla="*/ 185 h 2035"/>
                            <a:gd name="T32" fmla="*/ 495 w 774"/>
                            <a:gd name="T33" fmla="*/ 192 h 2035"/>
                            <a:gd name="T34" fmla="*/ 422 w 774"/>
                            <a:gd name="T35" fmla="*/ 168 h 2035"/>
                            <a:gd name="T36" fmla="*/ 501 w 774"/>
                            <a:gd name="T37" fmla="*/ 8 h 2035"/>
                            <a:gd name="T38" fmla="*/ 591 w 774"/>
                            <a:gd name="T39" fmla="*/ 56 h 2035"/>
                            <a:gd name="T40" fmla="*/ 606 w 774"/>
                            <a:gd name="T41" fmla="*/ 86 h 2035"/>
                            <a:gd name="T42" fmla="*/ 614 w 774"/>
                            <a:gd name="T43" fmla="*/ 144 h 2035"/>
                            <a:gd name="T44" fmla="*/ 638 w 774"/>
                            <a:gd name="T45" fmla="*/ 148 h 2035"/>
                            <a:gd name="T46" fmla="*/ 671 w 774"/>
                            <a:gd name="T47" fmla="*/ 129 h 2035"/>
                            <a:gd name="T48" fmla="*/ 703 w 774"/>
                            <a:gd name="T49" fmla="*/ 242 h 2035"/>
                            <a:gd name="T50" fmla="*/ 759 w 774"/>
                            <a:gd name="T51" fmla="*/ 461 h 2035"/>
                            <a:gd name="T52" fmla="*/ 767 w 774"/>
                            <a:gd name="T53" fmla="*/ 815 h 2035"/>
                            <a:gd name="T54" fmla="*/ 774 w 774"/>
                            <a:gd name="T55" fmla="*/ 1135 h 2035"/>
                            <a:gd name="T56" fmla="*/ 758 w 774"/>
                            <a:gd name="T57" fmla="*/ 1360 h 2035"/>
                            <a:gd name="T58" fmla="*/ 693 w 774"/>
                            <a:gd name="T59" fmla="*/ 1550 h 2035"/>
                            <a:gd name="T60" fmla="*/ 618 w 774"/>
                            <a:gd name="T61" fmla="*/ 1665 h 2035"/>
                            <a:gd name="T62" fmla="*/ 557 w 774"/>
                            <a:gd name="T63" fmla="*/ 1715 h 2035"/>
                            <a:gd name="T64" fmla="*/ 482 w 774"/>
                            <a:gd name="T65" fmla="*/ 1733 h 2035"/>
                            <a:gd name="T66" fmla="*/ 433 w 774"/>
                            <a:gd name="T67" fmla="*/ 1703 h 2035"/>
                            <a:gd name="T68" fmla="*/ 402 w 774"/>
                            <a:gd name="T69" fmla="*/ 1668 h 2035"/>
                            <a:gd name="T70" fmla="*/ 353 w 774"/>
                            <a:gd name="T71" fmla="*/ 1692 h 2035"/>
                            <a:gd name="T72" fmla="*/ 330 w 774"/>
                            <a:gd name="T73" fmla="*/ 1733 h 2035"/>
                            <a:gd name="T74" fmla="*/ 326 w 774"/>
                            <a:gd name="T75" fmla="*/ 1859 h 2035"/>
                            <a:gd name="T76" fmla="*/ 252 w 774"/>
                            <a:gd name="T77" fmla="*/ 1944 h 2035"/>
                            <a:gd name="T78" fmla="*/ 248 w 774"/>
                            <a:gd name="T79" fmla="*/ 1976 h 2035"/>
                            <a:gd name="T80" fmla="*/ 261 w 774"/>
                            <a:gd name="T81" fmla="*/ 2015 h 2035"/>
                            <a:gd name="T82" fmla="*/ 212 w 774"/>
                            <a:gd name="T83" fmla="*/ 1961 h 2035"/>
                            <a:gd name="T84" fmla="*/ 212 w 774"/>
                            <a:gd name="T85" fmla="*/ 1905 h 2035"/>
                            <a:gd name="T86" fmla="*/ 264 w 774"/>
                            <a:gd name="T87" fmla="*/ 1844 h 2035"/>
                            <a:gd name="T88" fmla="*/ 222 w 774"/>
                            <a:gd name="T89" fmla="*/ 1721 h 2035"/>
                            <a:gd name="T90" fmla="*/ 136 w 774"/>
                            <a:gd name="T91" fmla="*/ 1587 h 2035"/>
                            <a:gd name="T92" fmla="*/ 48 w 774"/>
                            <a:gd name="T93" fmla="*/ 1500 h 2035"/>
                            <a:gd name="T94" fmla="*/ 9 w 774"/>
                            <a:gd name="T95" fmla="*/ 1414 h 2035"/>
                            <a:gd name="T96" fmla="*/ 34 w 774"/>
                            <a:gd name="T97" fmla="*/ 1291 h 2035"/>
                            <a:gd name="T98" fmla="*/ 114 w 774"/>
                            <a:gd name="T99" fmla="*/ 1243 h 2035"/>
                            <a:gd name="T100" fmla="*/ 253 w 774"/>
                            <a:gd name="T101" fmla="*/ 1222 h 2035"/>
                            <a:gd name="T102" fmla="*/ 229 w 774"/>
                            <a:gd name="T103" fmla="*/ 1055 h 2035"/>
                            <a:gd name="T104" fmla="*/ 172 w 774"/>
                            <a:gd name="T105" fmla="*/ 869 h 2035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774"/>
                            <a:gd name="T160" fmla="*/ 0 h 2035"/>
                            <a:gd name="T161" fmla="*/ 774 w 774"/>
                            <a:gd name="T162" fmla="*/ 2035 h 2035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774" h="2035">
                              <a:moveTo>
                                <a:pt x="138" y="782"/>
                              </a:moveTo>
                              <a:lnTo>
                                <a:pt x="150" y="782"/>
                              </a:lnTo>
                              <a:lnTo>
                                <a:pt x="161" y="782"/>
                              </a:lnTo>
                              <a:lnTo>
                                <a:pt x="173" y="781"/>
                              </a:lnTo>
                              <a:lnTo>
                                <a:pt x="182" y="778"/>
                              </a:lnTo>
                              <a:lnTo>
                                <a:pt x="188" y="775"/>
                              </a:lnTo>
                              <a:lnTo>
                                <a:pt x="192" y="774"/>
                              </a:lnTo>
                              <a:lnTo>
                                <a:pt x="196" y="771"/>
                              </a:lnTo>
                              <a:lnTo>
                                <a:pt x="198" y="767"/>
                              </a:lnTo>
                              <a:lnTo>
                                <a:pt x="201" y="763"/>
                              </a:lnTo>
                              <a:lnTo>
                                <a:pt x="202" y="758"/>
                              </a:lnTo>
                              <a:lnTo>
                                <a:pt x="204" y="753"/>
                              </a:lnTo>
                              <a:lnTo>
                                <a:pt x="205" y="746"/>
                              </a:lnTo>
                              <a:lnTo>
                                <a:pt x="204" y="735"/>
                              </a:lnTo>
                              <a:lnTo>
                                <a:pt x="201" y="726"/>
                              </a:lnTo>
                              <a:lnTo>
                                <a:pt x="197" y="718"/>
                              </a:lnTo>
                              <a:lnTo>
                                <a:pt x="193" y="709"/>
                              </a:lnTo>
                              <a:lnTo>
                                <a:pt x="188" y="699"/>
                              </a:lnTo>
                              <a:lnTo>
                                <a:pt x="184" y="689"/>
                              </a:lnTo>
                              <a:lnTo>
                                <a:pt x="181" y="677"/>
                              </a:lnTo>
                              <a:lnTo>
                                <a:pt x="181" y="662"/>
                              </a:lnTo>
                              <a:lnTo>
                                <a:pt x="181" y="655"/>
                              </a:lnTo>
                              <a:lnTo>
                                <a:pt x="182" y="649"/>
                              </a:lnTo>
                              <a:lnTo>
                                <a:pt x="185" y="642"/>
                              </a:lnTo>
                              <a:lnTo>
                                <a:pt x="188" y="634"/>
                              </a:lnTo>
                              <a:lnTo>
                                <a:pt x="196" y="618"/>
                              </a:lnTo>
                              <a:lnTo>
                                <a:pt x="205" y="602"/>
                              </a:lnTo>
                              <a:lnTo>
                                <a:pt x="217" y="589"/>
                              </a:lnTo>
                              <a:lnTo>
                                <a:pt x="229" y="577"/>
                              </a:lnTo>
                              <a:lnTo>
                                <a:pt x="234" y="571"/>
                              </a:lnTo>
                              <a:lnTo>
                                <a:pt x="241" y="569"/>
                              </a:lnTo>
                              <a:lnTo>
                                <a:pt x="246" y="566"/>
                              </a:lnTo>
                              <a:lnTo>
                                <a:pt x="253" y="566"/>
                              </a:lnTo>
                              <a:lnTo>
                                <a:pt x="292" y="565"/>
                              </a:lnTo>
                              <a:lnTo>
                                <a:pt x="334" y="563"/>
                              </a:lnTo>
                              <a:lnTo>
                                <a:pt x="356" y="561"/>
                              </a:lnTo>
                              <a:lnTo>
                                <a:pt x="377" y="558"/>
                              </a:lnTo>
                              <a:lnTo>
                                <a:pt x="398" y="554"/>
                              </a:lnTo>
                              <a:lnTo>
                                <a:pt x="418" y="549"/>
                              </a:lnTo>
                              <a:lnTo>
                                <a:pt x="437" y="542"/>
                              </a:lnTo>
                              <a:lnTo>
                                <a:pt x="455" y="534"/>
                              </a:lnTo>
                              <a:lnTo>
                                <a:pt x="463" y="529"/>
                              </a:lnTo>
                              <a:lnTo>
                                <a:pt x="471" y="523"/>
                              </a:lnTo>
                              <a:lnTo>
                                <a:pt x="478" y="518"/>
                              </a:lnTo>
                              <a:lnTo>
                                <a:pt x="485" y="513"/>
                              </a:lnTo>
                              <a:lnTo>
                                <a:pt x="490" y="506"/>
                              </a:lnTo>
                              <a:lnTo>
                                <a:pt x="495" y="499"/>
                              </a:lnTo>
                              <a:lnTo>
                                <a:pt x="501" y="491"/>
                              </a:lnTo>
                              <a:lnTo>
                                <a:pt x="505" y="483"/>
                              </a:lnTo>
                              <a:lnTo>
                                <a:pt x="507" y="474"/>
                              </a:lnTo>
                              <a:lnTo>
                                <a:pt x="510" y="465"/>
                              </a:lnTo>
                              <a:lnTo>
                                <a:pt x="511" y="455"/>
                              </a:lnTo>
                              <a:lnTo>
                                <a:pt x="511" y="445"/>
                              </a:lnTo>
                              <a:lnTo>
                                <a:pt x="511" y="439"/>
                              </a:lnTo>
                              <a:lnTo>
                                <a:pt x="510" y="434"/>
                              </a:lnTo>
                              <a:lnTo>
                                <a:pt x="507" y="429"/>
                              </a:lnTo>
                              <a:lnTo>
                                <a:pt x="505" y="423"/>
                              </a:lnTo>
                              <a:lnTo>
                                <a:pt x="498" y="413"/>
                              </a:lnTo>
                              <a:lnTo>
                                <a:pt x="490" y="404"/>
                              </a:lnTo>
                              <a:lnTo>
                                <a:pt x="482" y="393"/>
                              </a:lnTo>
                              <a:lnTo>
                                <a:pt x="475" y="382"/>
                              </a:lnTo>
                              <a:lnTo>
                                <a:pt x="473" y="377"/>
                              </a:lnTo>
                              <a:lnTo>
                                <a:pt x="471" y="372"/>
                              </a:lnTo>
                              <a:lnTo>
                                <a:pt x="470" y="366"/>
                              </a:lnTo>
                              <a:lnTo>
                                <a:pt x="469" y="361"/>
                              </a:lnTo>
                              <a:lnTo>
                                <a:pt x="470" y="357"/>
                              </a:lnTo>
                              <a:lnTo>
                                <a:pt x="473" y="353"/>
                              </a:lnTo>
                              <a:lnTo>
                                <a:pt x="475" y="349"/>
                              </a:lnTo>
                              <a:lnTo>
                                <a:pt x="479" y="345"/>
                              </a:lnTo>
                              <a:lnTo>
                                <a:pt x="491" y="337"/>
                              </a:lnTo>
                              <a:lnTo>
                                <a:pt x="505" y="329"/>
                              </a:lnTo>
                              <a:lnTo>
                                <a:pt x="519" y="321"/>
                              </a:lnTo>
                              <a:lnTo>
                                <a:pt x="533" y="312"/>
                              </a:lnTo>
                              <a:lnTo>
                                <a:pt x="539" y="306"/>
                              </a:lnTo>
                              <a:lnTo>
                                <a:pt x="545" y="301"/>
                              </a:lnTo>
                              <a:lnTo>
                                <a:pt x="550" y="296"/>
                              </a:lnTo>
                              <a:lnTo>
                                <a:pt x="554" y="289"/>
                              </a:lnTo>
                              <a:lnTo>
                                <a:pt x="554" y="193"/>
                              </a:lnTo>
                              <a:lnTo>
                                <a:pt x="542" y="188"/>
                              </a:lnTo>
                              <a:lnTo>
                                <a:pt x="533" y="185"/>
                              </a:lnTo>
                              <a:lnTo>
                                <a:pt x="526" y="185"/>
                              </a:lnTo>
                              <a:lnTo>
                                <a:pt x="519" y="185"/>
                              </a:lnTo>
                              <a:lnTo>
                                <a:pt x="513" y="188"/>
                              </a:lnTo>
                              <a:lnTo>
                                <a:pt x="506" y="190"/>
                              </a:lnTo>
                              <a:lnTo>
                                <a:pt x="495" y="192"/>
                              </a:lnTo>
                              <a:lnTo>
                                <a:pt x="482" y="193"/>
                              </a:lnTo>
                              <a:lnTo>
                                <a:pt x="473" y="190"/>
                              </a:lnTo>
                              <a:lnTo>
                                <a:pt x="459" y="185"/>
                              </a:lnTo>
                              <a:lnTo>
                                <a:pt x="442" y="177"/>
                              </a:lnTo>
                              <a:lnTo>
                                <a:pt x="422" y="168"/>
                              </a:lnTo>
                              <a:lnTo>
                                <a:pt x="389" y="152"/>
                              </a:lnTo>
                              <a:lnTo>
                                <a:pt x="373" y="144"/>
                              </a:lnTo>
                              <a:lnTo>
                                <a:pt x="475" y="0"/>
                              </a:lnTo>
                              <a:lnTo>
                                <a:pt x="485" y="2"/>
                              </a:lnTo>
                              <a:lnTo>
                                <a:pt x="501" y="8"/>
                              </a:lnTo>
                              <a:lnTo>
                                <a:pt x="521" y="17"/>
                              </a:lnTo>
                              <a:lnTo>
                                <a:pt x="543" y="28"/>
                              </a:lnTo>
                              <a:lnTo>
                                <a:pt x="565" y="40"/>
                              </a:lnTo>
                              <a:lnTo>
                                <a:pt x="583" y="50"/>
                              </a:lnTo>
                              <a:lnTo>
                                <a:pt x="591" y="56"/>
                              </a:lnTo>
                              <a:lnTo>
                                <a:pt x="597" y="60"/>
                              </a:lnTo>
                              <a:lnTo>
                                <a:pt x="601" y="64"/>
                              </a:lnTo>
                              <a:lnTo>
                                <a:pt x="602" y="66"/>
                              </a:lnTo>
                              <a:lnTo>
                                <a:pt x="605" y="74"/>
                              </a:lnTo>
                              <a:lnTo>
                                <a:pt x="606" y="86"/>
                              </a:lnTo>
                              <a:lnTo>
                                <a:pt x="607" y="101"/>
                              </a:lnTo>
                              <a:lnTo>
                                <a:pt x="607" y="114"/>
                              </a:lnTo>
                              <a:lnTo>
                                <a:pt x="609" y="128"/>
                              </a:lnTo>
                              <a:lnTo>
                                <a:pt x="611" y="140"/>
                              </a:lnTo>
                              <a:lnTo>
                                <a:pt x="614" y="144"/>
                              </a:lnTo>
                              <a:lnTo>
                                <a:pt x="617" y="148"/>
                              </a:lnTo>
                              <a:lnTo>
                                <a:pt x="621" y="149"/>
                              </a:lnTo>
                              <a:lnTo>
                                <a:pt x="626" y="150"/>
                              </a:lnTo>
                              <a:lnTo>
                                <a:pt x="633" y="149"/>
                              </a:lnTo>
                              <a:lnTo>
                                <a:pt x="638" y="148"/>
                              </a:lnTo>
                              <a:lnTo>
                                <a:pt x="645" y="144"/>
                              </a:lnTo>
                              <a:lnTo>
                                <a:pt x="651" y="141"/>
                              </a:lnTo>
                              <a:lnTo>
                                <a:pt x="657" y="137"/>
                              </a:lnTo>
                              <a:lnTo>
                                <a:pt x="665" y="133"/>
                              </a:lnTo>
                              <a:lnTo>
                                <a:pt x="671" y="129"/>
                              </a:lnTo>
                              <a:lnTo>
                                <a:pt x="681" y="126"/>
                              </a:lnTo>
                              <a:lnTo>
                                <a:pt x="683" y="152"/>
                              </a:lnTo>
                              <a:lnTo>
                                <a:pt x="689" y="180"/>
                              </a:lnTo>
                              <a:lnTo>
                                <a:pt x="695" y="210"/>
                              </a:lnTo>
                              <a:lnTo>
                                <a:pt x="703" y="242"/>
                              </a:lnTo>
                              <a:lnTo>
                                <a:pt x="714" y="277"/>
                              </a:lnTo>
                              <a:lnTo>
                                <a:pt x="727" y="313"/>
                              </a:lnTo>
                              <a:lnTo>
                                <a:pt x="742" y="352"/>
                              </a:lnTo>
                              <a:lnTo>
                                <a:pt x="758" y="392"/>
                              </a:lnTo>
                              <a:lnTo>
                                <a:pt x="759" y="461"/>
                              </a:lnTo>
                              <a:lnTo>
                                <a:pt x="759" y="531"/>
                              </a:lnTo>
                              <a:lnTo>
                                <a:pt x="762" y="602"/>
                              </a:lnTo>
                              <a:lnTo>
                                <a:pt x="763" y="674"/>
                              </a:lnTo>
                              <a:lnTo>
                                <a:pt x="766" y="745"/>
                              </a:lnTo>
                              <a:lnTo>
                                <a:pt x="767" y="815"/>
                              </a:lnTo>
                              <a:lnTo>
                                <a:pt x="770" y="883"/>
                              </a:lnTo>
                              <a:lnTo>
                                <a:pt x="773" y="950"/>
                              </a:lnTo>
                              <a:lnTo>
                                <a:pt x="774" y="1015"/>
                              </a:lnTo>
                              <a:lnTo>
                                <a:pt x="774" y="1076"/>
                              </a:lnTo>
                              <a:lnTo>
                                <a:pt x="774" y="1135"/>
                              </a:lnTo>
                              <a:lnTo>
                                <a:pt x="774" y="1190"/>
                              </a:lnTo>
                              <a:lnTo>
                                <a:pt x="771" y="1240"/>
                              </a:lnTo>
                              <a:lnTo>
                                <a:pt x="769" y="1286"/>
                              </a:lnTo>
                              <a:lnTo>
                                <a:pt x="765" y="1326"/>
                              </a:lnTo>
                              <a:lnTo>
                                <a:pt x="758" y="1360"/>
                              </a:lnTo>
                              <a:lnTo>
                                <a:pt x="747" y="1403"/>
                              </a:lnTo>
                              <a:lnTo>
                                <a:pt x="730" y="1456"/>
                              </a:lnTo>
                              <a:lnTo>
                                <a:pt x="719" y="1487"/>
                              </a:lnTo>
                              <a:lnTo>
                                <a:pt x="706" y="1518"/>
                              </a:lnTo>
                              <a:lnTo>
                                <a:pt x="693" y="1550"/>
                              </a:lnTo>
                              <a:lnTo>
                                <a:pt x="677" y="1581"/>
                              </a:lnTo>
                              <a:lnTo>
                                <a:pt x="659" y="1611"/>
                              </a:lnTo>
                              <a:lnTo>
                                <a:pt x="639" y="1639"/>
                              </a:lnTo>
                              <a:lnTo>
                                <a:pt x="629" y="1652"/>
                              </a:lnTo>
                              <a:lnTo>
                                <a:pt x="618" y="1665"/>
                              </a:lnTo>
                              <a:lnTo>
                                <a:pt x="607" y="1677"/>
                              </a:lnTo>
                              <a:lnTo>
                                <a:pt x="595" y="1688"/>
                              </a:lnTo>
                              <a:lnTo>
                                <a:pt x="582" y="1697"/>
                              </a:lnTo>
                              <a:lnTo>
                                <a:pt x="570" y="1707"/>
                              </a:lnTo>
                              <a:lnTo>
                                <a:pt x="557" y="1715"/>
                              </a:lnTo>
                              <a:lnTo>
                                <a:pt x="542" y="1721"/>
                              </a:lnTo>
                              <a:lnTo>
                                <a:pt x="527" y="1727"/>
                              </a:lnTo>
                              <a:lnTo>
                                <a:pt x="513" y="1731"/>
                              </a:lnTo>
                              <a:lnTo>
                                <a:pt x="498" y="1733"/>
                              </a:lnTo>
                              <a:lnTo>
                                <a:pt x="482" y="1733"/>
                              </a:lnTo>
                              <a:lnTo>
                                <a:pt x="469" y="1732"/>
                              </a:lnTo>
                              <a:lnTo>
                                <a:pt x="458" y="1729"/>
                              </a:lnTo>
                              <a:lnTo>
                                <a:pt x="450" y="1724"/>
                              </a:lnTo>
                              <a:lnTo>
                                <a:pt x="443" y="1717"/>
                              </a:lnTo>
                              <a:lnTo>
                                <a:pt x="433" y="1703"/>
                              </a:lnTo>
                              <a:lnTo>
                                <a:pt x="423" y="1687"/>
                              </a:lnTo>
                              <a:lnTo>
                                <a:pt x="419" y="1680"/>
                              </a:lnTo>
                              <a:lnTo>
                                <a:pt x="414" y="1675"/>
                              </a:lnTo>
                              <a:lnTo>
                                <a:pt x="409" y="1669"/>
                              </a:lnTo>
                              <a:lnTo>
                                <a:pt x="402" y="1668"/>
                              </a:lnTo>
                              <a:lnTo>
                                <a:pt x="396" y="1668"/>
                              </a:lnTo>
                              <a:lnTo>
                                <a:pt x="386" y="1671"/>
                              </a:lnTo>
                              <a:lnTo>
                                <a:pt x="374" y="1676"/>
                              </a:lnTo>
                              <a:lnTo>
                                <a:pt x="361" y="1685"/>
                              </a:lnTo>
                              <a:lnTo>
                                <a:pt x="353" y="1692"/>
                              </a:lnTo>
                              <a:lnTo>
                                <a:pt x="346" y="1700"/>
                              </a:lnTo>
                              <a:lnTo>
                                <a:pt x="341" y="1707"/>
                              </a:lnTo>
                              <a:lnTo>
                                <a:pt x="336" y="1715"/>
                              </a:lnTo>
                              <a:lnTo>
                                <a:pt x="333" y="1724"/>
                              </a:lnTo>
                              <a:lnTo>
                                <a:pt x="330" y="1733"/>
                              </a:lnTo>
                              <a:lnTo>
                                <a:pt x="329" y="1744"/>
                              </a:lnTo>
                              <a:lnTo>
                                <a:pt x="328" y="1756"/>
                              </a:lnTo>
                              <a:lnTo>
                                <a:pt x="326" y="1784"/>
                              </a:lnTo>
                              <a:lnTo>
                                <a:pt x="326" y="1817"/>
                              </a:lnTo>
                              <a:lnTo>
                                <a:pt x="326" y="1859"/>
                              </a:lnTo>
                              <a:lnTo>
                                <a:pt x="325" y="1908"/>
                              </a:lnTo>
                              <a:lnTo>
                                <a:pt x="292" y="1923"/>
                              </a:lnTo>
                              <a:lnTo>
                                <a:pt x="266" y="1933"/>
                              </a:lnTo>
                              <a:lnTo>
                                <a:pt x="258" y="1939"/>
                              </a:lnTo>
                              <a:lnTo>
                                <a:pt x="252" y="1944"/>
                              </a:lnTo>
                              <a:lnTo>
                                <a:pt x="246" y="1949"/>
                              </a:lnTo>
                              <a:lnTo>
                                <a:pt x="244" y="1956"/>
                              </a:lnTo>
                              <a:lnTo>
                                <a:pt x="244" y="1961"/>
                              </a:lnTo>
                              <a:lnTo>
                                <a:pt x="244" y="1969"/>
                              </a:lnTo>
                              <a:lnTo>
                                <a:pt x="248" y="1976"/>
                              </a:lnTo>
                              <a:lnTo>
                                <a:pt x="252" y="1985"/>
                              </a:lnTo>
                              <a:lnTo>
                                <a:pt x="268" y="2007"/>
                              </a:lnTo>
                              <a:lnTo>
                                <a:pt x="289" y="2035"/>
                              </a:lnTo>
                              <a:lnTo>
                                <a:pt x="274" y="2024"/>
                              </a:lnTo>
                              <a:lnTo>
                                <a:pt x="261" y="2015"/>
                              </a:lnTo>
                              <a:lnTo>
                                <a:pt x="248" y="2004"/>
                              </a:lnTo>
                              <a:lnTo>
                                <a:pt x="237" y="1993"/>
                              </a:lnTo>
                              <a:lnTo>
                                <a:pt x="226" y="1983"/>
                              </a:lnTo>
                              <a:lnTo>
                                <a:pt x="218" y="1972"/>
                              </a:lnTo>
                              <a:lnTo>
                                <a:pt x="212" y="1961"/>
                              </a:lnTo>
                              <a:lnTo>
                                <a:pt x="206" y="1949"/>
                              </a:lnTo>
                              <a:lnTo>
                                <a:pt x="204" y="1939"/>
                              </a:lnTo>
                              <a:lnTo>
                                <a:pt x="204" y="1928"/>
                              </a:lnTo>
                              <a:lnTo>
                                <a:pt x="206" y="1916"/>
                              </a:lnTo>
                              <a:lnTo>
                                <a:pt x="212" y="1905"/>
                              </a:lnTo>
                              <a:lnTo>
                                <a:pt x="220" y="1893"/>
                              </a:lnTo>
                              <a:lnTo>
                                <a:pt x="232" y="1883"/>
                              </a:lnTo>
                              <a:lnTo>
                                <a:pt x="246" y="1872"/>
                              </a:lnTo>
                              <a:lnTo>
                                <a:pt x="265" y="1860"/>
                              </a:lnTo>
                              <a:lnTo>
                                <a:pt x="264" y="1844"/>
                              </a:lnTo>
                              <a:lnTo>
                                <a:pt x="260" y="1825"/>
                              </a:lnTo>
                              <a:lnTo>
                                <a:pt x="253" y="1804"/>
                              </a:lnTo>
                              <a:lnTo>
                                <a:pt x="246" y="1781"/>
                              </a:lnTo>
                              <a:lnTo>
                                <a:pt x="232" y="1743"/>
                              </a:lnTo>
                              <a:lnTo>
                                <a:pt x="222" y="1721"/>
                              </a:lnTo>
                              <a:lnTo>
                                <a:pt x="202" y="1687"/>
                              </a:lnTo>
                              <a:lnTo>
                                <a:pt x="185" y="1656"/>
                              </a:lnTo>
                              <a:lnTo>
                                <a:pt x="168" y="1629"/>
                              </a:lnTo>
                              <a:lnTo>
                                <a:pt x="152" y="1607"/>
                              </a:lnTo>
                              <a:lnTo>
                                <a:pt x="136" y="1587"/>
                              </a:lnTo>
                              <a:lnTo>
                                <a:pt x="122" y="1570"/>
                              </a:lnTo>
                              <a:lnTo>
                                <a:pt x="109" y="1555"/>
                              </a:lnTo>
                              <a:lnTo>
                                <a:pt x="96" y="1542"/>
                              </a:lnTo>
                              <a:lnTo>
                                <a:pt x="70" y="1520"/>
                              </a:lnTo>
                              <a:lnTo>
                                <a:pt x="48" y="1500"/>
                              </a:lnTo>
                              <a:lnTo>
                                <a:pt x="24" y="1480"/>
                              </a:lnTo>
                              <a:lnTo>
                                <a:pt x="0" y="1456"/>
                              </a:lnTo>
                              <a:lnTo>
                                <a:pt x="0" y="1450"/>
                              </a:lnTo>
                              <a:lnTo>
                                <a:pt x="2" y="1435"/>
                              </a:lnTo>
                              <a:lnTo>
                                <a:pt x="9" y="1414"/>
                              </a:lnTo>
                              <a:lnTo>
                                <a:pt x="16" y="1387"/>
                              </a:lnTo>
                              <a:lnTo>
                                <a:pt x="22" y="1356"/>
                              </a:lnTo>
                              <a:lnTo>
                                <a:pt x="29" y="1324"/>
                              </a:lnTo>
                              <a:lnTo>
                                <a:pt x="32" y="1307"/>
                              </a:lnTo>
                              <a:lnTo>
                                <a:pt x="34" y="1291"/>
                              </a:lnTo>
                              <a:lnTo>
                                <a:pt x="36" y="1274"/>
                              </a:lnTo>
                              <a:lnTo>
                                <a:pt x="36" y="1258"/>
                              </a:lnTo>
                              <a:lnTo>
                                <a:pt x="58" y="1252"/>
                              </a:lnTo>
                              <a:lnTo>
                                <a:pt x="85" y="1247"/>
                              </a:lnTo>
                              <a:lnTo>
                                <a:pt x="114" y="1243"/>
                              </a:lnTo>
                              <a:lnTo>
                                <a:pt x="144" y="1240"/>
                              </a:lnTo>
                              <a:lnTo>
                                <a:pt x="174" y="1236"/>
                              </a:lnTo>
                              <a:lnTo>
                                <a:pt x="204" y="1232"/>
                              </a:lnTo>
                              <a:lnTo>
                                <a:pt x="230" y="1228"/>
                              </a:lnTo>
                              <a:lnTo>
                                <a:pt x="253" y="1222"/>
                              </a:lnTo>
                              <a:lnTo>
                                <a:pt x="250" y="1186"/>
                              </a:lnTo>
                              <a:lnTo>
                                <a:pt x="246" y="1151"/>
                              </a:lnTo>
                              <a:lnTo>
                                <a:pt x="241" y="1118"/>
                              </a:lnTo>
                              <a:lnTo>
                                <a:pt x="236" y="1086"/>
                              </a:lnTo>
                              <a:lnTo>
                                <a:pt x="229" y="1055"/>
                              </a:lnTo>
                              <a:lnTo>
                                <a:pt x="222" y="1026"/>
                              </a:lnTo>
                              <a:lnTo>
                                <a:pt x="214" y="996"/>
                              </a:lnTo>
                              <a:lnTo>
                                <a:pt x="206" y="970"/>
                              </a:lnTo>
                              <a:lnTo>
                                <a:pt x="190" y="918"/>
                              </a:lnTo>
                              <a:lnTo>
                                <a:pt x="172" y="869"/>
                              </a:lnTo>
                              <a:lnTo>
                                <a:pt x="154" y="822"/>
                              </a:lnTo>
                              <a:lnTo>
                                <a:pt x="138" y="777"/>
                              </a:lnTo>
                              <a:lnTo>
                                <a:pt x="138" y="78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6" name="Freeform 1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132263" y="2582863"/>
                          <a:ext cx="1389062" cy="3270250"/>
                        </a:xfrm>
                        <a:custGeom>
                          <a:avLst/>
                          <a:gdLst>
                            <a:gd name="T0" fmla="*/ 211 w 2865"/>
                            <a:gd name="T1" fmla="*/ 2861 h 6748"/>
                            <a:gd name="T2" fmla="*/ 379 w 2865"/>
                            <a:gd name="T3" fmla="*/ 3250 h 6748"/>
                            <a:gd name="T4" fmla="*/ 506 w 2865"/>
                            <a:gd name="T5" fmla="*/ 3666 h 6748"/>
                            <a:gd name="T6" fmla="*/ 451 w 2865"/>
                            <a:gd name="T7" fmla="*/ 3932 h 6748"/>
                            <a:gd name="T8" fmla="*/ 328 w 2865"/>
                            <a:gd name="T9" fmla="*/ 4171 h 6748"/>
                            <a:gd name="T10" fmla="*/ 361 w 2865"/>
                            <a:gd name="T11" fmla="*/ 4399 h 6748"/>
                            <a:gd name="T12" fmla="*/ 319 w 2865"/>
                            <a:gd name="T13" fmla="*/ 4671 h 6748"/>
                            <a:gd name="T14" fmla="*/ 593 w 2865"/>
                            <a:gd name="T15" fmla="*/ 4756 h 6748"/>
                            <a:gd name="T16" fmla="*/ 785 w 2865"/>
                            <a:gd name="T17" fmla="*/ 4961 h 6748"/>
                            <a:gd name="T18" fmla="*/ 834 w 2865"/>
                            <a:gd name="T19" fmla="*/ 5205 h 6748"/>
                            <a:gd name="T20" fmla="*/ 782 w 2865"/>
                            <a:gd name="T21" fmla="*/ 5562 h 6748"/>
                            <a:gd name="T22" fmla="*/ 796 w 2865"/>
                            <a:gd name="T23" fmla="*/ 5830 h 6748"/>
                            <a:gd name="T24" fmla="*/ 1073 w 2865"/>
                            <a:gd name="T25" fmla="*/ 5984 h 6748"/>
                            <a:gd name="T26" fmla="*/ 1239 w 2865"/>
                            <a:gd name="T27" fmla="*/ 6362 h 6748"/>
                            <a:gd name="T28" fmla="*/ 1062 w 2865"/>
                            <a:gd name="T29" fmla="*/ 6601 h 6748"/>
                            <a:gd name="T30" fmla="*/ 1403 w 2865"/>
                            <a:gd name="T31" fmla="*/ 6708 h 6748"/>
                            <a:gd name="T32" fmla="*/ 1633 w 2865"/>
                            <a:gd name="T33" fmla="*/ 6335 h 6748"/>
                            <a:gd name="T34" fmla="*/ 1783 w 2865"/>
                            <a:gd name="T35" fmla="*/ 6134 h 6748"/>
                            <a:gd name="T36" fmla="*/ 1883 w 2865"/>
                            <a:gd name="T37" fmla="*/ 5980 h 6748"/>
                            <a:gd name="T38" fmla="*/ 1871 w 2865"/>
                            <a:gd name="T39" fmla="*/ 5713 h 6748"/>
                            <a:gd name="T40" fmla="*/ 1966 w 2865"/>
                            <a:gd name="T41" fmla="*/ 5458 h 6748"/>
                            <a:gd name="T42" fmla="*/ 2083 w 2865"/>
                            <a:gd name="T43" fmla="*/ 5201 h 6748"/>
                            <a:gd name="T44" fmla="*/ 2295 w 2865"/>
                            <a:gd name="T45" fmla="*/ 5209 h 6748"/>
                            <a:gd name="T46" fmla="*/ 2398 w 2865"/>
                            <a:gd name="T47" fmla="*/ 5037 h 6748"/>
                            <a:gd name="T48" fmla="*/ 2492 w 2865"/>
                            <a:gd name="T49" fmla="*/ 4800 h 6748"/>
                            <a:gd name="T50" fmla="*/ 2732 w 2865"/>
                            <a:gd name="T51" fmla="*/ 4860 h 6748"/>
                            <a:gd name="T52" fmla="*/ 2812 w 2865"/>
                            <a:gd name="T53" fmla="*/ 4676 h 6748"/>
                            <a:gd name="T54" fmla="*/ 2787 w 2865"/>
                            <a:gd name="T55" fmla="*/ 4436 h 6748"/>
                            <a:gd name="T56" fmla="*/ 2698 w 2865"/>
                            <a:gd name="T57" fmla="*/ 4146 h 6748"/>
                            <a:gd name="T58" fmla="*/ 2783 w 2865"/>
                            <a:gd name="T59" fmla="*/ 3932 h 6748"/>
                            <a:gd name="T60" fmla="*/ 2727 w 2865"/>
                            <a:gd name="T61" fmla="*/ 3692 h 6748"/>
                            <a:gd name="T62" fmla="*/ 2772 w 2865"/>
                            <a:gd name="T63" fmla="*/ 3486 h 6748"/>
                            <a:gd name="T64" fmla="*/ 2630 w 2865"/>
                            <a:gd name="T65" fmla="*/ 3387 h 6748"/>
                            <a:gd name="T66" fmla="*/ 2590 w 2865"/>
                            <a:gd name="T67" fmla="*/ 3035 h 6748"/>
                            <a:gd name="T68" fmla="*/ 2442 w 2865"/>
                            <a:gd name="T69" fmla="*/ 2776 h 6748"/>
                            <a:gd name="T70" fmla="*/ 2354 w 2865"/>
                            <a:gd name="T71" fmla="*/ 2124 h 6748"/>
                            <a:gd name="T72" fmla="*/ 2587 w 2865"/>
                            <a:gd name="T73" fmla="*/ 1944 h 6748"/>
                            <a:gd name="T74" fmla="*/ 2704 w 2865"/>
                            <a:gd name="T75" fmla="*/ 1508 h 6748"/>
                            <a:gd name="T76" fmla="*/ 2487 w 2865"/>
                            <a:gd name="T77" fmla="*/ 1191 h 6748"/>
                            <a:gd name="T78" fmla="*/ 2432 w 2865"/>
                            <a:gd name="T79" fmla="*/ 914 h 6748"/>
                            <a:gd name="T80" fmla="*/ 2383 w 2865"/>
                            <a:gd name="T81" fmla="*/ 1031 h 6748"/>
                            <a:gd name="T82" fmla="*/ 2291 w 2865"/>
                            <a:gd name="T83" fmla="*/ 926 h 6748"/>
                            <a:gd name="T84" fmla="*/ 2302 w 2865"/>
                            <a:gd name="T85" fmla="*/ 229 h 6748"/>
                            <a:gd name="T86" fmla="*/ 1990 w 2865"/>
                            <a:gd name="T87" fmla="*/ 293 h 6748"/>
                            <a:gd name="T88" fmla="*/ 1873 w 2865"/>
                            <a:gd name="T89" fmla="*/ 140 h 6748"/>
                            <a:gd name="T90" fmla="*/ 1809 w 2865"/>
                            <a:gd name="T91" fmla="*/ 12 h 6748"/>
                            <a:gd name="T92" fmla="*/ 1587 w 2865"/>
                            <a:gd name="T93" fmla="*/ 225 h 6748"/>
                            <a:gd name="T94" fmla="*/ 1478 w 2865"/>
                            <a:gd name="T95" fmla="*/ 385 h 6748"/>
                            <a:gd name="T96" fmla="*/ 1339 w 2865"/>
                            <a:gd name="T97" fmla="*/ 558 h 6748"/>
                            <a:gd name="T98" fmla="*/ 1238 w 2865"/>
                            <a:gd name="T99" fmla="*/ 509 h 6748"/>
                            <a:gd name="T100" fmla="*/ 1010 w 2865"/>
                            <a:gd name="T101" fmla="*/ 645 h 6748"/>
                            <a:gd name="T102" fmla="*/ 740 w 2865"/>
                            <a:gd name="T103" fmla="*/ 1106 h 6748"/>
                            <a:gd name="T104" fmla="*/ 273 w 2865"/>
                            <a:gd name="T105" fmla="*/ 1155 h 6748"/>
                            <a:gd name="T106" fmla="*/ 240 w 2865"/>
                            <a:gd name="T107" fmla="*/ 1490 h 6748"/>
                            <a:gd name="T108" fmla="*/ 368 w 2865"/>
                            <a:gd name="T109" fmla="*/ 1627 h 6748"/>
                            <a:gd name="T110" fmla="*/ 369 w 2865"/>
                            <a:gd name="T111" fmla="*/ 2081 h 6748"/>
                            <a:gd name="T112" fmla="*/ 323 w 2865"/>
                            <a:gd name="T113" fmla="*/ 1893 h 6748"/>
                            <a:gd name="T114" fmla="*/ 360 w 2865"/>
                            <a:gd name="T115" fmla="*/ 1662 h 6748"/>
                            <a:gd name="T116" fmla="*/ 72 w 2865"/>
                            <a:gd name="T117" fmla="*/ 1467 h 6748"/>
                            <a:gd name="T118" fmla="*/ 160 w 2865"/>
                            <a:gd name="T119" fmla="*/ 1674 h 6748"/>
                            <a:gd name="T120" fmla="*/ 164 w 2865"/>
                            <a:gd name="T121" fmla="*/ 1957 h 6748"/>
                            <a:gd name="T122" fmla="*/ 37 w 2865"/>
                            <a:gd name="T123" fmla="*/ 2237 h 6748"/>
                            <a:gd name="T124" fmla="*/ 289 w 2865"/>
                            <a:gd name="T125" fmla="*/ 2403 h 6748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2865"/>
                            <a:gd name="T190" fmla="*/ 0 h 6748"/>
                            <a:gd name="T191" fmla="*/ 2865 w 2865"/>
                            <a:gd name="T192" fmla="*/ 6748 h 6748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2865" h="6748">
                              <a:moveTo>
                                <a:pt x="276" y="2557"/>
                              </a:moveTo>
                              <a:lnTo>
                                <a:pt x="271" y="2540"/>
                              </a:lnTo>
                              <a:lnTo>
                                <a:pt x="276" y="2557"/>
                              </a:lnTo>
                              <a:lnTo>
                                <a:pt x="271" y="2557"/>
                              </a:lnTo>
                              <a:lnTo>
                                <a:pt x="269" y="2568"/>
                              </a:lnTo>
                              <a:lnTo>
                                <a:pt x="267" y="2578"/>
                              </a:lnTo>
                              <a:lnTo>
                                <a:pt x="264" y="2590"/>
                              </a:lnTo>
                              <a:lnTo>
                                <a:pt x="259" y="2602"/>
                              </a:lnTo>
                              <a:lnTo>
                                <a:pt x="252" y="2613"/>
                              </a:lnTo>
                              <a:lnTo>
                                <a:pt x="245" y="2624"/>
                              </a:lnTo>
                              <a:lnTo>
                                <a:pt x="237" y="2634"/>
                              </a:lnTo>
                              <a:lnTo>
                                <a:pt x="228" y="2641"/>
                              </a:lnTo>
                              <a:lnTo>
                                <a:pt x="212" y="2645"/>
                              </a:lnTo>
                              <a:lnTo>
                                <a:pt x="195" y="2648"/>
                              </a:lnTo>
                              <a:lnTo>
                                <a:pt x="187" y="2650"/>
                              </a:lnTo>
                              <a:lnTo>
                                <a:pt x="180" y="2656"/>
                              </a:lnTo>
                              <a:lnTo>
                                <a:pt x="177" y="2658"/>
                              </a:lnTo>
                              <a:lnTo>
                                <a:pt x="176" y="2662"/>
                              </a:lnTo>
                              <a:lnTo>
                                <a:pt x="175" y="2666"/>
                              </a:lnTo>
                              <a:lnTo>
                                <a:pt x="175" y="2672"/>
                              </a:lnTo>
                              <a:lnTo>
                                <a:pt x="176" y="2680"/>
                              </a:lnTo>
                              <a:lnTo>
                                <a:pt x="179" y="2701"/>
                              </a:lnTo>
                              <a:lnTo>
                                <a:pt x="184" y="2730"/>
                              </a:lnTo>
                              <a:lnTo>
                                <a:pt x="191" y="2765"/>
                              </a:lnTo>
                              <a:lnTo>
                                <a:pt x="197" y="2801"/>
                              </a:lnTo>
                              <a:lnTo>
                                <a:pt x="204" y="2834"/>
                              </a:lnTo>
                              <a:lnTo>
                                <a:pt x="211" y="2861"/>
                              </a:lnTo>
                              <a:lnTo>
                                <a:pt x="216" y="2877"/>
                              </a:lnTo>
                              <a:lnTo>
                                <a:pt x="237" y="2897"/>
                              </a:lnTo>
                              <a:lnTo>
                                <a:pt x="255" y="2910"/>
                              </a:lnTo>
                              <a:lnTo>
                                <a:pt x="259" y="2913"/>
                              </a:lnTo>
                              <a:lnTo>
                                <a:pt x="261" y="2917"/>
                              </a:lnTo>
                              <a:lnTo>
                                <a:pt x="264" y="2922"/>
                              </a:lnTo>
                              <a:lnTo>
                                <a:pt x="267" y="2928"/>
                              </a:lnTo>
                              <a:lnTo>
                                <a:pt x="268" y="2934"/>
                              </a:lnTo>
                              <a:lnTo>
                                <a:pt x="269" y="2941"/>
                              </a:lnTo>
                              <a:lnTo>
                                <a:pt x="271" y="2950"/>
                              </a:lnTo>
                              <a:lnTo>
                                <a:pt x="271" y="2961"/>
                              </a:lnTo>
                              <a:lnTo>
                                <a:pt x="271" y="3001"/>
                              </a:lnTo>
                              <a:lnTo>
                                <a:pt x="271" y="3035"/>
                              </a:lnTo>
                              <a:lnTo>
                                <a:pt x="271" y="3073"/>
                              </a:lnTo>
                              <a:lnTo>
                                <a:pt x="271" y="3123"/>
                              </a:lnTo>
                              <a:lnTo>
                                <a:pt x="271" y="3137"/>
                              </a:lnTo>
                              <a:lnTo>
                                <a:pt x="273" y="3149"/>
                              </a:lnTo>
                              <a:lnTo>
                                <a:pt x="276" y="3159"/>
                              </a:lnTo>
                              <a:lnTo>
                                <a:pt x="280" y="3169"/>
                              </a:lnTo>
                              <a:lnTo>
                                <a:pt x="285" y="3178"/>
                              </a:lnTo>
                              <a:lnTo>
                                <a:pt x="292" y="3187"/>
                              </a:lnTo>
                              <a:lnTo>
                                <a:pt x="299" y="3195"/>
                              </a:lnTo>
                              <a:lnTo>
                                <a:pt x="307" y="3202"/>
                              </a:lnTo>
                              <a:lnTo>
                                <a:pt x="324" y="3215"/>
                              </a:lnTo>
                              <a:lnTo>
                                <a:pt x="341" y="3227"/>
                              </a:lnTo>
                              <a:lnTo>
                                <a:pt x="360" y="3238"/>
                              </a:lnTo>
                              <a:lnTo>
                                <a:pt x="379" y="3250"/>
                              </a:lnTo>
                              <a:lnTo>
                                <a:pt x="385" y="3365"/>
                              </a:lnTo>
                              <a:lnTo>
                                <a:pt x="379" y="3371"/>
                              </a:lnTo>
                              <a:lnTo>
                                <a:pt x="371" y="3383"/>
                              </a:lnTo>
                              <a:lnTo>
                                <a:pt x="367" y="3391"/>
                              </a:lnTo>
                              <a:lnTo>
                                <a:pt x="364" y="3398"/>
                              </a:lnTo>
                              <a:lnTo>
                                <a:pt x="361" y="3406"/>
                              </a:lnTo>
                              <a:lnTo>
                                <a:pt x="361" y="3413"/>
                              </a:lnTo>
                              <a:lnTo>
                                <a:pt x="363" y="3421"/>
                              </a:lnTo>
                              <a:lnTo>
                                <a:pt x="365" y="3427"/>
                              </a:lnTo>
                              <a:lnTo>
                                <a:pt x="371" y="3435"/>
                              </a:lnTo>
                              <a:lnTo>
                                <a:pt x="379" y="3442"/>
                              </a:lnTo>
                              <a:lnTo>
                                <a:pt x="387" y="3447"/>
                              </a:lnTo>
                              <a:lnTo>
                                <a:pt x="397" y="3454"/>
                              </a:lnTo>
                              <a:lnTo>
                                <a:pt x="408" y="3459"/>
                              </a:lnTo>
                              <a:lnTo>
                                <a:pt x="420" y="3465"/>
                              </a:lnTo>
                              <a:lnTo>
                                <a:pt x="445" y="3473"/>
                              </a:lnTo>
                              <a:lnTo>
                                <a:pt x="470" y="3479"/>
                              </a:lnTo>
                              <a:lnTo>
                                <a:pt x="493" y="3483"/>
                              </a:lnTo>
                              <a:lnTo>
                                <a:pt x="512" y="3485"/>
                              </a:lnTo>
                              <a:lnTo>
                                <a:pt x="513" y="3511"/>
                              </a:lnTo>
                              <a:lnTo>
                                <a:pt x="517" y="3541"/>
                              </a:lnTo>
                              <a:lnTo>
                                <a:pt x="521" y="3571"/>
                              </a:lnTo>
                              <a:lnTo>
                                <a:pt x="524" y="3605"/>
                              </a:lnTo>
                              <a:lnTo>
                                <a:pt x="522" y="3624"/>
                              </a:lnTo>
                              <a:lnTo>
                                <a:pt x="518" y="3640"/>
                              </a:lnTo>
                              <a:lnTo>
                                <a:pt x="513" y="3654"/>
                              </a:lnTo>
                              <a:lnTo>
                                <a:pt x="506" y="3666"/>
                              </a:lnTo>
                              <a:lnTo>
                                <a:pt x="498" y="3675"/>
                              </a:lnTo>
                              <a:lnTo>
                                <a:pt x="489" y="3684"/>
                              </a:lnTo>
                              <a:lnTo>
                                <a:pt x="480" y="3692"/>
                              </a:lnTo>
                              <a:lnTo>
                                <a:pt x="469" y="3700"/>
                              </a:lnTo>
                              <a:lnTo>
                                <a:pt x="459" y="3708"/>
                              </a:lnTo>
                              <a:lnTo>
                                <a:pt x="449" y="3716"/>
                              </a:lnTo>
                              <a:lnTo>
                                <a:pt x="440" y="3724"/>
                              </a:lnTo>
                              <a:lnTo>
                                <a:pt x="432" y="3735"/>
                              </a:lnTo>
                              <a:lnTo>
                                <a:pt x="425" y="3746"/>
                              </a:lnTo>
                              <a:lnTo>
                                <a:pt x="420" y="3759"/>
                              </a:lnTo>
                              <a:lnTo>
                                <a:pt x="416" y="3774"/>
                              </a:lnTo>
                              <a:lnTo>
                                <a:pt x="415" y="3791"/>
                              </a:lnTo>
                              <a:lnTo>
                                <a:pt x="416" y="3798"/>
                              </a:lnTo>
                              <a:lnTo>
                                <a:pt x="417" y="3804"/>
                              </a:lnTo>
                              <a:lnTo>
                                <a:pt x="419" y="3811"/>
                              </a:lnTo>
                              <a:lnTo>
                                <a:pt x="421" y="3818"/>
                              </a:lnTo>
                              <a:lnTo>
                                <a:pt x="428" y="3830"/>
                              </a:lnTo>
                              <a:lnTo>
                                <a:pt x="436" y="3842"/>
                              </a:lnTo>
                              <a:lnTo>
                                <a:pt x="444" y="3855"/>
                              </a:lnTo>
                              <a:lnTo>
                                <a:pt x="451" y="3871"/>
                              </a:lnTo>
                              <a:lnTo>
                                <a:pt x="453" y="3879"/>
                              </a:lnTo>
                              <a:lnTo>
                                <a:pt x="456" y="3887"/>
                              </a:lnTo>
                              <a:lnTo>
                                <a:pt x="457" y="3896"/>
                              </a:lnTo>
                              <a:lnTo>
                                <a:pt x="457" y="3906"/>
                              </a:lnTo>
                              <a:lnTo>
                                <a:pt x="456" y="3916"/>
                              </a:lnTo>
                              <a:lnTo>
                                <a:pt x="455" y="3924"/>
                              </a:lnTo>
                              <a:lnTo>
                                <a:pt x="451" y="3932"/>
                              </a:lnTo>
                              <a:lnTo>
                                <a:pt x="447" y="3940"/>
                              </a:lnTo>
                              <a:lnTo>
                                <a:pt x="436" y="3954"/>
                              </a:lnTo>
                              <a:lnTo>
                                <a:pt x="423" y="3966"/>
                              </a:lnTo>
                              <a:lnTo>
                                <a:pt x="409" y="3978"/>
                              </a:lnTo>
                              <a:lnTo>
                                <a:pt x="396" y="3990"/>
                              </a:lnTo>
                              <a:lnTo>
                                <a:pt x="391" y="3996"/>
                              </a:lnTo>
                              <a:lnTo>
                                <a:pt x="385" y="4004"/>
                              </a:lnTo>
                              <a:lnTo>
                                <a:pt x="381" y="4012"/>
                              </a:lnTo>
                              <a:lnTo>
                                <a:pt x="379" y="4020"/>
                              </a:lnTo>
                              <a:lnTo>
                                <a:pt x="376" y="4043"/>
                              </a:lnTo>
                              <a:lnTo>
                                <a:pt x="375" y="4063"/>
                              </a:lnTo>
                              <a:lnTo>
                                <a:pt x="373" y="4072"/>
                              </a:lnTo>
                              <a:lnTo>
                                <a:pt x="371" y="4080"/>
                              </a:lnTo>
                              <a:lnTo>
                                <a:pt x="367" y="4087"/>
                              </a:lnTo>
                              <a:lnTo>
                                <a:pt x="361" y="4092"/>
                              </a:lnTo>
                              <a:lnTo>
                                <a:pt x="355" y="4096"/>
                              </a:lnTo>
                              <a:lnTo>
                                <a:pt x="349" y="4098"/>
                              </a:lnTo>
                              <a:lnTo>
                                <a:pt x="344" y="4099"/>
                              </a:lnTo>
                              <a:lnTo>
                                <a:pt x="340" y="4098"/>
                              </a:lnTo>
                              <a:lnTo>
                                <a:pt x="335" y="4098"/>
                              </a:lnTo>
                              <a:lnTo>
                                <a:pt x="331" y="4098"/>
                              </a:lnTo>
                              <a:lnTo>
                                <a:pt x="325" y="4098"/>
                              </a:lnTo>
                              <a:lnTo>
                                <a:pt x="319" y="4099"/>
                              </a:lnTo>
                              <a:lnTo>
                                <a:pt x="319" y="4118"/>
                              </a:lnTo>
                              <a:lnTo>
                                <a:pt x="321" y="4136"/>
                              </a:lnTo>
                              <a:lnTo>
                                <a:pt x="324" y="4154"/>
                              </a:lnTo>
                              <a:lnTo>
                                <a:pt x="328" y="4171"/>
                              </a:lnTo>
                              <a:lnTo>
                                <a:pt x="335" y="4187"/>
                              </a:lnTo>
                              <a:lnTo>
                                <a:pt x="341" y="4203"/>
                              </a:lnTo>
                              <a:lnTo>
                                <a:pt x="349" y="4217"/>
                              </a:lnTo>
                              <a:lnTo>
                                <a:pt x="357" y="4231"/>
                              </a:lnTo>
                              <a:lnTo>
                                <a:pt x="368" y="4243"/>
                              </a:lnTo>
                              <a:lnTo>
                                <a:pt x="379" y="4253"/>
                              </a:lnTo>
                              <a:lnTo>
                                <a:pt x="392" y="4263"/>
                              </a:lnTo>
                              <a:lnTo>
                                <a:pt x="405" y="4271"/>
                              </a:lnTo>
                              <a:lnTo>
                                <a:pt x="420" y="4277"/>
                              </a:lnTo>
                              <a:lnTo>
                                <a:pt x="435" y="4281"/>
                              </a:lnTo>
                              <a:lnTo>
                                <a:pt x="452" y="4284"/>
                              </a:lnTo>
                              <a:lnTo>
                                <a:pt x="469" y="4285"/>
                              </a:lnTo>
                              <a:lnTo>
                                <a:pt x="470" y="4297"/>
                              </a:lnTo>
                              <a:lnTo>
                                <a:pt x="470" y="4308"/>
                              </a:lnTo>
                              <a:lnTo>
                                <a:pt x="469" y="4319"/>
                              </a:lnTo>
                              <a:lnTo>
                                <a:pt x="467" y="4328"/>
                              </a:lnTo>
                              <a:lnTo>
                                <a:pt x="463" y="4336"/>
                              </a:lnTo>
                              <a:lnTo>
                                <a:pt x="459" y="4344"/>
                              </a:lnTo>
                              <a:lnTo>
                                <a:pt x="453" y="4351"/>
                              </a:lnTo>
                              <a:lnTo>
                                <a:pt x="447" y="4357"/>
                              </a:lnTo>
                              <a:lnTo>
                                <a:pt x="440" y="4363"/>
                              </a:lnTo>
                              <a:lnTo>
                                <a:pt x="432" y="4368"/>
                              </a:lnTo>
                              <a:lnTo>
                                <a:pt x="424" y="4373"/>
                              </a:lnTo>
                              <a:lnTo>
                                <a:pt x="416" y="4377"/>
                              </a:lnTo>
                              <a:lnTo>
                                <a:pt x="399" y="4385"/>
                              </a:lnTo>
                              <a:lnTo>
                                <a:pt x="380" y="4392"/>
                              </a:lnTo>
                              <a:lnTo>
                                <a:pt x="361" y="4399"/>
                              </a:lnTo>
                              <a:lnTo>
                                <a:pt x="343" y="4405"/>
                              </a:lnTo>
                              <a:lnTo>
                                <a:pt x="325" y="4412"/>
                              </a:lnTo>
                              <a:lnTo>
                                <a:pt x="309" y="4421"/>
                              </a:lnTo>
                              <a:lnTo>
                                <a:pt x="303" y="4425"/>
                              </a:lnTo>
                              <a:lnTo>
                                <a:pt x="296" y="4431"/>
                              </a:lnTo>
                              <a:lnTo>
                                <a:pt x="291" y="4436"/>
                              </a:lnTo>
                              <a:lnTo>
                                <a:pt x="285" y="4441"/>
                              </a:lnTo>
                              <a:lnTo>
                                <a:pt x="281" y="4448"/>
                              </a:lnTo>
                              <a:lnTo>
                                <a:pt x="279" y="4456"/>
                              </a:lnTo>
                              <a:lnTo>
                                <a:pt x="277" y="4464"/>
                              </a:lnTo>
                              <a:lnTo>
                                <a:pt x="276" y="4472"/>
                              </a:lnTo>
                              <a:lnTo>
                                <a:pt x="277" y="4480"/>
                              </a:lnTo>
                              <a:lnTo>
                                <a:pt x="279" y="4488"/>
                              </a:lnTo>
                              <a:lnTo>
                                <a:pt x="280" y="4495"/>
                              </a:lnTo>
                              <a:lnTo>
                                <a:pt x="283" y="4501"/>
                              </a:lnTo>
                              <a:lnTo>
                                <a:pt x="289" y="4513"/>
                              </a:lnTo>
                              <a:lnTo>
                                <a:pt x="297" y="4523"/>
                              </a:lnTo>
                              <a:lnTo>
                                <a:pt x="305" y="4533"/>
                              </a:lnTo>
                              <a:lnTo>
                                <a:pt x="312" y="4545"/>
                              </a:lnTo>
                              <a:lnTo>
                                <a:pt x="315" y="4551"/>
                              </a:lnTo>
                              <a:lnTo>
                                <a:pt x="317" y="4559"/>
                              </a:lnTo>
                              <a:lnTo>
                                <a:pt x="319" y="4565"/>
                              </a:lnTo>
                              <a:lnTo>
                                <a:pt x="319" y="4575"/>
                              </a:lnTo>
                              <a:lnTo>
                                <a:pt x="319" y="4605"/>
                              </a:lnTo>
                              <a:lnTo>
                                <a:pt x="319" y="4632"/>
                              </a:lnTo>
                              <a:lnTo>
                                <a:pt x="319" y="4655"/>
                              </a:lnTo>
                              <a:lnTo>
                                <a:pt x="319" y="4671"/>
                              </a:lnTo>
                              <a:lnTo>
                                <a:pt x="319" y="4676"/>
                              </a:lnTo>
                              <a:lnTo>
                                <a:pt x="320" y="4684"/>
                              </a:lnTo>
                              <a:lnTo>
                                <a:pt x="323" y="4691"/>
                              </a:lnTo>
                              <a:lnTo>
                                <a:pt x="325" y="4700"/>
                              </a:lnTo>
                              <a:lnTo>
                                <a:pt x="331" y="4707"/>
                              </a:lnTo>
                              <a:lnTo>
                                <a:pt x="336" y="4713"/>
                              </a:lnTo>
                              <a:lnTo>
                                <a:pt x="340" y="4716"/>
                              </a:lnTo>
                              <a:lnTo>
                                <a:pt x="344" y="4717"/>
                              </a:lnTo>
                              <a:lnTo>
                                <a:pt x="349" y="4719"/>
                              </a:lnTo>
                              <a:lnTo>
                                <a:pt x="355" y="4719"/>
                              </a:lnTo>
                              <a:lnTo>
                                <a:pt x="375" y="4719"/>
                              </a:lnTo>
                              <a:lnTo>
                                <a:pt x="392" y="4716"/>
                              </a:lnTo>
                              <a:lnTo>
                                <a:pt x="408" y="4713"/>
                              </a:lnTo>
                              <a:lnTo>
                                <a:pt x="424" y="4709"/>
                              </a:lnTo>
                              <a:lnTo>
                                <a:pt x="440" y="4707"/>
                              </a:lnTo>
                              <a:lnTo>
                                <a:pt x="456" y="4704"/>
                              </a:lnTo>
                              <a:lnTo>
                                <a:pt x="474" y="4701"/>
                              </a:lnTo>
                              <a:lnTo>
                                <a:pt x="493" y="4701"/>
                              </a:lnTo>
                              <a:lnTo>
                                <a:pt x="510" y="4701"/>
                              </a:lnTo>
                              <a:lnTo>
                                <a:pt x="526" y="4704"/>
                              </a:lnTo>
                              <a:lnTo>
                                <a:pt x="538" y="4708"/>
                              </a:lnTo>
                              <a:lnTo>
                                <a:pt x="550" y="4713"/>
                              </a:lnTo>
                              <a:lnTo>
                                <a:pt x="558" y="4719"/>
                              </a:lnTo>
                              <a:lnTo>
                                <a:pt x="566" y="4725"/>
                              </a:lnTo>
                              <a:lnTo>
                                <a:pt x="574" y="4733"/>
                              </a:lnTo>
                              <a:lnTo>
                                <a:pt x="581" y="4741"/>
                              </a:lnTo>
                              <a:lnTo>
                                <a:pt x="593" y="4756"/>
                              </a:lnTo>
                              <a:lnTo>
                                <a:pt x="606" y="4769"/>
                              </a:lnTo>
                              <a:lnTo>
                                <a:pt x="614" y="4775"/>
                              </a:lnTo>
                              <a:lnTo>
                                <a:pt x="625" y="4780"/>
                              </a:lnTo>
                              <a:lnTo>
                                <a:pt x="636" y="4783"/>
                              </a:lnTo>
                              <a:lnTo>
                                <a:pt x="650" y="4785"/>
                              </a:lnTo>
                              <a:lnTo>
                                <a:pt x="653" y="4794"/>
                              </a:lnTo>
                              <a:lnTo>
                                <a:pt x="657" y="4806"/>
                              </a:lnTo>
                              <a:lnTo>
                                <a:pt x="662" y="4820"/>
                              </a:lnTo>
                              <a:lnTo>
                                <a:pt x="669" y="4833"/>
                              </a:lnTo>
                              <a:lnTo>
                                <a:pt x="676" y="4845"/>
                              </a:lnTo>
                              <a:lnTo>
                                <a:pt x="684" y="4857"/>
                              </a:lnTo>
                              <a:lnTo>
                                <a:pt x="690" y="4868"/>
                              </a:lnTo>
                              <a:lnTo>
                                <a:pt x="698" y="4876"/>
                              </a:lnTo>
                              <a:lnTo>
                                <a:pt x="712" y="4882"/>
                              </a:lnTo>
                              <a:lnTo>
                                <a:pt x="728" y="4888"/>
                              </a:lnTo>
                              <a:lnTo>
                                <a:pt x="742" y="4893"/>
                              </a:lnTo>
                              <a:lnTo>
                                <a:pt x="757" y="4897"/>
                              </a:lnTo>
                              <a:lnTo>
                                <a:pt x="764" y="4900"/>
                              </a:lnTo>
                              <a:lnTo>
                                <a:pt x="769" y="4904"/>
                              </a:lnTo>
                              <a:lnTo>
                                <a:pt x="774" y="4908"/>
                              </a:lnTo>
                              <a:lnTo>
                                <a:pt x="780" y="4912"/>
                              </a:lnTo>
                              <a:lnTo>
                                <a:pt x="782" y="4917"/>
                              </a:lnTo>
                              <a:lnTo>
                                <a:pt x="786" y="4924"/>
                              </a:lnTo>
                              <a:lnTo>
                                <a:pt x="788" y="4932"/>
                              </a:lnTo>
                              <a:lnTo>
                                <a:pt x="788" y="4941"/>
                              </a:lnTo>
                              <a:lnTo>
                                <a:pt x="788" y="4952"/>
                              </a:lnTo>
                              <a:lnTo>
                                <a:pt x="785" y="4961"/>
                              </a:lnTo>
                              <a:lnTo>
                                <a:pt x="781" y="4970"/>
                              </a:lnTo>
                              <a:lnTo>
                                <a:pt x="776" y="4980"/>
                              </a:lnTo>
                              <a:lnTo>
                                <a:pt x="764" y="4998"/>
                              </a:lnTo>
                              <a:lnTo>
                                <a:pt x="749" y="5017"/>
                              </a:lnTo>
                              <a:lnTo>
                                <a:pt x="742" y="5028"/>
                              </a:lnTo>
                              <a:lnTo>
                                <a:pt x="734" y="5038"/>
                              </a:lnTo>
                              <a:lnTo>
                                <a:pt x="728" y="5049"/>
                              </a:lnTo>
                              <a:lnTo>
                                <a:pt x="722" y="5061"/>
                              </a:lnTo>
                              <a:lnTo>
                                <a:pt x="717" y="5073"/>
                              </a:lnTo>
                              <a:lnTo>
                                <a:pt x="713" y="5086"/>
                              </a:lnTo>
                              <a:lnTo>
                                <a:pt x="710" y="5101"/>
                              </a:lnTo>
                              <a:lnTo>
                                <a:pt x="710" y="5116"/>
                              </a:lnTo>
                              <a:lnTo>
                                <a:pt x="710" y="5125"/>
                              </a:lnTo>
                              <a:lnTo>
                                <a:pt x="712" y="5134"/>
                              </a:lnTo>
                              <a:lnTo>
                                <a:pt x="714" y="5141"/>
                              </a:lnTo>
                              <a:lnTo>
                                <a:pt x="717" y="5148"/>
                              </a:lnTo>
                              <a:lnTo>
                                <a:pt x="721" y="5154"/>
                              </a:lnTo>
                              <a:lnTo>
                                <a:pt x="725" y="5160"/>
                              </a:lnTo>
                              <a:lnTo>
                                <a:pt x="730" y="5164"/>
                              </a:lnTo>
                              <a:lnTo>
                                <a:pt x="736" y="5169"/>
                              </a:lnTo>
                              <a:lnTo>
                                <a:pt x="748" y="5176"/>
                              </a:lnTo>
                              <a:lnTo>
                                <a:pt x="761" y="5181"/>
                              </a:lnTo>
                              <a:lnTo>
                                <a:pt x="776" y="5186"/>
                              </a:lnTo>
                              <a:lnTo>
                                <a:pt x="792" y="5190"/>
                              </a:lnTo>
                              <a:lnTo>
                                <a:pt x="806" y="5196"/>
                              </a:lnTo>
                              <a:lnTo>
                                <a:pt x="821" y="5200"/>
                              </a:lnTo>
                              <a:lnTo>
                                <a:pt x="834" y="5205"/>
                              </a:lnTo>
                              <a:lnTo>
                                <a:pt x="848" y="5212"/>
                              </a:lnTo>
                              <a:lnTo>
                                <a:pt x="853" y="5216"/>
                              </a:lnTo>
                              <a:lnTo>
                                <a:pt x="857" y="5221"/>
                              </a:lnTo>
                              <a:lnTo>
                                <a:pt x="862" y="5225"/>
                              </a:lnTo>
                              <a:lnTo>
                                <a:pt x="865" y="5232"/>
                              </a:lnTo>
                              <a:lnTo>
                                <a:pt x="869" y="5237"/>
                              </a:lnTo>
                              <a:lnTo>
                                <a:pt x="870" y="5245"/>
                              </a:lnTo>
                              <a:lnTo>
                                <a:pt x="872" y="5252"/>
                              </a:lnTo>
                              <a:lnTo>
                                <a:pt x="873" y="5261"/>
                              </a:lnTo>
                              <a:lnTo>
                                <a:pt x="872" y="5274"/>
                              </a:lnTo>
                              <a:lnTo>
                                <a:pt x="869" y="5286"/>
                              </a:lnTo>
                              <a:lnTo>
                                <a:pt x="864" y="5297"/>
                              </a:lnTo>
                              <a:lnTo>
                                <a:pt x="858" y="5308"/>
                              </a:lnTo>
                              <a:lnTo>
                                <a:pt x="852" y="5316"/>
                              </a:lnTo>
                              <a:lnTo>
                                <a:pt x="844" y="5324"/>
                              </a:lnTo>
                              <a:lnTo>
                                <a:pt x="836" y="5330"/>
                              </a:lnTo>
                              <a:lnTo>
                                <a:pt x="828" y="5337"/>
                              </a:lnTo>
                              <a:lnTo>
                                <a:pt x="810" y="5352"/>
                              </a:lnTo>
                              <a:lnTo>
                                <a:pt x="796" y="5366"/>
                              </a:lnTo>
                              <a:lnTo>
                                <a:pt x="790" y="5374"/>
                              </a:lnTo>
                              <a:lnTo>
                                <a:pt x="786" y="5383"/>
                              </a:lnTo>
                              <a:lnTo>
                                <a:pt x="784" y="5394"/>
                              </a:lnTo>
                              <a:lnTo>
                                <a:pt x="782" y="5405"/>
                              </a:lnTo>
                              <a:lnTo>
                                <a:pt x="782" y="5433"/>
                              </a:lnTo>
                              <a:lnTo>
                                <a:pt x="782" y="5477"/>
                              </a:lnTo>
                              <a:lnTo>
                                <a:pt x="782" y="5525"/>
                              </a:lnTo>
                              <a:lnTo>
                                <a:pt x="782" y="5562"/>
                              </a:lnTo>
                              <a:lnTo>
                                <a:pt x="784" y="5571"/>
                              </a:lnTo>
                              <a:lnTo>
                                <a:pt x="786" y="5581"/>
                              </a:lnTo>
                              <a:lnTo>
                                <a:pt x="790" y="5590"/>
                              </a:lnTo>
                              <a:lnTo>
                                <a:pt x="796" y="5599"/>
                              </a:lnTo>
                              <a:lnTo>
                                <a:pt x="809" y="5617"/>
                              </a:lnTo>
                              <a:lnTo>
                                <a:pt x="825" y="5637"/>
                              </a:lnTo>
                              <a:lnTo>
                                <a:pt x="832" y="5646"/>
                              </a:lnTo>
                              <a:lnTo>
                                <a:pt x="840" y="5657"/>
                              </a:lnTo>
                              <a:lnTo>
                                <a:pt x="846" y="5669"/>
                              </a:lnTo>
                              <a:lnTo>
                                <a:pt x="853" y="5681"/>
                              </a:lnTo>
                              <a:lnTo>
                                <a:pt x="858" y="5694"/>
                              </a:lnTo>
                              <a:lnTo>
                                <a:pt x="862" y="5709"/>
                              </a:lnTo>
                              <a:lnTo>
                                <a:pt x="865" y="5725"/>
                              </a:lnTo>
                              <a:lnTo>
                                <a:pt x="866" y="5742"/>
                              </a:lnTo>
                              <a:lnTo>
                                <a:pt x="866" y="5754"/>
                              </a:lnTo>
                              <a:lnTo>
                                <a:pt x="864" y="5763"/>
                              </a:lnTo>
                              <a:lnTo>
                                <a:pt x="860" y="5771"/>
                              </a:lnTo>
                              <a:lnTo>
                                <a:pt x="856" y="5778"/>
                              </a:lnTo>
                              <a:lnTo>
                                <a:pt x="850" y="5783"/>
                              </a:lnTo>
                              <a:lnTo>
                                <a:pt x="844" y="5787"/>
                              </a:lnTo>
                              <a:lnTo>
                                <a:pt x="837" y="5791"/>
                              </a:lnTo>
                              <a:lnTo>
                                <a:pt x="830" y="5795"/>
                              </a:lnTo>
                              <a:lnTo>
                                <a:pt x="817" y="5802"/>
                              </a:lnTo>
                              <a:lnTo>
                                <a:pt x="805" y="5810"/>
                              </a:lnTo>
                              <a:lnTo>
                                <a:pt x="801" y="5815"/>
                              </a:lnTo>
                              <a:lnTo>
                                <a:pt x="797" y="5822"/>
                              </a:lnTo>
                              <a:lnTo>
                                <a:pt x="796" y="5830"/>
                              </a:lnTo>
                              <a:lnTo>
                                <a:pt x="794" y="5839"/>
                              </a:lnTo>
                              <a:lnTo>
                                <a:pt x="796" y="5843"/>
                              </a:lnTo>
                              <a:lnTo>
                                <a:pt x="797" y="5850"/>
                              </a:lnTo>
                              <a:lnTo>
                                <a:pt x="801" y="5857"/>
                              </a:lnTo>
                              <a:lnTo>
                                <a:pt x="806" y="5865"/>
                              </a:lnTo>
                              <a:lnTo>
                                <a:pt x="818" y="5882"/>
                              </a:lnTo>
                              <a:lnTo>
                                <a:pt x="834" y="5899"/>
                              </a:lnTo>
                              <a:lnTo>
                                <a:pt x="852" y="5915"/>
                              </a:lnTo>
                              <a:lnTo>
                                <a:pt x="868" y="5929"/>
                              </a:lnTo>
                              <a:lnTo>
                                <a:pt x="876" y="5934"/>
                              </a:lnTo>
                              <a:lnTo>
                                <a:pt x="884" y="5938"/>
                              </a:lnTo>
                              <a:lnTo>
                                <a:pt x="890" y="5941"/>
                              </a:lnTo>
                              <a:lnTo>
                                <a:pt x="897" y="5941"/>
                              </a:lnTo>
                              <a:lnTo>
                                <a:pt x="909" y="5941"/>
                              </a:lnTo>
                              <a:lnTo>
                                <a:pt x="921" y="5939"/>
                              </a:lnTo>
                              <a:lnTo>
                                <a:pt x="932" y="5938"/>
                              </a:lnTo>
                              <a:lnTo>
                                <a:pt x="941" y="5935"/>
                              </a:lnTo>
                              <a:lnTo>
                                <a:pt x="960" y="5931"/>
                              </a:lnTo>
                              <a:lnTo>
                                <a:pt x="981" y="5929"/>
                              </a:lnTo>
                              <a:lnTo>
                                <a:pt x="993" y="5930"/>
                              </a:lnTo>
                              <a:lnTo>
                                <a:pt x="1004" y="5933"/>
                              </a:lnTo>
                              <a:lnTo>
                                <a:pt x="1013" y="5938"/>
                              </a:lnTo>
                              <a:lnTo>
                                <a:pt x="1021" y="5943"/>
                              </a:lnTo>
                              <a:lnTo>
                                <a:pt x="1037" y="5956"/>
                              </a:lnTo>
                              <a:lnTo>
                                <a:pt x="1053" y="5971"/>
                              </a:lnTo>
                              <a:lnTo>
                                <a:pt x="1064" y="5978"/>
                              </a:lnTo>
                              <a:lnTo>
                                <a:pt x="1073" y="5984"/>
                              </a:lnTo>
                              <a:lnTo>
                                <a:pt x="1082" y="5992"/>
                              </a:lnTo>
                              <a:lnTo>
                                <a:pt x="1090" y="6000"/>
                              </a:lnTo>
                              <a:lnTo>
                                <a:pt x="1097" y="6010"/>
                              </a:lnTo>
                              <a:lnTo>
                                <a:pt x="1104" y="6019"/>
                              </a:lnTo>
                              <a:lnTo>
                                <a:pt x="1109" y="6028"/>
                              </a:lnTo>
                              <a:lnTo>
                                <a:pt x="1116" y="6038"/>
                              </a:lnTo>
                              <a:lnTo>
                                <a:pt x="1125" y="6059"/>
                              </a:lnTo>
                              <a:lnTo>
                                <a:pt x="1133" y="6080"/>
                              </a:lnTo>
                              <a:lnTo>
                                <a:pt x="1140" y="6103"/>
                              </a:lnTo>
                              <a:lnTo>
                                <a:pt x="1146" y="6127"/>
                              </a:lnTo>
                              <a:lnTo>
                                <a:pt x="1157" y="6174"/>
                              </a:lnTo>
                              <a:lnTo>
                                <a:pt x="1172" y="6219"/>
                              </a:lnTo>
                              <a:lnTo>
                                <a:pt x="1180" y="6240"/>
                              </a:lnTo>
                              <a:lnTo>
                                <a:pt x="1189" y="6260"/>
                              </a:lnTo>
                              <a:lnTo>
                                <a:pt x="1196" y="6271"/>
                              </a:lnTo>
                              <a:lnTo>
                                <a:pt x="1201" y="6279"/>
                              </a:lnTo>
                              <a:lnTo>
                                <a:pt x="1209" y="6288"/>
                              </a:lnTo>
                              <a:lnTo>
                                <a:pt x="1216" y="6296"/>
                              </a:lnTo>
                              <a:lnTo>
                                <a:pt x="1217" y="6304"/>
                              </a:lnTo>
                              <a:lnTo>
                                <a:pt x="1220" y="6312"/>
                              </a:lnTo>
                              <a:lnTo>
                                <a:pt x="1224" y="6319"/>
                              </a:lnTo>
                              <a:lnTo>
                                <a:pt x="1228" y="6327"/>
                              </a:lnTo>
                              <a:lnTo>
                                <a:pt x="1233" y="6334"/>
                              </a:lnTo>
                              <a:lnTo>
                                <a:pt x="1235" y="6340"/>
                              </a:lnTo>
                              <a:lnTo>
                                <a:pt x="1238" y="6348"/>
                              </a:lnTo>
                              <a:lnTo>
                                <a:pt x="1239" y="6356"/>
                              </a:lnTo>
                              <a:lnTo>
                                <a:pt x="1239" y="6362"/>
                              </a:lnTo>
                              <a:lnTo>
                                <a:pt x="1238" y="6367"/>
                              </a:lnTo>
                              <a:lnTo>
                                <a:pt x="1235" y="6372"/>
                              </a:lnTo>
                              <a:lnTo>
                                <a:pt x="1233" y="6376"/>
                              </a:lnTo>
                              <a:lnTo>
                                <a:pt x="1226" y="6384"/>
                              </a:lnTo>
                              <a:lnTo>
                                <a:pt x="1218" y="6391"/>
                              </a:lnTo>
                              <a:lnTo>
                                <a:pt x="1210" y="6398"/>
                              </a:lnTo>
                              <a:lnTo>
                                <a:pt x="1202" y="6404"/>
                              </a:lnTo>
                              <a:lnTo>
                                <a:pt x="1196" y="6410"/>
                              </a:lnTo>
                              <a:lnTo>
                                <a:pt x="1192" y="6416"/>
                              </a:lnTo>
                              <a:lnTo>
                                <a:pt x="1189" y="6430"/>
                              </a:lnTo>
                              <a:lnTo>
                                <a:pt x="1188" y="6440"/>
                              </a:lnTo>
                              <a:lnTo>
                                <a:pt x="1188" y="6451"/>
                              </a:lnTo>
                              <a:lnTo>
                                <a:pt x="1188" y="6460"/>
                              </a:lnTo>
                              <a:lnTo>
                                <a:pt x="1186" y="6470"/>
                              </a:lnTo>
                              <a:lnTo>
                                <a:pt x="1185" y="6478"/>
                              </a:lnTo>
                              <a:lnTo>
                                <a:pt x="1181" y="6486"/>
                              </a:lnTo>
                              <a:lnTo>
                                <a:pt x="1174" y="6495"/>
                              </a:lnTo>
                              <a:lnTo>
                                <a:pt x="1166" y="6504"/>
                              </a:lnTo>
                              <a:lnTo>
                                <a:pt x="1158" y="6514"/>
                              </a:lnTo>
                              <a:lnTo>
                                <a:pt x="1149" y="6522"/>
                              </a:lnTo>
                              <a:lnTo>
                                <a:pt x="1138" y="6530"/>
                              </a:lnTo>
                              <a:lnTo>
                                <a:pt x="1118" y="6545"/>
                              </a:lnTo>
                              <a:lnTo>
                                <a:pt x="1097" y="6561"/>
                              </a:lnTo>
                              <a:lnTo>
                                <a:pt x="1088" y="6569"/>
                              </a:lnTo>
                              <a:lnTo>
                                <a:pt x="1078" y="6580"/>
                              </a:lnTo>
                              <a:lnTo>
                                <a:pt x="1069" y="6589"/>
                              </a:lnTo>
                              <a:lnTo>
                                <a:pt x="1062" y="6601"/>
                              </a:lnTo>
                              <a:lnTo>
                                <a:pt x="1056" y="6615"/>
                              </a:lnTo>
                              <a:lnTo>
                                <a:pt x="1052" y="6629"/>
                              </a:lnTo>
                              <a:lnTo>
                                <a:pt x="1048" y="6645"/>
                              </a:lnTo>
                              <a:lnTo>
                                <a:pt x="1048" y="6664"/>
                              </a:lnTo>
                              <a:lnTo>
                                <a:pt x="1054" y="6671"/>
                              </a:lnTo>
                              <a:lnTo>
                                <a:pt x="1069" y="6688"/>
                              </a:lnTo>
                              <a:lnTo>
                                <a:pt x="1085" y="6707"/>
                              </a:lnTo>
                              <a:lnTo>
                                <a:pt x="1096" y="6717"/>
                              </a:lnTo>
                              <a:lnTo>
                                <a:pt x="1198" y="6717"/>
                              </a:lnTo>
                              <a:lnTo>
                                <a:pt x="1205" y="6725"/>
                              </a:lnTo>
                              <a:lnTo>
                                <a:pt x="1213" y="6732"/>
                              </a:lnTo>
                              <a:lnTo>
                                <a:pt x="1222" y="6737"/>
                              </a:lnTo>
                              <a:lnTo>
                                <a:pt x="1233" y="6741"/>
                              </a:lnTo>
                              <a:lnTo>
                                <a:pt x="1242" y="6744"/>
                              </a:lnTo>
                              <a:lnTo>
                                <a:pt x="1254" y="6747"/>
                              </a:lnTo>
                              <a:lnTo>
                                <a:pt x="1265" y="6748"/>
                              </a:lnTo>
                              <a:lnTo>
                                <a:pt x="1275" y="6748"/>
                              </a:lnTo>
                              <a:lnTo>
                                <a:pt x="1291" y="6748"/>
                              </a:lnTo>
                              <a:lnTo>
                                <a:pt x="1305" y="6747"/>
                              </a:lnTo>
                              <a:lnTo>
                                <a:pt x="1319" y="6744"/>
                              </a:lnTo>
                              <a:lnTo>
                                <a:pt x="1333" y="6741"/>
                              </a:lnTo>
                              <a:lnTo>
                                <a:pt x="1346" y="6737"/>
                              </a:lnTo>
                              <a:lnTo>
                                <a:pt x="1358" y="6732"/>
                              </a:lnTo>
                              <a:lnTo>
                                <a:pt x="1370" y="6727"/>
                              </a:lnTo>
                              <a:lnTo>
                                <a:pt x="1382" y="6721"/>
                              </a:lnTo>
                              <a:lnTo>
                                <a:pt x="1393" y="6715"/>
                              </a:lnTo>
                              <a:lnTo>
                                <a:pt x="1403" y="6708"/>
                              </a:lnTo>
                              <a:lnTo>
                                <a:pt x="1414" y="6700"/>
                              </a:lnTo>
                              <a:lnTo>
                                <a:pt x="1425" y="6692"/>
                              </a:lnTo>
                              <a:lnTo>
                                <a:pt x="1443" y="6673"/>
                              </a:lnTo>
                              <a:lnTo>
                                <a:pt x="1461" y="6653"/>
                              </a:lnTo>
                              <a:lnTo>
                                <a:pt x="1477" y="6632"/>
                              </a:lnTo>
                              <a:lnTo>
                                <a:pt x="1491" y="6609"/>
                              </a:lnTo>
                              <a:lnTo>
                                <a:pt x="1505" y="6587"/>
                              </a:lnTo>
                              <a:lnTo>
                                <a:pt x="1517" y="6563"/>
                              </a:lnTo>
                              <a:lnTo>
                                <a:pt x="1539" y="6514"/>
                              </a:lnTo>
                              <a:lnTo>
                                <a:pt x="1559" y="6464"/>
                              </a:lnTo>
                              <a:lnTo>
                                <a:pt x="1565" y="6458"/>
                              </a:lnTo>
                              <a:lnTo>
                                <a:pt x="1571" y="6451"/>
                              </a:lnTo>
                              <a:lnTo>
                                <a:pt x="1578" y="6446"/>
                              </a:lnTo>
                              <a:lnTo>
                                <a:pt x="1586" y="6443"/>
                              </a:lnTo>
                              <a:lnTo>
                                <a:pt x="1601" y="6436"/>
                              </a:lnTo>
                              <a:lnTo>
                                <a:pt x="1613" y="6428"/>
                              </a:lnTo>
                              <a:lnTo>
                                <a:pt x="1617" y="6424"/>
                              </a:lnTo>
                              <a:lnTo>
                                <a:pt x="1618" y="6420"/>
                              </a:lnTo>
                              <a:lnTo>
                                <a:pt x="1621" y="6414"/>
                              </a:lnTo>
                              <a:lnTo>
                                <a:pt x="1621" y="6408"/>
                              </a:lnTo>
                              <a:lnTo>
                                <a:pt x="1622" y="6394"/>
                              </a:lnTo>
                              <a:lnTo>
                                <a:pt x="1623" y="6379"/>
                              </a:lnTo>
                              <a:lnTo>
                                <a:pt x="1623" y="6363"/>
                              </a:lnTo>
                              <a:lnTo>
                                <a:pt x="1626" y="6350"/>
                              </a:lnTo>
                              <a:lnTo>
                                <a:pt x="1627" y="6344"/>
                              </a:lnTo>
                              <a:lnTo>
                                <a:pt x="1630" y="6339"/>
                              </a:lnTo>
                              <a:lnTo>
                                <a:pt x="1633" y="6335"/>
                              </a:lnTo>
                              <a:lnTo>
                                <a:pt x="1637" y="6332"/>
                              </a:lnTo>
                              <a:lnTo>
                                <a:pt x="1649" y="6326"/>
                              </a:lnTo>
                              <a:lnTo>
                                <a:pt x="1663" y="6320"/>
                              </a:lnTo>
                              <a:lnTo>
                                <a:pt x="1677" y="6314"/>
                              </a:lnTo>
                              <a:lnTo>
                                <a:pt x="1693" y="6308"/>
                              </a:lnTo>
                              <a:lnTo>
                                <a:pt x="1726" y="6299"/>
                              </a:lnTo>
                              <a:lnTo>
                                <a:pt x="1761" y="6292"/>
                              </a:lnTo>
                              <a:lnTo>
                                <a:pt x="1795" y="6286"/>
                              </a:lnTo>
                              <a:lnTo>
                                <a:pt x="1829" y="6282"/>
                              </a:lnTo>
                              <a:lnTo>
                                <a:pt x="1859" y="6279"/>
                              </a:lnTo>
                              <a:lnTo>
                                <a:pt x="1885" y="6278"/>
                              </a:lnTo>
                              <a:lnTo>
                                <a:pt x="1889" y="6268"/>
                              </a:lnTo>
                              <a:lnTo>
                                <a:pt x="1891" y="6258"/>
                              </a:lnTo>
                              <a:lnTo>
                                <a:pt x="1891" y="6251"/>
                              </a:lnTo>
                              <a:lnTo>
                                <a:pt x="1890" y="6246"/>
                              </a:lnTo>
                              <a:lnTo>
                                <a:pt x="1887" y="6240"/>
                              </a:lnTo>
                              <a:lnTo>
                                <a:pt x="1885" y="6236"/>
                              </a:lnTo>
                              <a:lnTo>
                                <a:pt x="1877" y="6235"/>
                              </a:lnTo>
                              <a:lnTo>
                                <a:pt x="1869" y="6232"/>
                              </a:lnTo>
                              <a:lnTo>
                                <a:pt x="1861" y="6227"/>
                              </a:lnTo>
                              <a:lnTo>
                                <a:pt x="1854" y="6222"/>
                              </a:lnTo>
                              <a:lnTo>
                                <a:pt x="1839" y="6206"/>
                              </a:lnTo>
                              <a:lnTo>
                                <a:pt x="1825" y="6188"/>
                              </a:lnTo>
                              <a:lnTo>
                                <a:pt x="1811" y="6168"/>
                              </a:lnTo>
                              <a:lnTo>
                                <a:pt x="1797" y="6150"/>
                              </a:lnTo>
                              <a:lnTo>
                                <a:pt x="1790" y="6142"/>
                              </a:lnTo>
                              <a:lnTo>
                                <a:pt x="1783" y="6134"/>
                              </a:lnTo>
                              <a:lnTo>
                                <a:pt x="1777" y="6127"/>
                              </a:lnTo>
                              <a:lnTo>
                                <a:pt x="1770" y="6122"/>
                              </a:lnTo>
                              <a:lnTo>
                                <a:pt x="1762" y="6116"/>
                              </a:lnTo>
                              <a:lnTo>
                                <a:pt x="1753" y="6111"/>
                              </a:lnTo>
                              <a:lnTo>
                                <a:pt x="1747" y="6107"/>
                              </a:lnTo>
                              <a:lnTo>
                                <a:pt x="1743" y="6103"/>
                              </a:lnTo>
                              <a:lnTo>
                                <a:pt x="1741" y="6098"/>
                              </a:lnTo>
                              <a:lnTo>
                                <a:pt x="1739" y="6091"/>
                              </a:lnTo>
                              <a:lnTo>
                                <a:pt x="1742" y="6086"/>
                              </a:lnTo>
                              <a:lnTo>
                                <a:pt x="1749" y="6076"/>
                              </a:lnTo>
                              <a:lnTo>
                                <a:pt x="1759" y="6066"/>
                              </a:lnTo>
                              <a:lnTo>
                                <a:pt x="1771" y="6054"/>
                              </a:lnTo>
                              <a:lnTo>
                                <a:pt x="1783" y="6043"/>
                              </a:lnTo>
                              <a:lnTo>
                                <a:pt x="1795" y="6034"/>
                              </a:lnTo>
                              <a:lnTo>
                                <a:pt x="1806" y="6027"/>
                              </a:lnTo>
                              <a:lnTo>
                                <a:pt x="1811" y="6026"/>
                              </a:lnTo>
                              <a:lnTo>
                                <a:pt x="1829" y="6026"/>
                              </a:lnTo>
                              <a:lnTo>
                                <a:pt x="1843" y="6024"/>
                              </a:lnTo>
                              <a:lnTo>
                                <a:pt x="1857" y="6023"/>
                              </a:lnTo>
                              <a:lnTo>
                                <a:pt x="1866" y="6019"/>
                              </a:lnTo>
                              <a:lnTo>
                                <a:pt x="1870" y="6015"/>
                              </a:lnTo>
                              <a:lnTo>
                                <a:pt x="1874" y="6012"/>
                              </a:lnTo>
                              <a:lnTo>
                                <a:pt x="1877" y="6007"/>
                              </a:lnTo>
                              <a:lnTo>
                                <a:pt x="1879" y="6003"/>
                              </a:lnTo>
                              <a:lnTo>
                                <a:pt x="1882" y="5996"/>
                              </a:lnTo>
                              <a:lnTo>
                                <a:pt x="1883" y="5988"/>
                              </a:lnTo>
                              <a:lnTo>
                                <a:pt x="1883" y="5980"/>
                              </a:lnTo>
                              <a:lnTo>
                                <a:pt x="1885" y="5971"/>
                              </a:lnTo>
                              <a:lnTo>
                                <a:pt x="1883" y="5962"/>
                              </a:lnTo>
                              <a:lnTo>
                                <a:pt x="1882" y="5954"/>
                              </a:lnTo>
                              <a:lnTo>
                                <a:pt x="1878" y="5946"/>
                              </a:lnTo>
                              <a:lnTo>
                                <a:pt x="1875" y="5938"/>
                              </a:lnTo>
                              <a:lnTo>
                                <a:pt x="1871" y="5930"/>
                              </a:lnTo>
                              <a:lnTo>
                                <a:pt x="1869" y="5922"/>
                              </a:lnTo>
                              <a:lnTo>
                                <a:pt x="1867" y="5914"/>
                              </a:lnTo>
                              <a:lnTo>
                                <a:pt x="1866" y="5905"/>
                              </a:lnTo>
                              <a:lnTo>
                                <a:pt x="1867" y="5894"/>
                              </a:lnTo>
                              <a:lnTo>
                                <a:pt x="1870" y="5885"/>
                              </a:lnTo>
                              <a:lnTo>
                                <a:pt x="1874" y="5874"/>
                              </a:lnTo>
                              <a:lnTo>
                                <a:pt x="1878" y="5865"/>
                              </a:lnTo>
                              <a:lnTo>
                                <a:pt x="1882" y="5854"/>
                              </a:lnTo>
                              <a:lnTo>
                                <a:pt x="1886" y="5842"/>
                              </a:lnTo>
                              <a:lnTo>
                                <a:pt x="1889" y="5830"/>
                              </a:lnTo>
                              <a:lnTo>
                                <a:pt x="1890" y="5815"/>
                              </a:lnTo>
                              <a:lnTo>
                                <a:pt x="1889" y="5802"/>
                              </a:lnTo>
                              <a:lnTo>
                                <a:pt x="1886" y="5790"/>
                              </a:lnTo>
                              <a:lnTo>
                                <a:pt x="1882" y="5781"/>
                              </a:lnTo>
                              <a:lnTo>
                                <a:pt x="1878" y="5770"/>
                              </a:lnTo>
                              <a:lnTo>
                                <a:pt x="1874" y="5761"/>
                              </a:lnTo>
                              <a:lnTo>
                                <a:pt x="1870" y="5751"/>
                              </a:lnTo>
                              <a:lnTo>
                                <a:pt x="1867" y="5741"/>
                              </a:lnTo>
                              <a:lnTo>
                                <a:pt x="1866" y="5730"/>
                              </a:lnTo>
                              <a:lnTo>
                                <a:pt x="1867" y="5722"/>
                              </a:lnTo>
                              <a:lnTo>
                                <a:pt x="1871" y="5713"/>
                              </a:lnTo>
                              <a:lnTo>
                                <a:pt x="1877" y="5702"/>
                              </a:lnTo>
                              <a:lnTo>
                                <a:pt x="1882" y="5689"/>
                              </a:lnTo>
                              <a:lnTo>
                                <a:pt x="1889" y="5675"/>
                              </a:lnTo>
                              <a:lnTo>
                                <a:pt x="1894" y="5662"/>
                              </a:lnTo>
                              <a:lnTo>
                                <a:pt x="1899" y="5647"/>
                              </a:lnTo>
                              <a:lnTo>
                                <a:pt x="1902" y="5634"/>
                              </a:lnTo>
                              <a:lnTo>
                                <a:pt x="1911" y="5631"/>
                              </a:lnTo>
                              <a:lnTo>
                                <a:pt x="1919" y="5627"/>
                              </a:lnTo>
                              <a:lnTo>
                                <a:pt x="1929" y="5622"/>
                              </a:lnTo>
                              <a:lnTo>
                                <a:pt x="1935" y="5617"/>
                              </a:lnTo>
                              <a:lnTo>
                                <a:pt x="1943" y="5610"/>
                              </a:lnTo>
                              <a:lnTo>
                                <a:pt x="1950" y="5603"/>
                              </a:lnTo>
                              <a:lnTo>
                                <a:pt x="1957" y="5595"/>
                              </a:lnTo>
                              <a:lnTo>
                                <a:pt x="1962" y="5587"/>
                              </a:lnTo>
                              <a:lnTo>
                                <a:pt x="1967" y="5578"/>
                              </a:lnTo>
                              <a:lnTo>
                                <a:pt x="1973" y="5570"/>
                              </a:lnTo>
                              <a:lnTo>
                                <a:pt x="1977" y="5561"/>
                              </a:lnTo>
                              <a:lnTo>
                                <a:pt x="1981" y="5551"/>
                              </a:lnTo>
                              <a:lnTo>
                                <a:pt x="1983" y="5542"/>
                              </a:lnTo>
                              <a:lnTo>
                                <a:pt x="1985" y="5533"/>
                              </a:lnTo>
                              <a:lnTo>
                                <a:pt x="1986" y="5522"/>
                              </a:lnTo>
                              <a:lnTo>
                                <a:pt x="1987" y="5514"/>
                              </a:lnTo>
                              <a:lnTo>
                                <a:pt x="1986" y="5502"/>
                              </a:lnTo>
                              <a:lnTo>
                                <a:pt x="1983" y="5493"/>
                              </a:lnTo>
                              <a:lnTo>
                                <a:pt x="1981" y="5483"/>
                              </a:lnTo>
                              <a:lnTo>
                                <a:pt x="1977" y="5474"/>
                              </a:lnTo>
                              <a:lnTo>
                                <a:pt x="1966" y="5458"/>
                              </a:lnTo>
                              <a:lnTo>
                                <a:pt x="1954" y="5442"/>
                              </a:lnTo>
                              <a:lnTo>
                                <a:pt x="1942" y="5427"/>
                              </a:lnTo>
                              <a:lnTo>
                                <a:pt x="1931" y="5411"/>
                              </a:lnTo>
                              <a:lnTo>
                                <a:pt x="1926" y="5403"/>
                              </a:lnTo>
                              <a:lnTo>
                                <a:pt x="1923" y="5394"/>
                              </a:lnTo>
                              <a:lnTo>
                                <a:pt x="1921" y="5385"/>
                              </a:lnTo>
                              <a:lnTo>
                                <a:pt x="1921" y="5375"/>
                              </a:lnTo>
                              <a:lnTo>
                                <a:pt x="1921" y="5360"/>
                              </a:lnTo>
                              <a:lnTo>
                                <a:pt x="1922" y="5344"/>
                              </a:lnTo>
                              <a:lnTo>
                                <a:pt x="1923" y="5328"/>
                              </a:lnTo>
                              <a:lnTo>
                                <a:pt x="1926" y="5313"/>
                              </a:lnTo>
                              <a:lnTo>
                                <a:pt x="1929" y="5297"/>
                              </a:lnTo>
                              <a:lnTo>
                                <a:pt x="1933" y="5282"/>
                              </a:lnTo>
                              <a:lnTo>
                                <a:pt x="1937" y="5269"/>
                              </a:lnTo>
                              <a:lnTo>
                                <a:pt x="1942" y="5256"/>
                              </a:lnTo>
                              <a:lnTo>
                                <a:pt x="1947" y="5245"/>
                              </a:lnTo>
                              <a:lnTo>
                                <a:pt x="1954" y="5233"/>
                              </a:lnTo>
                              <a:lnTo>
                                <a:pt x="1961" y="5224"/>
                              </a:lnTo>
                              <a:lnTo>
                                <a:pt x="1969" y="5216"/>
                              </a:lnTo>
                              <a:lnTo>
                                <a:pt x="1977" y="5209"/>
                              </a:lnTo>
                              <a:lnTo>
                                <a:pt x="1986" y="5205"/>
                              </a:lnTo>
                              <a:lnTo>
                                <a:pt x="1995" y="5201"/>
                              </a:lnTo>
                              <a:lnTo>
                                <a:pt x="2004" y="5201"/>
                              </a:lnTo>
                              <a:lnTo>
                                <a:pt x="2022" y="5201"/>
                              </a:lnTo>
                              <a:lnTo>
                                <a:pt x="2039" y="5201"/>
                              </a:lnTo>
                              <a:lnTo>
                                <a:pt x="2059" y="5201"/>
                              </a:lnTo>
                              <a:lnTo>
                                <a:pt x="2083" y="5201"/>
                              </a:lnTo>
                              <a:lnTo>
                                <a:pt x="2095" y="5200"/>
                              </a:lnTo>
                              <a:lnTo>
                                <a:pt x="2107" y="5196"/>
                              </a:lnTo>
                              <a:lnTo>
                                <a:pt x="2118" y="5192"/>
                              </a:lnTo>
                              <a:lnTo>
                                <a:pt x="2127" y="5185"/>
                              </a:lnTo>
                              <a:lnTo>
                                <a:pt x="2136" y="5177"/>
                              </a:lnTo>
                              <a:lnTo>
                                <a:pt x="2144" y="5168"/>
                              </a:lnTo>
                              <a:lnTo>
                                <a:pt x="2151" y="5158"/>
                              </a:lnTo>
                              <a:lnTo>
                                <a:pt x="2158" y="5149"/>
                              </a:lnTo>
                              <a:lnTo>
                                <a:pt x="2171" y="5130"/>
                              </a:lnTo>
                              <a:lnTo>
                                <a:pt x="2184" y="5114"/>
                              </a:lnTo>
                              <a:lnTo>
                                <a:pt x="2191" y="5108"/>
                              </a:lnTo>
                              <a:lnTo>
                                <a:pt x="2199" y="5102"/>
                              </a:lnTo>
                              <a:lnTo>
                                <a:pt x="2207" y="5100"/>
                              </a:lnTo>
                              <a:lnTo>
                                <a:pt x="2215" y="5098"/>
                              </a:lnTo>
                              <a:lnTo>
                                <a:pt x="2222" y="5098"/>
                              </a:lnTo>
                              <a:lnTo>
                                <a:pt x="2228" y="5100"/>
                              </a:lnTo>
                              <a:lnTo>
                                <a:pt x="2235" y="5102"/>
                              </a:lnTo>
                              <a:lnTo>
                                <a:pt x="2240" y="5105"/>
                              </a:lnTo>
                              <a:lnTo>
                                <a:pt x="2250" y="5112"/>
                              </a:lnTo>
                              <a:lnTo>
                                <a:pt x="2258" y="5121"/>
                              </a:lnTo>
                              <a:lnTo>
                                <a:pt x="2264" y="5132"/>
                              </a:lnTo>
                              <a:lnTo>
                                <a:pt x="2270" y="5144"/>
                              </a:lnTo>
                              <a:lnTo>
                                <a:pt x="2275" y="5157"/>
                              </a:lnTo>
                              <a:lnTo>
                                <a:pt x="2279" y="5170"/>
                              </a:lnTo>
                              <a:lnTo>
                                <a:pt x="2284" y="5184"/>
                              </a:lnTo>
                              <a:lnTo>
                                <a:pt x="2290" y="5197"/>
                              </a:lnTo>
                              <a:lnTo>
                                <a:pt x="2295" y="5209"/>
                              </a:lnTo>
                              <a:lnTo>
                                <a:pt x="2303" y="5220"/>
                              </a:lnTo>
                              <a:lnTo>
                                <a:pt x="2307" y="5225"/>
                              </a:lnTo>
                              <a:lnTo>
                                <a:pt x="2311" y="5229"/>
                              </a:lnTo>
                              <a:lnTo>
                                <a:pt x="2316" y="5233"/>
                              </a:lnTo>
                              <a:lnTo>
                                <a:pt x="2322" y="5237"/>
                              </a:lnTo>
                              <a:lnTo>
                                <a:pt x="2327" y="5240"/>
                              </a:lnTo>
                              <a:lnTo>
                                <a:pt x="2334" y="5241"/>
                              </a:lnTo>
                              <a:lnTo>
                                <a:pt x="2340" y="5242"/>
                              </a:lnTo>
                              <a:lnTo>
                                <a:pt x="2348" y="5242"/>
                              </a:lnTo>
                              <a:lnTo>
                                <a:pt x="2352" y="5242"/>
                              </a:lnTo>
                              <a:lnTo>
                                <a:pt x="2355" y="5241"/>
                              </a:lnTo>
                              <a:lnTo>
                                <a:pt x="2356" y="5237"/>
                              </a:lnTo>
                              <a:lnTo>
                                <a:pt x="2358" y="5234"/>
                              </a:lnTo>
                              <a:lnTo>
                                <a:pt x="2359" y="5224"/>
                              </a:lnTo>
                              <a:lnTo>
                                <a:pt x="2356" y="5212"/>
                              </a:lnTo>
                              <a:lnTo>
                                <a:pt x="2351" y="5182"/>
                              </a:lnTo>
                              <a:lnTo>
                                <a:pt x="2348" y="5153"/>
                              </a:lnTo>
                              <a:lnTo>
                                <a:pt x="2351" y="5128"/>
                              </a:lnTo>
                              <a:lnTo>
                                <a:pt x="2358" y="5090"/>
                              </a:lnTo>
                              <a:lnTo>
                                <a:pt x="2363" y="5072"/>
                              </a:lnTo>
                              <a:lnTo>
                                <a:pt x="2368" y="5056"/>
                              </a:lnTo>
                              <a:lnTo>
                                <a:pt x="2371" y="5049"/>
                              </a:lnTo>
                              <a:lnTo>
                                <a:pt x="2374" y="5044"/>
                              </a:lnTo>
                              <a:lnTo>
                                <a:pt x="2375" y="5040"/>
                              </a:lnTo>
                              <a:lnTo>
                                <a:pt x="2378" y="5038"/>
                              </a:lnTo>
                              <a:lnTo>
                                <a:pt x="2388" y="5036"/>
                              </a:lnTo>
                              <a:lnTo>
                                <a:pt x="2398" y="5037"/>
                              </a:lnTo>
                              <a:lnTo>
                                <a:pt x="2403" y="5036"/>
                              </a:lnTo>
                              <a:lnTo>
                                <a:pt x="2407" y="5034"/>
                              </a:lnTo>
                              <a:lnTo>
                                <a:pt x="2411" y="5032"/>
                              </a:lnTo>
                              <a:lnTo>
                                <a:pt x="2414" y="5026"/>
                              </a:lnTo>
                              <a:lnTo>
                                <a:pt x="2416" y="5010"/>
                              </a:lnTo>
                              <a:lnTo>
                                <a:pt x="2419" y="4997"/>
                              </a:lnTo>
                              <a:lnTo>
                                <a:pt x="2420" y="4990"/>
                              </a:lnTo>
                              <a:lnTo>
                                <a:pt x="2423" y="4985"/>
                              </a:lnTo>
                              <a:lnTo>
                                <a:pt x="2427" y="4978"/>
                              </a:lnTo>
                              <a:lnTo>
                                <a:pt x="2432" y="4972"/>
                              </a:lnTo>
                              <a:lnTo>
                                <a:pt x="2455" y="4948"/>
                              </a:lnTo>
                              <a:lnTo>
                                <a:pt x="2483" y="4922"/>
                              </a:lnTo>
                              <a:lnTo>
                                <a:pt x="2496" y="4908"/>
                              </a:lnTo>
                              <a:lnTo>
                                <a:pt x="2507" y="4894"/>
                              </a:lnTo>
                              <a:lnTo>
                                <a:pt x="2511" y="4886"/>
                              </a:lnTo>
                              <a:lnTo>
                                <a:pt x="2514" y="4878"/>
                              </a:lnTo>
                              <a:lnTo>
                                <a:pt x="2516" y="4872"/>
                              </a:lnTo>
                              <a:lnTo>
                                <a:pt x="2516" y="4864"/>
                              </a:lnTo>
                              <a:lnTo>
                                <a:pt x="2516" y="4857"/>
                              </a:lnTo>
                              <a:lnTo>
                                <a:pt x="2514" y="4853"/>
                              </a:lnTo>
                              <a:lnTo>
                                <a:pt x="2511" y="4849"/>
                              </a:lnTo>
                              <a:lnTo>
                                <a:pt x="2507" y="4846"/>
                              </a:lnTo>
                              <a:lnTo>
                                <a:pt x="2499" y="4841"/>
                              </a:lnTo>
                              <a:lnTo>
                                <a:pt x="2492" y="4833"/>
                              </a:lnTo>
                              <a:lnTo>
                                <a:pt x="2492" y="4828"/>
                              </a:lnTo>
                              <a:lnTo>
                                <a:pt x="2492" y="4809"/>
                              </a:lnTo>
                              <a:lnTo>
                                <a:pt x="2492" y="4800"/>
                              </a:lnTo>
                              <a:lnTo>
                                <a:pt x="2494" y="4792"/>
                              </a:lnTo>
                              <a:lnTo>
                                <a:pt x="2495" y="4788"/>
                              </a:lnTo>
                              <a:lnTo>
                                <a:pt x="2498" y="4785"/>
                              </a:lnTo>
                              <a:lnTo>
                                <a:pt x="2500" y="4781"/>
                              </a:lnTo>
                              <a:lnTo>
                                <a:pt x="2504" y="4779"/>
                              </a:lnTo>
                              <a:lnTo>
                                <a:pt x="2510" y="4771"/>
                              </a:lnTo>
                              <a:lnTo>
                                <a:pt x="2516" y="4764"/>
                              </a:lnTo>
                              <a:lnTo>
                                <a:pt x="2524" y="4757"/>
                              </a:lnTo>
                              <a:lnTo>
                                <a:pt x="2534" y="4752"/>
                              </a:lnTo>
                              <a:lnTo>
                                <a:pt x="2542" y="4748"/>
                              </a:lnTo>
                              <a:lnTo>
                                <a:pt x="2552" y="4745"/>
                              </a:lnTo>
                              <a:lnTo>
                                <a:pt x="2562" y="4744"/>
                              </a:lnTo>
                              <a:lnTo>
                                <a:pt x="2571" y="4743"/>
                              </a:lnTo>
                              <a:lnTo>
                                <a:pt x="2574" y="4744"/>
                              </a:lnTo>
                              <a:lnTo>
                                <a:pt x="2576" y="4744"/>
                              </a:lnTo>
                              <a:lnTo>
                                <a:pt x="2579" y="4745"/>
                              </a:lnTo>
                              <a:lnTo>
                                <a:pt x="2582" y="4748"/>
                              </a:lnTo>
                              <a:lnTo>
                                <a:pt x="2584" y="4753"/>
                              </a:lnTo>
                              <a:lnTo>
                                <a:pt x="2588" y="4760"/>
                              </a:lnTo>
                              <a:lnTo>
                                <a:pt x="2594" y="4776"/>
                              </a:lnTo>
                              <a:lnTo>
                                <a:pt x="2600" y="4790"/>
                              </a:lnTo>
                              <a:lnTo>
                                <a:pt x="2620" y="4802"/>
                              </a:lnTo>
                              <a:lnTo>
                                <a:pt x="2664" y="4828"/>
                              </a:lnTo>
                              <a:lnTo>
                                <a:pt x="2690" y="4841"/>
                              </a:lnTo>
                              <a:lnTo>
                                <a:pt x="2712" y="4852"/>
                              </a:lnTo>
                              <a:lnTo>
                                <a:pt x="2723" y="4857"/>
                              </a:lnTo>
                              <a:lnTo>
                                <a:pt x="2732" y="4860"/>
                              </a:lnTo>
                              <a:lnTo>
                                <a:pt x="2740" y="4862"/>
                              </a:lnTo>
                              <a:lnTo>
                                <a:pt x="2746" y="4864"/>
                              </a:lnTo>
                              <a:lnTo>
                                <a:pt x="2760" y="4862"/>
                              </a:lnTo>
                              <a:lnTo>
                                <a:pt x="2771" y="4860"/>
                              </a:lnTo>
                              <a:lnTo>
                                <a:pt x="2781" y="4854"/>
                              </a:lnTo>
                              <a:lnTo>
                                <a:pt x="2788" y="4849"/>
                              </a:lnTo>
                              <a:lnTo>
                                <a:pt x="2793" y="4842"/>
                              </a:lnTo>
                              <a:lnTo>
                                <a:pt x="2797" y="4836"/>
                              </a:lnTo>
                              <a:lnTo>
                                <a:pt x="2799" y="4828"/>
                              </a:lnTo>
                              <a:lnTo>
                                <a:pt x="2799" y="4821"/>
                              </a:lnTo>
                              <a:lnTo>
                                <a:pt x="2799" y="4817"/>
                              </a:lnTo>
                              <a:lnTo>
                                <a:pt x="2799" y="4806"/>
                              </a:lnTo>
                              <a:lnTo>
                                <a:pt x="2799" y="4793"/>
                              </a:lnTo>
                              <a:lnTo>
                                <a:pt x="2799" y="4779"/>
                              </a:lnTo>
                              <a:lnTo>
                                <a:pt x="2800" y="4771"/>
                              </a:lnTo>
                              <a:lnTo>
                                <a:pt x="2803" y="4763"/>
                              </a:lnTo>
                              <a:lnTo>
                                <a:pt x="2807" y="4756"/>
                              </a:lnTo>
                              <a:lnTo>
                                <a:pt x="2811" y="4749"/>
                              </a:lnTo>
                              <a:lnTo>
                                <a:pt x="2816" y="4744"/>
                              </a:lnTo>
                              <a:lnTo>
                                <a:pt x="2820" y="4737"/>
                              </a:lnTo>
                              <a:lnTo>
                                <a:pt x="2823" y="4732"/>
                              </a:lnTo>
                              <a:lnTo>
                                <a:pt x="2824" y="4725"/>
                              </a:lnTo>
                              <a:lnTo>
                                <a:pt x="2824" y="4715"/>
                              </a:lnTo>
                              <a:lnTo>
                                <a:pt x="2824" y="4695"/>
                              </a:lnTo>
                              <a:lnTo>
                                <a:pt x="2820" y="4688"/>
                              </a:lnTo>
                              <a:lnTo>
                                <a:pt x="2816" y="4681"/>
                              </a:lnTo>
                              <a:lnTo>
                                <a:pt x="2812" y="4676"/>
                              </a:lnTo>
                              <a:lnTo>
                                <a:pt x="2807" y="4669"/>
                              </a:lnTo>
                              <a:lnTo>
                                <a:pt x="2793" y="4659"/>
                              </a:lnTo>
                              <a:lnTo>
                                <a:pt x="2780" y="4648"/>
                              </a:lnTo>
                              <a:lnTo>
                                <a:pt x="2767" y="4639"/>
                              </a:lnTo>
                              <a:lnTo>
                                <a:pt x="2756" y="4629"/>
                              </a:lnTo>
                              <a:lnTo>
                                <a:pt x="2751" y="4624"/>
                              </a:lnTo>
                              <a:lnTo>
                                <a:pt x="2748" y="4620"/>
                              </a:lnTo>
                              <a:lnTo>
                                <a:pt x="2746" y="4615"/>
                              </a:lnTo>
                              <a:lnTo>
                                <a:pt x="2746" y="4611"/>
                              </a:lnTo>
                              <a:lnTo>
                                <a:pt x="2746" y="4601"/>
                              </a:lnTo>
                              <a:lnTo>
                                <a:pt x="2748" y="4592"/>
                              </a:lnTo>
                              <a:lnTo>
                                <a:pt x="2751" y="4584"/>
                              </a:lnTo>
                              <a:lnTo>
                                <a:pt x="2756" y="4577"/>
                              </a:lnTo>
                              <a:lnTo>
                                <a:pt x="2767" y="4565"/>
                              </a:lnTo>
                              <a:lnTo>
                                <a:pt x="2779" y="4555"/>
                              </a:lnTo>
                              <a:lnTo>
                                <a:pt x="2791" y="4543"/>
                              </a:lnTo>
                              <a:lnTo>
                                <a:pt x="2801" y="4532"/>
                              </a:lnTo>
                              <a:lnTo>
                                <a:pt x="2805" y="4525"/>
                              </a:lnTo>
                              <a:lnTo>
                                <a:pt x="2808" y="4519"/>
                              </a:lnTo>
                              <a:lnTo>
                                <a:pt x="2811" y="4511"/>
                              </a:lnTo>
                              <a:lnTo>
                                <a:pt x="2811" y="4503"/>
                              </a:lnTo>
                              <a:lnTo>
                                <a:pt x="2811" y="4492"/>
                              </a:lnTo>
                              <a:lnTo>
                                <a:pt x="2808" y="4481"/>
                              </a:lnTo>
                              <a:lnTo>
                                <a:pt x="2805" y="4473"/>
                              </a:lnTo>
                              <a:lnTo>
                                <a:pt x="2801" y="4464"/>
                              </a:lnTo>
                              <a:lnTo>
                                <a:pt x="2793" y="4449"/>
                              </a:lnTo>
                              <a:lnTo>
                                <a:pt x="2787" y="4436"/>
                              </a:lnTo>
                              <a:lnTo>
                                <a:pt x="2679" y="4436"/>
                              </a:lnTo>
                              <a:lnTo>
                                <a:pt x="2672" y="4427"/>
                              </a:lnTo>
                              <a:lnTo>
                                <a:pt x="2668" y="4415"/>
                              </a:lnTo>
                              <a:lnTo>
                                <a:pt x="2663" y="4400"/>
                              </a:lnTo>
                              <a:lnTo>
                                <a:pt x="2660" y="4384"/>
                              </a:lnTo>
                              <a:lnTo>
                                <a:pt x="2658" y="4365"/>
                              </a:lnTo>
                              <a:lnTo>
                                <a:pt x="2656" y="4347"/>
                              </a:lnTo>
                              <a:lnTo>
                                <a:pt x="2655" y="4328"/>
                              </a:lnTo>
                              <a:lnTo>
                                <a:pt x="2655" y="4309"/>
                              </a:lnTo>
                              <a:lnTo>
                                <a:pt x="2656" y="4289"/>
                              </a:lnTo>
                              <a:lnTo>
                                <a:pt x="2659" y="4273"/>
                              </a:lnTo>
                              <a:lnTo>
                                <a:pt x="2663" y="4261"/>
                              </a:lnTo>
                              <a:lnTo>
                                <a:pt x="2668" y="4251"/>
                              </a:lnTo>
                              <a:lnTo>
                                <a:pt x="2672" y="4240"/>
                              </a:lnTo>
                              <a:lnTo>
                                <a:pt x="2678" y="4229"/>
                              </a:lnTo>
                              <a:lnTo>
                                <a:pt x="2682" y="4217"/>
                              </a:lnTo>
                              <a:lnTo>
                                <a:pt x="2686" y="4202"/>
                              </a:lnTo>
                              <a:lnTo>
                                <a:pt x="2680" y="4200"/>
                              </a:lnTo>
                              <a:lnTo>
                                <a:pt x="2678" y="4200"/>
                              </a:lnTo>
                              <a:lnTo>
                                <a:pt x="2674" y="4199"/>
                              </a:lnTo>
                              <a:lnTo>
                                <a:pt x="2671" y="4196"/>
                              </a:lnTo>
                              <a:lnTo>
                                <a:pt x="2666" y="4188"/>
                              </a:lnTo>
                              <a:lnTo>
                                <a:pt x="2662" y="4178"/>
                              </a:lnTo>
                              <a:lnTo>
                                <a:pt x="2674" y="4170"/>
                              </a:lnTo>
                              <a:lnTo>
                                <a:pt x="2683" y="4163"/>
                              </a:lnTo>
                              <a:lnTo>
                                <a:pt x="2690" y="4155"/>
                              </a:lnTo>
                              <a:lnTo>
                                <a:pt x="2698" y="4146"/>
                              </a:lnTo>
                              <a:lnTo>
                                <a:pt x="2704" y="4138"/>
                              </a:lnTo>
                              <a:lnTo>
                                <a:pt x="2712" y="4128"/>
                              </a:lnTo>
                              <a:lnTo>
                                <a:pt x="2722" y="4120"/>
                              </a:lnTo>
                              <a:lnTo>
                                <a:pt x="2734" y="4111"/>
                              </a:lnTo>
                              <a:lnTo>
                                <a:pt x="2739" y="4103"/>
                              </a:lnTo>
                              <a:lnTo>
                                <a:pt x="2747" y="4094"/>
                              </a:lnTo>
                              <a:lnTo>
                                <a:pt x="2751" y="4090"/>
                              </a:lnTo>
                              <a:lnTo>
                                <a:pt x="2755" y="4084"/>
                              </a:lnTo>
                              <a:lnTo>
                                <a:pt x="2756" y="4076"/>
                              </a:lnTo>
                              <a:lnTo>
                                <a:pt x="2757" y="4068"/>
                              </a:lnTo>
                              <a:lnTo>
                                <a:pt x="2757" y="4062"/>
                              </a:lnTo>
                              <a:lnTo>
                                <a:pt x="2759" y="4054"/>
                              </a:lnTo>
                              <a:lnTo>
                                <a:pt x="2761" y="4047"/>
                              </a:lnTo>
                              <a:lnTo>
                                <a:pt x="2764" y="4040"/>
                              </a:lnTo>
                              <a:lnTo>
                                <a:pt x="2771" y="4028"/>
                              </a:lnTo>
                              <a:lnTo>
                                <a:pt x="2779" y="4016"/>
                              </a:lnTo>
                              <a:lnTo>
                                <a:pt x="2785" y="4004"/>
                              </a:lnTo>
                              <a:lnTo>
                                <a:pt x="2793" y="3991"/>
                              </a:lnTo>
                              <a:lnTo>
                                <a:pt x="2796" y="3984"/>
                              </a:lnTo>
                              <a:lnTo>
                                <a:pt x="2797" y="3978"/>
                              </a:lnTo>
                              <a:lnTo>
                                <a:pt x="2799" y="3968"/>
                              </a:lnTo>
                              <a:lnTo>
                                <a:pt x="2799" y="3960"/>
                              </a:lnTo>
                              <a:lnTo>
                                <a:pt x="2799" y="3954"/>
                              </a:lnTo>
                              <a:lnTo>
                                <a:pt x="2796" y="3948"/>
                              </a:lnTo>
                              <a:lnTo>
                                <a:pt x="2792" y="3943"/>
                              </a:lnTo>
                              <a:lnTo>
                                <a:pt x="2787" y="3938"/>
                              </a:lnTo>
                              <a:lnTo>
                                <a:pt x="2783" y="3932"/>
                              </a:lnTo>
                              <a:lnTo>
                                <a:pt x="2779" y="3924"/>
                              </a:lnTo>
                              <a:lnTo>
                                <a:pt x="2776" y="3916"/>
                              </a:lnTo>
                              <a:lnTo>
                                <a:pt x="2775" y="3906"/>
                              </a:lnTo>
                              <a:lnTo>
                                <a:pt x="2776" y="3899"/>
                              </a:lnTo>
                              <a:lnTo>
                                <a:pt x="2779" y="3892"/>
                              </a:lnTo>
                              <a:lnTo>
                                <a:pt x="2783" y="3886"/>
                              </a:lnTo>
                              <a:lnTo>
                                <a:pt x="2787" y="3878"/>
                              </a:lnTo>
                              <a:lnTo>
                                <a:pt x="2792" y="3871"/>
                              </a:lnTo>
                              <a:lnTo>
                                <a:pt x="2796" y="3863"/>
                              </a:lnTo>
                              <a:lnTo>
                                <a:pt x="2799" y="3855"/>
                              </a:lnTo>
                              <a:lnTo>
                                <a:pt x="2799" y="3846"/>
                              </a:lnTo>
                              <a:lnTo>
                                <a:pt x="2799" y="3835"/>
                              </a:lnTo>
                              <a:lnTo>
                                <a:pt x="2796" y="3826"/>
                              </a:lnTo>
                              <a:lnTo>
                                <a:pt x="2792" y="3818"/>
                              </a:lnTo>
                              <a:lnTo>
                                <a:pt x="2787" y="3810"/>
                              </a:lnTo>
                              <a:lnTo>
                                <a:pt x="2775" y="3796"/>
                              </a:lnTo>
                              <a:lnTo>
                                <a:pt x="2760" y="3784"/>
                              </a:lnTo>
                              <a:lnTo>
                                <a:pt x="2746" y="3772"/>
                              </a:lnTo>
                              <a:lnTo>
                                <a:pt x="2734" y="3759"/>
                              </a:lnTo>
                              <a:lnTo>
                                <a:pt x="2728" y="3751"/>
                              </a:lnTo>
                              <a:lnTo>
                                <a:pt x="2724" y="3742"/>
                              </a:lnTo>
                              <a:lnTo>
                                <a:pt x="2722" y="3731"/>
                              </a:lnTo>
                              <a:lnTo>
                                <a:pt x="2722" y="3719"/>
                              </a:lnTo>
                              <a:lnTo>
                                <a:pt x="2722" y="3712"/>
                              </a:lnTo>
                              <a:lnTo>
                                <a:pt x="2723" y="3704"/>
                              </a:lnTo>
                              <a:lnTo>
                                <a:pt x="2724" y="3699"/>
                              </a:lnTo>
                              <a:lnTo>
                                <a:pt x="2727" y="3692"/>
                              </a:lnTo>
                              <a:lnTo>
                                <a:pt x="2732" y="3683"/>
                              </a:lnTo>
                              <a:lnTo>
                                <a:pt x="2739" y="3674"/>
                              </a:lnTo>
                              <a:lnTo>
                                <a:pt x="2746" y="3666"/>
                              </a:lnTo>
                              <a:lnTo>
                                <a:pt x="2752" y="3658"/>
                              </a:lnTo>
                              <a:lnTo>
                                <a:pt x="2756" y="3650"/>
                              </a:lnTo>
                              <a:lnTo>
                                <a:pt x="2757" y="3640"/>
                              </a:lnTo>
                              <a:lnTo>
                                <a:pt x="2757" y="3635"/>
                              </a:lnTo>
                              <a:lnTo>
                                <a:pt x="2756" y="3631"/>
                              </a:lnTo>
                              <a:lnTo>
                                <a:pt x="2754" y="3626"/>
                              </a:lnTo>
                              <a:lnTo>
                                <a:pt x="2752" y="3622"/>
                              </a:lnTo>
                              <a:lnTo>
                                <a:pt x="2746" y="3614"/>
                              </a:lnTo>
                              <a:lnTo>
                                <a:pt x="2739" y="3605"/>
                              </a:lnTo>
                              <a:lnTo>
                                <a:pt x="2732" y="3595"/>
                              </a:lnTo>
                              <a:lnTo>
                                <a:pt x="2727" y="3583"/>
                              </a:lnTo>
                              <a:lnTo>
                                <a:pt x="2724" y="3577"/>
                              </a:lnTo>
                              <a:lnTo>
                                <a:pt x="2723" y="3569"/>
                              </a:lnTo>
                              <a:lnTo>
                                <a:pt x="2722" y="3561"/>
                              </a:lnTo>
                              <a:lnTo>
                                <a:pt x="2722" y="3551"/>
                              </a:lnTo>
                              <a:lnTo>
                                <a:pt x="2722" y="3543"/>
                              </a:lnTo>
                              <a:lnTo>
                                <a:pt x="2723" y="3535"/>
                              </a:lnTo>
                              <a:lnTo>
                                <a:pt x="2724" y="3529"/>
                              </a:lnTo>
                              <a:lnTo>
                                <a:pt x="2727" y="3522"/>
                              </a:lnTo>
                              <a:lnTo>
                                <a:pt x="2732" y="3511"/>
                              </a:lnTo>
                              <a:lnTo>
                                <a:pt x="2740" y="3503"/>
                              </a:lnTo>
                              <a:lnTo>
                                <a:pt x="2750" y="3497"/>
                              </a:lnTo>
                              <a:lnTo>
                                <a:pt x="2760" y="3490"/>
                              </a:lnTo>
                              <a:lnTo>
                                <a:pt x="2772" y="3486"/>
                              </a:lnTo>
                              <a:lnTo>
                                <a:pt x="2784" y="3482"/>
                              </a:lnTo>
                              <a:lnTo>
                                <a:pt x="2809" y="3474"/>
                              </a:lnTo>
                              <a:lnTo>
                                <a:pt x="2833" y="3465"/>
                              </a:lnTo>
                              <a:lnTo>
                                <a:pt x="2843" y="3458"/>
                              </a:lnTo>
                              <a:lnTo>
                                <a:pt x="2852" y="3451"/>
                              </a:lnTo>
                              <a:lnTo>
                                <a:pt x="2856" y="3446"/>
                              </a:lnTo>
                              <a:lnTo>
                                <a:pt x="2860" y="3442"/>
                              </a:lnTo>
                              <a:lnTo>
                                <a:pt x="2863" y="3437"/>
                              </a:lnTo>
                              <a:lnTo>
                                <a:pt x="2865" y="3430"/>
                              </a:lnTo>
                              <a:lnTo>
                                <a:pt x="2865" y="3406"/>
                              </a:lnTo>
                              <a:lnTo>
                                <a:pt x="2857" y="3406"/>
                              </a:lnTo>
                              <a:lnTo>
                                <a:pt x="2853" y="3406"/>
                              </a:lnTo>
                              <a:lnTo>
                                <a:pt x="2832" y="3409"/>
                              </a:lnTo>
                              <a:lnTo>
                                <a:pt x="2811" y="3411"/>
                              </a:lnTo>
                              <a:lnTo>
                                <a:pt x="2801" y="3411"/>
                              </a:lnTo>
                              <a:lnTo>
                                <a:pt x="2791" y="3411"/>
                              </a:lnTo>
                              <a:lnTo>
                                <a:pt x="2780" y="3410"/>
                              </a:lnTo>
                              <a:lnTo>
                                <a:pt x="2769" y="3406"/>
                              </a:lnTo>
                              <a:lnTo>
                                <a:pt x="2746" y="3398"/>
                              </a:lnTo>
                              <a:lnTo>
                                <a:pt x="2728" y="3390"/>
                              </a:lnTo>
                              <a:lnTo>
                                <a:pt x="2722" y="3387"/>
                              </a:lnTo>
                              <a:lnTo>
                                <a:pt x="2714" y="3385"/>
                              </a:lnTo>
                              <a:lnTo>
                                <a:pt x="2706" y="3383"/>
                              </a:lnTo>
                              <a:lnTo>
                                <a:pt x="2698" y="3382"/>
                              </a:lnTo>
                              <a:lnTo>
                                <a:pt x="2670" y="3383"/>
                              </a:lnTo>
                              <a:lnTo>
                                <a:pt x="2643" y="3387"/>
                              </a:lnTo>
                              <a:lnTo>
                                <a:pt x="2630" y="3387"/>
                              </a:lnTo>
                              <a:lnTo>
                                <a:pt x="2616" y="3387"/>
                              </a:lnTo>
                              <a:lnTo>
                                <a:pt x="2602" y="3386"/>
                              </a:lnTo>
                              <a:lnTo>
                                <a:pt x="2588" y="3382"/>
                              </a:lnTo>
                              <a:lnTo>
                                <a:pt x="2588" y="3327"/>
                              </a:lnTo>
                              <a:lnTo>
                                <a:pt x="2588" y="3299"/>
                              </a:lnTo>
                              <a:lnTo>
                                <a:pt x="2588" y="3279"/>
                              </a:lnTo>
                              <a:lnTo>
                                <a:pt x="2588" y="3243"/>
                              </a:lnTo>
                              <a:lnTo>
                                <a:pt x="2590" y="3234"/>
                              </a:lnTo>
                              <a:lnTo>
                                <a:pt x="2591" y="3225"/>
                              </a:lnTo>
                              <a:lnTo>
                                <a:pt x="2594" y="3217"/>
                              </a:lnTo>
                              <a:lnTo>
                                <a:pt x="2598" y="3209"/>
                              </a:lnTo>
                              <a:lnTo>
                                <a:pt x="2606" y="3194"/>
                              </a:lnTo>
                              <a:lnTo>
                                <a:pt x="2616" y="3181"/>
                              </a:lnTo>
                              <a:lnTo>
                                <a:pt x="2626" y="3169"/>
                              </a:lnTo>
                              <a:lnTo>
                                <a:pt x="2635" y="3157"/>
                              </a:lnTo>
                              <a:lnTo>
                                <a:pt x="2638" y="3151"/>
                              </a:lnTo>
                              <a:lnTo>
                                <a:pt x="2640" y="3146"/>
                              </a:lnTo>
                              <a:lnTo>
                                <a:pt x="2643" y="3141"/>
                              </a:lnTo>
                              <a:lnTo>
                                <a:pt x="2643" y="3135"/>
                              </a:lnTo>
                              <a:lnTo>
                                <a:pt x="2642" y="3121"/>
                              </a:lnTo>
                              <a:lnTo>
                                <a:pt x="2639" y="3107"/>
                              </a:lnTo>
                              <a:lnTo>
                                <a:pt x="2634" y="3094"/>
                              </a:lnTo>
                              <a:lnTo>
                                <a:pt x="2627" y="3082"/>
                              </a:lnTo>
                              <a:lnTo>
                                <a:pt x="2619" y="3070"/>
                              </a:lnTo>
                              <a:lnTo>
                                <a:pt x="2610" y="3058"/>
                              </a:lnTo>
                              <a:lnTo>
                                <a:pt x="2600" y="3047"/>
                              </a:lnTo>
                              <a:lnTo>
                                <a:pt x="2590" y="3035"/>
                              </a:lnTo>
                              <a:lnTo>
                                <a:pt x="2570" y="3013"/>
                              </a:lnTo>
                              <a:lnTo>
                                <a:pt x="2551" y="2990"/>
                              </a:lnTo>
                              <a:lnTo>
                                <a:pt x="2543" y="2977"/>
                              </a:lnTo>
                              <a:lnTo>
                                <a:pt x="2536" y="2965"/>
                              </a:lnTo>
                              <a:lnTo>
                                <a:pt x="2532" y="2952"/>
                              </a:lnTo>
                              <a:lnTo>
                                <a:pt x="2528" y="2937"/>
                              </a:lnTo>
                              <a:lnTo>
                                <a:pt x="2527" y="2929"/>
                              </a:lnTo>
                              <a:lnTo>
                                <a:pt x="2526" y="2921"/>
                              </a:lnTo>
                              <a:lnTo>
                                <a:pt x="2526" y="2914"/>
                              </a:lnTo>
                              <a:lnTo>
                                <a:pt x="2526" y="2908"/>
                              </a:lnTo>
                              <a:lnTo>
                                <a:pt x="2528" y="2893"/>
                              </a:lnTo>
                              <a:lnTo>
                                <a:pt x="2531" y="2881"/>
                              </a:lnTo>
                              <a:lnTo>
                                <a:pt x="2535" y="2868"/>
                              </a:lnTo>
                              <a:lnTo>
                                <a:pt x="2536" y="2854"/>
                              </a:lnTo>
                              <a:lnTo>
                                <a:pt x="2538" y="2848"/>
                              </a:lnTo>
                              <a:lnTo>
                                <a:pt x="2538" y="2842"/>
                              </a:lnTo>
                              <a:lnTo>
                                <a:pt x="2536" y="2836"/>
                              </a:lnTo>
                              <a:lnTo>
                                <a:pt x="2535" y="2829"/>
                              </a:lnTo>
                              <a:lnTo>
                                <a:pt x="2532" y="2824"/>
                              </a:lnTo>
                              <a:lnTo>
                                <a:pt x="2530" y="2818"/>
                              </a:lnTo>
                              <a:lnTo>
                                <a:pt x="2527" y="2814"/>
                              </a:lnTo>
                              <a:lnTo>
                                <a:pt x="2522" y="2810"/>
                              </a:lnTo>
                              <a:lnTo>
                                <a:pt x="2511" y="2804"/>
                              </a:lnTo>
                              <a:lnTo>
                                <a:pt x="2498" y="2798"/>
                              </a:lnTo>
                              <a:lnTo>
                                <a:pt x="2467" y="2792"/>
                              </a:lnTo>
                              <a:lnTo>
                                <a:pt x="2438" y="2786"/>
                              </a:lnTo>
                              <a:lnTo>
                                <a:pt x="2442" y="2776"/>
                              </a:lnTo>
                              <a:lnTo>
                                <a:pt x="2446" y="2766"/>
                              </a:lnTo>
                              <a:lnTo>
                                <a:pt x="2451" y="2758"/>
                              </a:lnTo>
                              <a:lnTo>
                                <a:pt x="2458" y="2752"/>
                              </a:lnTo>
                              <a:lnTo>
                                <a:pt x="2472" y="2740"/>
                              </a:lnTo>
                              <a:lnTo>
                                <a:pt x="2488" y="2729"/>
                              </a:lnTo>
                              <a:lnTo>
                                <a:pt x="2503" y="2718"/>
                              </a:lnTo>
                              <a:lnTo>
                                <a:pt x="2516" y="2706"/>
                              </a:lnTo>
                              <a:lnTo>
                                <a:pt x="2522" y="2700"/>
                              </a:lnTo>
                              <a:lnTo>
                                <a:pt x="2526" y="2692"/>
                              </a:lnTo>
                              <a:lnTo>
                                <a:pt x="2527" y="2682"/>
                              </a:lnTo>
                              <a:lnTo>
                                <a:pt x="2528" y="2672"/>
                              </a:lnTo>
                              <a:lnTo>
                                <a:pt x="2527" y="2633"/>
                              </a:lnTo>
                              <a:lnTo>
                                <a:pt x="2524" y="2596"/>
                              </a:lnTo>
                              <a:lnTo>
                                <a:pt x="2520" y="2558"/>
                              </a:lnTo>
                              <a:lnTo>
                                <a:pt x="2515" y="2522"/>
                              </a:lnTo>
                              <a:lnTo>
                                <a:pt x="2507" y="2485"/>
                              </a:lnTo>
                              <a:lnTo>
                                <a:pt x="2499" y="2449"/>
                              </a:lnTo>
                              <a:lnTo>
                                <a:pt x="2488" y="2415"/>
                              </a:lnTo>
                              <a:lnTo>
                                <a:pt x="2478" y="2380"/>
                              </a:lnTo>
                              <a:lnTo>
                                <a:pt x="2464" y="2345"/>
                              </a:lnTo>
                              <a:lnTo>
                                <a:pt x="2451" y="2312"/>
                              </a:lnTo>
                              <a:lnTo>
                                <a:pt x="2438" y="2279"/>
                              </a:lnTo>
                              <a:lnTo>
                                <a:pt x="2422" y="2247"/>
                              </a:lnTo>
                              <a:lnTo>
                                <a:pt x="2406" y="2215"/>
                              </a:lnTo>
                              <a:lnTo>
                                <a:pt x="2388" y="2184"/>
                              </a:lnTo>
                              <a:lnTo>
                                <a:pt x="2371" y="2153"/>
                              </a:lnTo>
                              <a:lnTo>
                                <a:pt x="2354" y="2124"/>
                              </a:lnTo>
                              <a:lnTo>
                                <a:pt x="2364" y="2119"/>
                              </a:lnTo>
                              <a:lnTo>
                                <a:pt x="2374" y="2112"/>
                              </a:lnTo>
                              <a:lnTo>
                                <a:pt x="2383" y="2104"/>
                              </a:lnTo>
                              <a:lnTo>
                                <a:pt x="2394" y="2096"/>
                              </a:lnTo>
                              <a:lnTo>
                                <a:pt x="2412" y="2076"/>
                              </a:lnTo>
                              <a:lnTo>
                                <a:pt x="2430" y="2056"/>
                              </a:lnTo>
                              <a:lnTo>
                                <a:pt x="2447" y="2036"/>
                              </a:lnTo>
                              <a:lnTo>
                                <a:pt x="2463" y="2019"/>
                              </a:lnTo>
                              <a:lnTo>
                                <a:pt x="2471" y="2012"/>
                              </a:lnTo>
                              <a:lnTo>
                                <a:pt x="2478" y="2005"/>
                              </a:lnTo>
                              <a:lnTo>
                                <a:pt x="2486" y="2000"/>
                              </a:lnTo>
                              <a:lnTo>
                                <a:pt x="2492" y="1997"/>
                              </a:lnTo>
                              <a:lnTo>
                                <a:pt x="2500" y="1995"/>
                              </a:lnTo>
                              <a:lnTo>
                                <a:pt x="2508" y="1993"/>
                              </a:lnTo>
                              <a:lnTo>
                                <a:pt x="2516" y="1992"/>
                              </a:lnTo>
                              <a:lnTo>
                                <a:pt x="2526" y="1992"/>
                              </a:lnTo>
                              <a:lnTo>
                                <a:pt x="2542" y="1992"/>
                              </a:lnTo>
                              <a:lnTo>
                                <a:pt x="2556" y="1992"/>
                              </a:lnTo>
                              <a:lnTo>
                                <a:pt x="2563" y="1992"/>
                              </a:lnTo>
                              <a:lnTo>
                                <a:pt x="2570" y="1991"/>
                              </a:lnTo>
                              <a:lnTo>
                                <a:pt x="2575" y="1988"/>
                              </a:lnTo>
                              <a:lnTo>
                                <a:pt x="2579" y="1985"/>
                              </a:lnTo>
                              <a:lnTo>
                                <a:pt x="2583" y="1980"/>
                              </a:lnTo>
                              <a:lnTo>
                                <a:pt x="2587" y="1973"/>
                              </a:lnTo>
                              <a:lnTo>
                                <a:pt x="2588" y="1965"/>
                              </a:lnTo>
                              <a:lnTo>
                                <a:pt x="2588" y="1955"/>
                              </a:lnTo>
                              <a:lnTo>
                                <a:pt x="2587" y="1944"/>
                              </a:lnTo>
                              <a:lnTo>
                                <a:pt x="2584" y="1935"/>
                              </a:lnTo>
                              <a:lnTo>
                                <a:pt x="2579" y="1925"/>
                              </a:lnTo>
                              <a:lnTo>
                                <a:pt x="2574" y="1916"/>
                              </a:lnTo>
                              <a:lnTo>
                                <a:pt x="2568" y="1907"/>
                              </a:lnTo>
                              <a:lnTo>
                                <a:pt x="2563" y="1897"/>
                              </a:lnTo>
                              <a:lnTo>
                                <a:pt x="2560" y="1888"/>
                              </a:lnTo>
                              <a:lnTo>
                                <a:pt x="2559" y="1877"/>
                              </a:lnTo>
                              <a:lnTo>
                                <a:pt x="2643" y="1660"/>
                              </a:lnTo>
                              <a:lnTo>
                                <a:pt x="2654" y="1652"/>
                              </a:lnTo>
                              <a:lnTo>
                                <a:pt x="2670" y="1643"/>
                              </a:lnTo>
                              <a:lnTo>
                                <a:pt x="2686" y="1635"/>
                              </a:lnTo>
                              <a:lnTo>
                                <a:pt x="2703" y="1626"/>
                              </a:lnTo>
                              <a:lnTo>
                                <a:pt x="2711" y="1620"/>
                              </a:lnTo>
                              <a:lnTo>
                                <a:pt x="2719" y="1615"/>
                              </a:lnTo>
                              <a:lnTo>
                                <a:pt x="2727" y="1608"/>
                              </a:lnTo>
                              <a:lnTo>
                                <a:pt x="2732" y="1602"/>
                              </a:lnTo>
                              <a:lnTo>
                                <a:pt x="2738" y="1594"/>
                              </a:lnTo>
                              <a:lnTo>
                                <a:pt x="2742" y="1584"/>
                              </a:lnTo>
                              <a:lnTo>
                                <a:pt x="2744" y="1575"/>
                              </a:lnTo>
                              <a:lnTo>
                                <a:pt x="2746" y="1564"/>
                              </a:lnTo>
                              <a:lnTo>
                                <a:pt x="2744" y="1555"/>
                              </a:lnTo>
                              <a:lnTo>
                                <a:pt x="2743" y="1548"/>
                              </a:lnTo>
                              <a:lnTo>
                                <a:pt x="2740" y="1540"/>
                              </a:lnTo>
                              <a:lnTo>
                                <a:pt x="2736" y="1535"/>
                              </a:lnTo>
                              <a:lnTo>
                                <a:pt x="2727" y="1524"/>
                              </a:lnTo>
                              <a:lnTo>
                                <a:pt x="2716" y="1516"/>
                              </a:lnTo>
                              <a:lnTo>
                                <a:pt x="2704" y="1508"/>
                              </a:lnTo>
                              <a:lnTo>
                                <a:pt x="2692" y="1502"/>
                              </a:lnTo>
                              <a:lnTo>
                                <a:pt x="2682" y="1494"/>
                              </a:lnTo>
                              <a:lnTo>
                                <a:pt x="2674" y="1486"/>
                              </a:lnTo>
                              <a:lnTo>
                                <a:pt x="2668" y="1476"/>
                              </a:lnTo>
                              <a:lnTo>
                                <a:pt x="2664" y="1467"/>
                              </a:lnTo>
                              <a:lnTo>
                                <a:pt x="2662" y="1458"/>
                              </a:lnTo>
                              <a:lnTo>
                                <a:pt x="2659" y="1448"/>
                              </a:lnTo>
                              <a:lnTo>
                                <a:pt x="2656" y="1428"/>
                              </a:lnTo>
                              <a:lnTo>
                                <a:pt x="2654" y="1408"/>
                              </a:lnTo>
                              <a:lnTo>
                                <a:pt x="2652" y="1388"/>
                              </a:lnTo>
                              <a:lnTo>
                                <a:pt x="2648" y="1370"/>
                              </a:lnTo>
                              <a:lnTo>
                                <a:pt x="2646" y="1360"/>
                              </a:lnTo>
                              <a:lnTo>
                                <a:pt x="2642" y="1351"/>
                              </a:lnTo>
                              <a:lnTo>
                                <a:pt x="2638" y="1343"/>
                              </a:lnTo>
                              <a:lnTo>
                                <a:pt x="2631" y="1335"/>
                              </a:lnTo>
                              <a:lnTo>
                                <a:pt x="2622" y="1324"/>
                              </a:lnTo>
                              <a:lnTo>
                                <a:pt x="2612" y="1315"/>
                              </a:lnTo>
                              <a:lnTo>
                                <a:pt x="2603" y="1306"/>
                              </a:lnTo>
                              <a:lnTo>
                                <a:pt x="2594" y="1298"/>
                              </a:lnTo>
                              <a:lnTo>
                                <a:pt x="2574" y="1282"/>
                              </a:lnTo>
                              <a:lnTo>
                                <a:pt x="2554" y="1267"/>
                              </a:lnTo>
                              <a:lnTo>
                                <a:pt x="2535" y="1253"/>
                              </a:lnTo>
                              <a:lnTo>
                                <a:pt x="2518" y="1235"/>
                              </a:lnTo>
                              <a:lnTo>
                                <a:pt x="2508" y="1226"/>
                              </a:lnTo>
                              <a:lnTo>
                                <a:pt x="2500" y="1215"/>
                              </a:lnTo>
                              <a:lnTo>
                                <a:pt x="2494" y="1203"/>
                              </a:lnTo>
                              <a:lnTo>
                                <a:pt x="2487" y="1191"/>
                              </a:lnTo>
                              <a:lnTo>
                                <a:pt x="2480" y="1179"/>
                              </a:lnTo>
                              <a:lnTo>
                                <a:pt x="2475" y="1169"/>
                              </a:lnTo>
                              <a:lnTo>
                                <a:pt x="2472" y="1159"/>
                              </a:lnTo>
                              <a:lnTo>
                                <a:pt x="2470" y="1150"/>
                              </a:lnTo>
                              <a:lnTo>
                                <a:pt x="2464" y="1133"/>
                              </a:lnTo>
                              <a:lnTo>
                                <a:pt x="2460" y="1117"/>
                              </a:lnTo>
                              <a:lnTo>
                                <a:pt x="2458" y="1110"/>
                              </a:lnTo>
                              <a:lnTo>
                                <a:pt x="2455" y="1103"/>
                              </a:lnTo>
                              <a:lnTo>
                                <a:pt x="2451" y="1097"/>
                              </a:lnTo>
                              <a:lnTo>
                                <a:pt x="2446" y="1091"/>
                              </a:lnTo>
                              <a:lnTo>
                                <a:pt x="2439" y="1085"/>
                              </a:lnTo>
                              <a:lnTo>
                                <a:pt x="2431" y="1079"/>
                              </a:lnTo>
                              <a:lnTo>
                                <a:pt x="2420" y="1075"/>
                              </a:lnTo>
                              <a:lnTo>
                                <a:pt x="2408" y="1070"/>
                              </a:lnTo>
                              <a:lnTo>
                                <a:pt x="2418" y="1043"/>
                              </a:lnTo>
                              <a:lnTo>
                                <a:pt x="2427" y="1022"/>
                              </a:lnTo>
                              <a:lnTo>
                                <a:pt x="2432" y="1013"/>
                              </a:lnTo>
                              <a:lnTo>
                                <a:pt x="2435" y="1003"/>
                              </a:lnTo>
                              <a:lnTo>
                                <a:pt x="2438" y="995"/>
                              </a:lnTo>
                              <a:lnTo>
                                <a:pt x="2438" y="986"/>
                              </a:lnTo>
                              <a:lnTo>
                                <a:pt x="2440" y="974"/>
                              </a:lnTo>
                              <a:lnTo>
                                <a:pt x="2444" y="961"/>
                              </a:lnTo>
                              <a:lnTo>
                                <a:pt x="2447" y="953"/>
                              </a:lnTo>
                              <a:lnTo>
                                <a:pt x="2448" y="943"/>
                              </a:lnTo>
                              <a:lnTo>
                                <a:pt x="2450" y="930"/>
                              </a:lnTo>
                              <a:lnTo>
                                <a:pt x="2450" y="914"/>
                              </a:lnTo>
                              <a:lnTo>
                                <a:pt x="2432" y="914"/>
                              </a:lnTo>
                              <a:lnTo>
                                <a:pt x="2423" y="909"/>
                              </a:lnTo>
                              <a:lnTo>
                                <a:pt x="2414" y="903"/>
                              </a:lnTo>
                              <a:lnTo>
                                <a:pt x="2403" y="898"/>
                              </a:lnTo>
                              <a:lnTo>
                                <a:pt x="2390" y="890"/>
                              </a:lnTo>
                              <a:lnTo>
                                <a:pt x="2374" y="895"/>
                              </a:lnTo>
                              <a:lnTo>
                                <a:pt x="2360" y="899"/>
                              </a:lnTo>
                              <a:lnTo>
                                <a:pt x="2350" y="905"/>
                              </a:lnTo>
                              <a:lnTo>
                                <a:pt x="2340" y="910"/>
                              </a:lnTo>
                              <a:lnTo>
                                <a:pt x="2332" y="915"/>
                              </a:lnTo>
                              <a:lnTo>
                                <a:pt x="2327" y="919"/>
                              </a:lnTo>
                              <a:lnTo>
                                <a:pt x="2323" y="925"/>
                              </a:lnTo>
                              <a:lnTo>
                                <a:pt x="2320" y="930"/>
                              </a:lnTo>
                              <a:lnTo>
                                <a:pt x="2319" y="935"/>
                              </a:lnTo>
                              <a:lnTo>
                                <a:pt x="2319" y="939"/>
                              </a:lnTo>
                              <a:lnTo>
                                <a:pt x="2320" y="945"/>
                              </a:lnTo>
                              <a:lnTo>
                                <a:pt x="2323" y="950"/>
                              </a:lnTo>
                              <a:lnTo>
                                <a:pt x="2330" y="959"/>
                              </a:lnTo>
                              <a:lnTo>
                                <a:pt x="2339" y="969"/>
                              </a:lnTo>
                              <a:lnTo>
                                <a:pt x="2360" y="987"/>
                              </a:lnTo>
                              <a:lnTo>
                                <a:pt x="2380" y="1003"/>
                              </a:lnTo>
                              <a:lnTo>
                                <a:pt x="2383" y="1009"/>
                              </a:lnTo>
                              <a:lnTo>
                                <a:pt x="2386" y="1013"/>
                              </a:lnTo>
                              <a:lnTo>
                                <a:pt x="2387" y="1015"/>
                              </a:lnTo>
                              <a:lnTo>
                                <a:pt x="2388" y="1019"/>
                              </a:lnTo>
                              <a:lnTo>
                                <a:pt x="2388" y="1023"/>
                              </a:lnTo>
                              <a:lnTo>
                                <a:pt x="2386" y="1027"/>
                              </a:lnTo>
                              <a:lnTo>
                                <a:pt x="2383" y="1031"/>
                              </a:lnTo>
                              <a:lnTo>
                                <a:pt x="2378" y="1034"/>
                              </a:lnTo>
                              <a:lnTo>
                                <a:pt x="2372" y="1046"/>
                              </a:lnTo>
                              <a:lnTo>
                                <a:pt x="2366" y="1058"/>
                              </a:lnTo>
                              <a:lnTo>
                                <a:pt x="2359" y="1069"/>
                              </a:lnTo>
                              <a:lnTo>
                                <a:pt x="2351" y="1079"/>
                              </a:lnTo>
                              <a:lnTo>
                                <a:pt x="2336" y="1098"/>
                              </a:lnTo>
                              <a:lnTo>
                                <a:pt x="2319" y="1115"/>
                              </a:lnTo>
                              <a:lnTo>
                                <a:pt x="2300" y="1130"/>
                              </a:lnTo>
                              <a:lnTo>
                                <a:pt x="2282" y="1143"/>
                              </a:lnTo>
                              <a:lnTo>
                                <a:pt x="2263" y="1157"/>
                              </a:lnTo>
                              <a:lnTo>
                                <a:pt x="2243" y="1169"/>
                              </a:lnTo>
                              <a:lnTo>
                                <a:pt x="2204" y="1190"/>
                              </a:lnTo>
                              <a:lnTo>
                                <a:pt x="2168" y="1210"/>
                              </a:lnTo>
                              <a:lnTo>
                                <a:pt x="2152" y="1221"/>
                              </a:lnTo>
                              <a:lnTo>
                                <a:pt x="2138" y="1233"/>
                              </a:lnTo>
                              <a:lnTo>
                                <a:pt x="2124" y="1245"/>
                              </a:lnTo>
                              <a:lnTo>
                                <a:pt x="2112" y="1257"/>
                              </a:lnTo>
                              <a:lnTo>
                                <a:pt x="2114" y="1243"/>
                              </a:lnTo>
                              <a:lnTo>
                                <a:pt x="2116" y="1227"/>
                              </a:lnTo>
                              <a:lnTo>
                                <a:pt x="2120" y="1211"/>
                              </a:lnTo>
                              <a:lnTo>
                                <a:pt x="2127" y="1194"/>
                              </a:lnTo>
                              <a:lnTo>
                                <a:pt x="2135" y="1177"/>
                              </a:lnTo>
                              <a:lnTo>
                                <a:pt x="2144" y="1157"/>
                              </a:lnTo>
                              <a:lnTo>
                                <a:pt x="2155" y="1137"/>
                              </a:lnTo>
                              <a:lnTo>
                                <a:pt x="2167" y="1117"/>
                              </a:lnTo>
                              <a:lnTo>
                                <a:pt x="2224" y="1026"/>
                              </a:lnTo>
                              <a:lnTo>
                                <a:pt x="2291" y="926"/>
                              </a:lnTo>
                              <a:lnTo>
                                <a:pt x="2326" y="873"/>
                              </a:lnTo>
                              <a:lnTo>
                                <a:pt x="2359" y="819"/>
                              </a:lnTo>
                              <a:lnTo>
                                <a:pt x="2374" y="791"/>
                              </a:lnTo>
                              <a:lnTo>
                                <a:pt x="2390" y="763"/>
                              </a:lnTo>
                              <a:lnTo>
                                <a:pt x="2403" y="737"/>
                              </a:lnTo>
                              <a:lnTo>
                                <a:pt x="2416" y="709"/>
                              </a:lnTo>
                              <a:lnTo>
                                <a:pt x="2430" y="681"/>
                              </a:lnTo>
                              <a:lnTo>
                                <a:pt x="2440" y="653"/>
                              </a:lnTo>
                              <a:lnTo>
                                <a:pt x="2450" y="625"/>
                              </a:lnTo>
                              <a:lnTo>
                                <a:pt x="2459" y="597"/>
                              </a:lnTo>
                              <a:lnTo>
                                <a:pt x="2466" y="569"/>
                              </a:lnTo>
                              <a:lnTo>
                                <a:pt x="2470" y="541"/>
                              </a:lnTo>
                              <a:lnTo>
                                <a:pt x="2474" y="513"/>
                              </a:lnTo>
                              <a:lnTo>
                                <a:pt x="2474" y="486"/>
                              </a:lnTo>
                              <a:lnTo>
                                <a:pt x="2474" y="476"/>
                              </a:lnTo>
                              <a:lnTo>
                                <a:pt x="2472" y="465"/>
                              </a:lnTo>
                              <a:lnTo>
                                <a:pt x="2470" y="454"/>
                              </a:lnTo>
                              <a:lnTo>
                                <a:pt x="2466" y="442"/>
                              </a:lnTo>
                              <a:lnTo>
                                <a:pt x="2456" y="418"/>
                              </a:lnTo>
                              <a:lnTo>
                                <a:pt x="2444" y="393"/>
                              </a:lnTo>
                              <a:lnTo>
                                <a:pt x="2430" y="368"/>
                              </a:lnTo>
                              <a:lnTo>
                                <a:pt x="2412" y="341"/>
                              </a:lnTo>
                              <a:lnTo>
                                <a:pt x="2392" y="316"/>
                              </a:lnTo>
                              <a:lnTo>
                                <a:pt x="2371" y="292"/>
                              </a:lnTo>
                              <a:lnTo>
                                <a:pt x="2348" y="269"/>
                              </a:lnTo>
                              <a:lnTo>
                                <a:pt x="2326" y="248"/>
                              </a:lnTo>
                              <a:lnTo>
                                <a:pt x="2302" y="229"/>
                              </a:lnTo>
                              <a:lnTo>
                                <a:pt x="2279" y="212"/>
                              </a:lnTo>
                              <a:lnTo>
                                <a:pt x="2267" y="205"/>
                              </a:lnTo>
                              <a:lnTo>
                                <a:pt x="2255" y="198"/>
                              </a:lnTo>
                              <a:lnTo>
                                <a:pt x="2244" y="193"/>
                              </a:lnTo>
                              <a:lnTo>
                                <a:pt x="2232" y="188"/>
                              </a:lnTo>
                              <a:lnTo>
                                <a:pt x="2222" y="184"/>
                              </a:lnTo>
                              <a:lnTo>
                                <a:pt x="2211" y="181"/>
                              </a:lnTo>
                              <a:lnTo>
                                <a:pt x="2200" y="180"/>
                              </a:lnTo>
                              <a:lnTo>
                                <a:pt x="2191" y="180"/>
                              </a:lnTo>
                              <a:lnTo>
                                <a:pt x="2159" y="180"/>
                              </a:lnTo>
                              <a:lnTo>
                                <a:pt x="2119" y="182"/>
                              </a:lnTo>
                              <a:lnTo>
                                <a:pt x="2099" y="185"/>
                              </a:lnTo>
                              <a:lnTo>
                                <a:pt x="2079" y="189"/>
                              </a:lnTo>
                              <a:lnTo>
                                <a:pt x="2070" y="192"/>
                              </a:lnTo>
                              <a:lnTo>
                                <a:pt x="2062" y="196"/>
                              </a:lnTo>
                              <a:lnTo>
                                <a:pt x="2054" y="198"/>
                              </a:lnTo>
                              <a:lnTo>
                                <a:pt x="2047" y="204"/>
                              </a:lnTo>
                              <a:lnTo>
                                <a:pt x="2044" y="222"/>
                              </a:lnTo>
                              <a:lnTo>
                                <a:pt x="2040" y="238"/>
                              </a:lnTo>
                              <a:lnTo>
                                <a:pt x="2036" y="252"/>
                              </a:lnTo>
                              <a:lnTo>
                                <a:pt x="2031" y="264"/>
                              </a:lnTo>
                              <a:lnTo>
                                <a:pt x="2024" y="272"/>
                              </a:lnTo>
                              <a:lnTo>
                                <a:pt x="2019" y="280"/>
                              </a:lnTo>
                              <a:lnTo>
                                <a:pt x="2011" y="285"/>
                              </a:lnTo>
                              <a:lnTo>
                                <a:pt x="2004" y="289"/>
                              </a:lnTo>
                              <a:lnTo>
                                <a:pt x="1996" y="292"/>
                              </a:lnTo>
                              <a:lnTo>
                                <a:pt x="1990" y="293"/>
                              </a:lnTo>
                              <a:lnTo>
                                <a:pt x="1982" y="294"/>
                              </a:lnTo>
                              <a:lnTo>
                                <a:pt x="1974" y="294"/>
                              </a:lnTo>
                              <a:lnTo>
                                <a:pt x="1959" y="294"/>
                              </a:lnTo>
                              <a:lnTo>
                                <a:pt x="1945" y="293"/>
                              </a:lnTo>
                              <a:lnTo>
                                <a:pt x="1942" y="293"/>
                              </a:lnTo>
                              <a:lnTo>
                                <a:pt x="1941" y="292"/>
                              </a:lnTo>
                              <a:lnTo>
                                <a:pt x="1941" y="289"/>
                              </a:lnTo>
                              <a:lnTo>
                                <a:pt x="1941" y="285"/>
                              </a:lnTo>
                              <a:lnTo>
                                <a:pt x="1946" y="276"/>
                              </a:lnTo>
                              <a:lnTo>
                                <a:pt x="1953" y="264"/>
                              </a:lnTo>
                              <a:lnTo>
                                <a:pt x="1961" y="249"/>
                              </a:lnTo>
                              <a:lnTo>
                                <a:pt x="1969" y="233"/>
                              </a:lnTo>
                              <a:lnTo>
                                <a:pt x="1975" y="217"/>
                              </a:lnTo>
                              <a:lnTo>
                                <a:pt x="1979" y="201"/>
                              </a:lnTo>
                              <a:lnTo>
                                <a:pt x="1981" y="193"/>
                              </a:lnTo>
                              <a:lnTo>
                                <a:pt x="1981" y="185"/>
                              </a:lnTo>
                              <a:lnTo>
                                <a:pt x="1979" y="178"/>
                              </a:lnTo>
                              <a:lnTo>
                                <a:pt x="1978" y="170"/>
                              </a:lnTo>
                              <a:lnTo>
                                <a:pt x="1974" y="165"/>
                              </a:lnTo>
                              <a:lnTo>
                                <a:pt x="1969" y="158"/>
                              </a:lnTo>
                              <a:lnTo>
                                <a:pt x="1961" y="153"/>
                              </a:lnTo>
                              <a:lnTo>
                                <a:pt x="1953" y="149"/>
                              </a:lnTo>
                              <a:lnTo>
                                <a:pt x="1941" y="145"/>
                              </a:lnTo>
                              <a:lnTo>
                                <a:pt x="1927" y="142"/>
                              </a:lnTo>
                              <a:lnTo>
                                <a:pt x="1913" y="141"/>
                              </a:lnTo>
                              <a:lnTo>
                                <a:pt x="1894" y="140"/>
                              </a:lnTo>
                              <a:lnTo>
                                <a:pt x="1873" y="140"/>
                              </a:lnTo>
                              <a:lnTo>
                                <a:pt x="1850" y="141"/>
                              </a:lnTo>
                              <a:lnTo>
                                <a:pt x="1823" y="145"/>
                              </a:lnTo>
                              <a:lnTo>
                                <a:pt x="1794" y="149"/>
                              </a:lnTo>
                              <a:lnTo>
                                <a:pt x="1791" y="146"/>
                              </a:lnTo>
                              <a:lnTo>
                                <a:pt x="1790" y="145"/>
                              </a:lnTo>
                              <a:lnTo>
                                <a:pt x="1789" y="142"/>
                              </a:lnTo>
                              <a:lnTo>
                                <a:pt x="1789" y="140"/>
                              </a:lnTo>
                              <a:lnTo>
                                <a:pt x="1793" y="136"/>
                              </a:lnTo>
                              <a:lnTo>
                                <a:pt x="1799" y="132"/>
                              </a:lnTo>
                              <a:lnTo>
                                <a:pt x="1817" y="122"/>
                              </a:lnTo>
                              <a:lnTo>
                                <a:pt x="1838" y="111"/>
                              </a:lnTo>
                              <a:lnTo>
                                <a:pt x="1847" y="104"/>
                              </a:lnTo>
                              <a:lnTo>
                                <a:pt x="1855" y="96"/>
                              </a:lnTo>
                              <a:lnTo>
                                <a:pt x="1859" y="92"/>
                              </a:lnTo>
                              <a:lnTo>
                                <a:pt x="1862" y="87"/>
                              </a:lnTo>
                              <a:lnTo>
                                <a:pt x="1863" y="83"/>
                              </a:lnTo>
                              <a:lnTo>
                                <a:pt x="1865" y="77"/>
                              </a:lnTo>
                              <a:lnTo>
                                <a:pt x="1866" y="72"/>
                              </a:lnTo>
                              <a:lnTo>
                                <a:pt x="1865" y="65"/>
                              </a:lnTo>
                              <a:lnTo>
                                <a:pt x="1863" y="60"/>
                              </a:lnTo>
                              <a:lnTo>
                                <a:pt x="1861" y="53"/>
                              </a:lnTo>
                              <a:lnTo>
                                <a:pt x="1857" y="47"/>
                              </a:lnTo>
                              <a:lnTo>
                                <a:pt x="1851" y="39"/>
                              </a:lnTo>
                              <a:lnTo>
                                <a:pt x="1845" y="31"/>
                              </a:lnTo>
                              <a:lnTo>
                                <a:pt x="1837" y="23"/>
                              </a:lnTo>
                              <a:lnTo>
                                <a:pt x="1822" y="16"/>
                              </a:lnTo>
                              <a:lnTo>
                                <a:pt x="1809" y="12"/>
                              </a:lnTo>
                              <a:lnTo>
                                <a:pt x="1795" y="8"/>
                              </a:lnTo>
                              <a:lnTo>
                                <a:pt x="1783" y="4"/>
                              </a:lnTo>
                              <a:lnTo>
                                <a:pt x="1771" y="3"/>
                              </a:lnTo>
                              <a:lnTo>
                                <a:pt x="1761" y="1"/>
                              </a:lnTo>
                              <a:lnTo>
                                <a:pt x="1751" y="0"/>
                              </a:lnTo>
                              <a:lnTo>
                                <a:pt x="1743" y="1"/>
                              </a:lnTo>
                              <a:lnTo>
                                <a:pt x="1734" y="3"/>
                              </a:lnTo>
                              <a:lnTo>
                                <a:pt x="1727" y="4"/>
                              </a:lnTo>
                              <a:lnTo>
                                <a:pt x="1721" y="7"/>
                              </a:lnTo>
                              <a:lnTo>
                                <a:pt x="1715" y="11"/>
                              </a:lnTo>
                              <a:lnTo>
                                <a:pt x="1711" y="13"/>
                              </a:lnTo>
                              <a:lnTo>
                                <a:pt x="1707" y="19"/>
                              </a:lnTo>
                              <a:lnTo>
                                <a:pt x="1705" y="24"/>
                              </a:lnTo>
                              <a:lnTo>
                                <a:pt x="1703" y="29"/>
                              </a:lnTo>
                              <a:lnTo>
                                <a:pt x="1697" y="36"/>
                              </a:lnTo>
                              <a:lnTo>
                                <a:pt x="1690" y="45"/>
                              </a:lnTo>
                              <a:lnTo>
                                <a:pt x="1683" y="55"/>
                              </a:lnTo>
                              <a:lnTo>
                                <a:pt x="1677" y="65"/>
                              </a:lnTo>
                              <a:lnTo>
                                <a:pt x="1665" y="89"/>
                              </a:lnTo>
                              <a:lnTo>
                                <a:pt x="1651" y="115"/>
                              </a:lnTo>
                              <a:lnTo>
                                <a:pt x="1638" y="141"/>
                              </a:lnTo>
                              <a:lnTo>
                                <a:pt x="1625" y="166"/>
                              </a:lnTo>
                              <a:lnTo>
                                <a:pt x="1610" y="189"/>
                              </a:lnTo>
                              <a:lnTo>
                                <a:pt x="1595" y="209"/>
                              </a:lnTo>
                              <a:lnTo>
                                <a:pt x="1591" y="214"/>
                              </a:lnTo>
                              <a:lnTo>
                                <a:pt x="1589" y="220"/>
                              </a:lnTo>
                              <a:lnTo>
                                <a:pt x="1587" y="225"/>
                              </a:lnTo>
                              <a:lnTo>
                                <a:pt x="1586" y="230"/>
                              </a:lnTo>
                              <a:lnTo>
                                <a:pt x="1586" y="241"/>
                              </a:lnTo>
                              <a:lnTo>
                                <a:pt x="1589" y="253"/>
                              </a:lnTo>
                              <a:lnTo>
                                <a:pt x="1597" y="276"/>
                              </a:lnTo>
                              <a:lnTo>
                                <a:pt x="1606" y="300"/>
                              </a:lnTo>
                              <a:lnTo>
                                <a:pt x="1609" y="312"/>
                              </a:lnTo>
                              <a:lnTo>
                                <a:pt x="1611" y="324"/>
                              </a:lnTo>
                              <a:lnTo>
                                <a:pt x="1611" y="329"/>
                              </a:lnTo>
                              <a:lnTo>
                                <a:pt x="1610" y="334"/>
                              </a:lnTo>
                              <a:lnTo>
                                <a:pt x="1609" y="341"/>
                              </a:lnTo>
                              <a:lnTo>
                                <a:pt x="1607" y="346"/>
                              </a:lnTo>
                              <a:lnTo>
                                <a:pt x="1605" y="352"/>
                              </a:lnTo>
                              <a:lnTo>
                                <a:pt x="1601" y="358"/>
                              </a:lnTo>
                              <a:lnTo>
                                <a:pt x="1595" y="364"/>
                              </a:lnTo>
                              <a:lnTo>
                                <a:pt x="1590" y="369"/>
                              </a:lnTo>
                              <a:lnTo>
                                <a:pt x="1582" y="374"/>
                              </a:lnTo>
                              <a:lnTo>
                                <a:pt x="1574" y="380"/>
                              </a:lnTo>
                              <a:lnTo>
                                <a:pt x="1565" y="385"/>
                              </a:lnTo>
                              <a:lnTo>
                                <a:pt x="1553" y="390"/>
                              </a:lnTo>
                              <a:lnTo>
                                <a:pt x="1546" y="388"/>
                              </a:lnTo>
                              <a:lnTo>
                                <a:pt x="1529" y="384"/>
                              </a:lnTo>
                              <a:lnTo>
                                <a:pt x="1518" y="382"/>
                              </a:lnTo>
                              <a:lnTo>
                                <a:pt x="1506" y="381"/>
                              </a:lnTo>
                              <a:lnTo>
                                <a:pt x="1495" y="381"/>
                              </a:lnTo>
                              <a:lnTo>
                                <a:pt x="1486" y="381"/>
                              </a:lnTo>
                              <a:lnTo>
                                <a:pt x="1482" y="382"/>
                              </a:lnTo>
                              <a:lnTo>
                                <a:pt x="1478" y="385"/>
                              </a:lnTo>
                              <a:lnTo>
                                <a:pt x="1475" y="386"/>
                              </a:lnTo>
                              <a:lnTo>
                                <a:pt x="1473" y="389"/>
                              </a:lnTo>
                              <a:lnTo>
                                <a:pt x="1471" y="393"/>
                              </a:lnTo>
                              <a:lnTo>
                                <a:pt x="1471" y="397"/>
                              </a:lnTo>
                              <a:lnTo>
                                <a:pt x="1473" y="402"/>
                              </a:lnTo>
                              <a:lnTo>
                                <a:pt x="1474" y="408"/>
                              </a:lnTo>
                              <a:lnTo>
                                <a:pt x="1477" y="414"/>
                              </a:lnTo>
                              <a:lnTo>
                                <a:pt x="1482" y="421"/>
                              </a:lnTo>
                              <a:lnTo>
                                <a:pt x="1487" y="430"/>
                              </a:lnTo>
                              <a:lnTo>
                                <a:pt x="1495" y="438"/>
                              </a:lnTo>
                              <a:lnTo>
                                <a:pt x="1514" y="461"/>
                              </a:lnTo>
                              <a:lnTo>
                                <a:pt x="1541" y="486"/>
                              </a:lnTo>
                              <a:lnTo>
                                <a:pt x="1519" y="477"/>
                              </a:lnTo>
                              <a:lnTo>
                                <a:pt x="1502" y="470"/>
                              </a:lnTo>
                              <a:lnTo>
                                <a:pt x="1487" y="468"/>
                              </a:lnTo>
                              <a:lnTo>
                                <a:pt x="1478" y="466"/>
                              </a:lnTo>
                              <a:lnTo>
                                <a:pt x="1463" y="466"/>
                              </a:lnTo>
                              <a:lnTo>
                                <a:pt x="1450" y="468"/>
                              </a:lnTo>
                              <a:lnTo>
                                <a:pt x="1437" y="484"/>
                              </a:lnTo>
                              <a:lnTo>
                                <a:pt x="1407" y="516"/>
                              </a:lnTo>
                              <a:lnTo>
                                <a:pt x="1391" y="533"/>
                              </a:lnTo>
                              <a:lnTo>
                                <a:pt x="1374" y="548"/>
                              </a:lnTo>
                              <a:lnTo>
                                <a:pt x="1365" y="553"/>
                              </a:lnTo>
                              <a:lnTo>
                                <a:pt x="1357" y="557"/>
                              </a:lnTo>
                              <a:lnTo>
                                <a:pt x="1349" y="558"/>
                              </a:lnTo>
                              <a:lnTo>
                                <a:pt x="1342" y="558"/>
                              </a:lnTo>
                              <a:lnTo>
                                <a:pt x="1339" y="558"/>
                              </a:lnTo>
                              <a:lnTo>
                                <a:pt x="1337" y="557"/>
                              </a:lnTo>
                              <a:lnTo>
                                <a:pt x="1335" y="554"/>
                              </a:lnTo>
                              <a:lnTo>
                                <a:pt x="1334" y="553"/>
                              </a:lnTo>
                              <a:lnTo>
                                <a:pt x="1334" y="546"/>
                              </a:lnTo>
                              <a:lnTo>
                                <a:pt x="1335" y="540"/>
                              </a:lnTo>
                              <a:lnTo>
                                <a:pt x="1342" y="524"/>
                              </a:lnTo>
                              <a:lnTo>
                                <a:pt x="1350" y="505"/>
                              </a:lnTo>
                              <a:lnTo>
                                <a:pt x="1354" y="496"/>
                              </a:lnTo>
                              <a:lnTo>
                                <a:pt x="1358" y="488"/>
                              </a:lnTo>
                              <a:lnTo>
                                <a:pt x="1359" y="478"/>
                              </a:lnTo>
                              <a:lnTo>
                                <a:pt x="1359" y="472"/>
                              </a:lnTo>
                              <a:lnTo>
                                <a:pt x="1359" y="468"/>
                              </a:lnTo>
                              <a:lnTo>
                                <a:pt x="1358" y="465"/>
                              </a:lnTo>
                              <a:lnTo>
                                <a:pt x="1357" y="462"/>
                              </a:lnTo>
                              <a:lnTo>
                                <a:pt x="1354" y="461"/>
                              </a:lnTo>
                              <a:lnTo>
                                <a:pt x="1351" y="458"/>
                              </a:lnTo>
                              <a:lnTo>
                                <a:pt x="1347" y="457"/>
                              </a:lnTo>
                              <a:lnTo>
                                <a:pt x="1342" y="457"/>
                              </a:lnTo>
                              <a:lnTo>
                                <a:pt x="1337" y="456"/>
                              </a:lnTo>
                              <a:lnTo>
                                <a:pt x="1322" y="468"/>
                              </a:lnTo>
                              <a:lnTo>
                                <a:pt x="1309" y="477"/>
                              </a:lnTo>
                              <a:lnTo>
                                <a:pt x="1295" y="486"/>
                              </a:lnTo>
                              <a:lnTo>
                                <a:pt x="1282" y="493"/>
                              </a:lnTo>
                              <a:lnTo>
                                <a:pt x="1270" y="498"/>
                              </a:lnTo>
                              <a:lnTo>
                                <a:pt x="1259" y="504"/>
                              </a:lnTo>
                              <a:lnTo>
                                <a:pt x="1249" y="506"/>
                              </a:lnTo>
                              <a:lnTo>
                                <a:pt x="1238" y="509"/>
                              </a:lnTo>
                              <a:lnTo>
                                <a:pt x="1198" y="517"/>
                              </a:lnTo>
                              <a:lnTo>
                                <a:pt x="1162" y="522"/>
                              </a:lnTo>
                              <a:lnTo>
                                <a:pt x="1142" y="524"/>
                              </a:lnTo>
                              <a:lnTo>
                                <a:pt x="1128" y="525"/>
                              </a:lnTo>
                              <a:lnTo>
                                <a:pt x="1118" y="528"/>
                              </a:lnTo>
                              <a:lnTo>
                                <a:pt x="1112" y="532"/>
                              </a:lnTo>
                              <a:lnTo>
                                <a:pt x="1110" y="533"/>
                              </a:lnTo>
                              <a:lnTo>
                                <a:pt x="1110" y="536"/>
                              </a:lnTo>
                              <a:lnTo>
                                <a:pt x="1110" y="538"/>
                              </a:lnTo>
                              <a:lnTo>
                                <a:pt x="1110" y="541"/>
                              </a:lnTo>
                              <a:lnTo>
                                <a:pt x="1113" y="548"/>
                              </a:lnTo>
                              <a:lnTo>
                                <a:pt x="1117" y="553"/>
                              </a:lnTo>
                              <a:lnTo>
                                <a:pt x="1128" y="566"/>
                              </a:lnTo>
                              <a:lnTo>
                                <a:pt x="1137" y="581"/>
                              </a:lnTo>
                              <a:lnTo>
                                <a:pt x="1140" y="588"/>
                              </a:lnTo>
                              <a:lnTo>
                                <a:pt x="1140" y="594"/>
                              </a:lnTo>
                              <a:lnTo>
                                <a:pt x="1140" y="598"/>
                              </a:lnTo>
                              <a:lnTo>
                                <a:pt x="1137" y="601"/>
                              </a:lnTo>
                              <a:lnTo>
                                <a:pt x="1136" y="604"/>
                              </a:lnTo>
                              <a:lnTo>
                                <a:pt x="1132" y="606"/>
                              </a:lnTo>
                              <a:lnTo>
                                <a:pt x="1125" y="612"/>
                              </a:lnTo>
                              <a:lnTo>
                                <a:pt x="1117" y="616"/>
                              </a:lnTo>
                              <a:lnTo>
                                <a:pt x="1106" y="618"/>
                              </a:lnTo>
                              <a:lnTo>
                                <a:pt x="1096" y="622"/>
                              </a:lnTo>
                              <a:lnTo>
                                <a:pt x="1069" y="629"/>
                              </a:lnTo>
                              <a:lnTo>
                                <a:pt x="1041" y="637"/>
                              </a:lnTo>
                              <a:lnTo>
                                <a:pt x="1010" y="645"/>
                              </a:lnTo>
                              <a:lnTo>
                                <a:pt x="980" y="656"/>
                              </a:lnTo>
                              <a:lnTo>
                                <a:pt x="965" y="662"/>
                              </a:lnTo>
                              <a:lnTo>
                                <a:pt x="952" y="669"/>
                              </a:lnTo>
                              <a:lnTo>
                                <a:pt x="938" y="677"/>
                              </a:lnTo>
                              <a:lnTo>
                                <a:pt x="926" y="685"/>
                              </a:lnTo>
                              <a:lnTo>
                                <a:pt x="906" y="698"/>
                              </a:lnTo>
                              <a:lnTo>
                                <a:pt x="888" y="713"/>
                              </a:lnTo>
                              <a:lnTo>
                                <a:pt x="870" y="726"/>
                              </a:lnTo>
                              <a:lnTo>
                                <a:pt x="854" y="741"/>
                              </a:lnTo>
                              <a:lnTo>
                                <a:pt x="822" y="769"/>
                              </a:lnTo>
                              <a:lnTo>
                                <a:pt x="796" y="797"/>
                              </a:lnTo>
                              <a:lnTo>
                                <a:pt x="769" y="826"/>
                              </a:lnTo>
                              <a:lnTo>
                                <a:pt x="746" y="855"/>
                              </a:lnTo>
                              <a:lnTo>
                                <a:pt x="725" y="885"/>
                              </a:lnTo>
                              <a:lnTo>
                                <a:pt x="704" y="914"/>
                              </a:lnTo>
                              <a:lnTo>
                                <a:pt x="700" y="921"/>
                              </a:lnTo>
                              <a:lnTo>
                                <a:pt x="696" y="930"/>
                              </a:lnTo>
                              <a:lnTo>
                                <a:pt x="694" y="939"/>
                              </a:lnTo>
                              <a:lnTo>
                                <a:pt x="693" y="950"/>
                              </a:lnTo>
                              <a:lnTo>
                                <a:pt x="694" y="962"/>
                              </a:lnTo>
                              <a:lnTo>
                                <a:pt x="696" y="974"/>
                              </a:lnTo>
                              <a:lnTo>
                                <a:pt x="698" y="986"/>
                              </a:lnTo>
                              <a:lnTo>
                                <a:pt x="701" y="999"/>
                              </a:lnTo>
                              <a:lnTo>
                                <a:pt x="709" y="1026"/>
                              </a:lnTo>
                              <a:lnTo>
                                <a:pt x="720" y="1054"/>
                              </a:lnTo>
                              <a:lnTo>
                                <a:pt x="729" y="1081"/>
                              </a:lnTo>
                              <a:lnTo>
                                <a:pt x="740" y="1106"/>
                              </a:lnTo>
                              <a:lnTo>
                                <a:pt x="748" y="1129"/>
                              </a:lnTo>
                              <a:lnTo>
                                <a:pt x="753" y="1147"/>
                              </a:lnTo>
                              <a:lnTo>
                                <a:pt x="756" y="1155"/>
                              </a:lnTo>
                              <a:lnTo>
                                <a:pt x="756" y="1162"/>
                              </a:lnTo>
                              <a:lnTo>
                                <a:pt x="756" y="1167"/>
                              </a:lnTo>
                              <a:lnTo>
                                <a:pt x="754" y="1170"/>
                              </a:lnTo>
                              <a:lnTo>
                                <a:pt x="750" y="1173"/>
                              </a:lnTo>
                              <a:lnTo>
                                <a:pt x="746" y="1173"/>
                              </a:lnTo>
                              <a:lnTo>
                                <a:pt x="740" y="1171"/>
                              </a:lnTo>
                              <a:lnTo>
                                <a:pt x="732" y="1167"/>
                              </a:lnTo>
                              <a:lnTo>
                                <a:pt x="722" y="1162"/>
                              </a:lnTo>
                              <a:lnTo>
                                <a:pt x="710" y="1154"/>
                              </a:lnTo>
                              <a:lnTo>
                                <a:pt x="696" y="1143"/>
                              </a:lnTo>
                              <a:lnTo>
                                <a:pt x="680" y="1130"/>
                              </a:lnTo>
                              <a:lnTo>
                                <a:pt x="649" y="1137"/>
                              </a:lnTo>
                              <a:lnTo>
                                <a:pt x="621" y="1142"/>
                              </a:lnTo>
                              <a:lnTo>
                                <a:pt x="594" y="1146"/>
                              </a:lnTo>
                              <a:lnTo>
                                <a:pt x="570" y="1149"/>
                              </a:lnTo>
                              <a:lnTo>
                                <a:pt x="526" y="1153"/>
                              </a:lnTo>
                              <a:lnTo>
                                <a:pt x="486" y="1153"/>
                              </a:lnTo>
                              <a:lnTo>
                                <a:pt x="451" y="1153"/>
                              </a:lnTo>
                              <a:lnTo>
                                <a:pt x="415" y="1151"/>
                              </a:lnTo>
                              <a:lnTo>
                                <a:pt x="380" y="1150"/>
                              </a:lnTo>
                              <a:lnTo>
                                <a:pt x="343" y="1149"/>
                              </a:lnTo>
                              <a:lnTo>
                                <a:pt x="317" y="1150"/>
                              </a:lnTo>
                              <a:lnTo>
                                <a:pt x="295" y="1151"/>
                              </a:lnTo>
                              <a:lnTo>
                                <a:pt x="273" y="1155"/>
                              </a:lnTo>
                              <a:lnTo>
                                <a:pt x="256" y="1161"/>
                              </a:lnTo>
                              <a:lnTo>
                                <a:pt x="241" y="1166"/>
                              </a:lnTo>
                              <a:lnTo>
                                <a:pt x="229" y="1175"/>
                              </a:lnTo>
                              <a:lnTo>
                                <a:pt x="224" y="1179"/>
                              </a:lnTo>
                              <a:lnTo>
                                <a:pt x="220" y="1185"/>
                              </a:lnTo>
                              <a:lnTo>
                                <a:pt x="216" y="1190"/>
                              </a:lnTo>
                              <a:lnTo>
                                <a:pt x="213" y="1195"/>
                              </a:lnTo>
                              <a:lnTo>
                                <a:pt x="211" y="1202"/>
                              </a:lnTo>
                              <a:lnTo>
                                <a:pt x="209" y="1207"/>
                              </a:lnTo>
                              <a:lnTo>
                                <a:pt x="208" y="1215"/>
                              </a:lnTo>
                              <a:lnTo>
                                <a:pt x="207" y="1222"/>
                              </a:lnTo>
                              <a:lnTo>
                                <a:pt x="208" y="1238"/>
                              </a:lnTo>
                              <a:lnTo>
                                <a:pt x="211" y="1255"/>
                              </a:lnTo>
                              <a:lnTo>
                                <a:pt x="216" y="1274"/>
                              </a:lnTo>
                              <a:lnTo>
                                <a:pt x="224" y="1295"/>
                              </a:lnTo>
                              <a:lnTo>
                                <a:pt x="233" y="1318"/>
                              </a:lnTo>
                              <a:lnTo>
                                <a:pt x="247" y="1342"/>
                              </a:lnTo>
                              <a:lnTo>
                                <a:pt x="249" y="1350"/>
                              </a:lnTo>
                              <a:lnTo>
                                <a:pt x="251" y="1359"/>
                              </a:lnTo>
                              <a:lnTo>
                                <a:pt x="249" y="1371"/>
                              </a:lnTo>
                              <a:lnTo>
                                <a:pt x="247" y="1382"/>
                              </a:lnTo>
                              <a:lnTo>
                                <a:pt x="240" y="1408"/>
                              </a:lnTo>
                              <a:lnTo>
                                <a:pt x="235" y="1435"/>
                              </a:lnTo>
                              <a:lnTo>
                                <a:pt x="233" y="1450"/>
                              </a:lnTo>
                              <a:lnTo>
                                <a:pt x="233" y="1463"/>
                              </a:lnTo>
                              <a:lnTo>
                                <a:pt x="235" y="1476"/>
                              </a:lnTo>
                              <a:lnTo>
                                <a:pt x="240" y="1490"/>
                              </a:lnTo>
                              <a:lnTo>
                                <a:pt x="243" y="1495"/>
                              </a:lnTo>
                              <a:lnTo>
                                <a:pt x="248" y="1502"/>
                              </a:lnTo>
                              <a:lnTo>
                                <a:pt x="253" y="1508"/>
                              </a:lnTo>
                              <a:lnTo>
                                <a:pt x="259" y="1514"/>
                              </a:lnTo>
                              <a:lnTo>
                                <a:pt x="267" y="1519"/>
                              </a:lnTo>
                              <a:lnTo>
                                <a:pt x="275" y="1524"/>
                              </a:lnTo>
                              <a:lnTo>
                                <a:pt x="284" y="1530"/>
                              </a:lnTo>
                              <a:lnTo>
                                <a:pt x="295" y="1534"/>
                              </a:lnTo>
                              <a:lnTo>
                                <a:pt x="299" y="1531"/>
                              </a:lnTo>
                              <a:lnTo>
                                <a:pt x="301" y="1530"/>
                              </a:lnTo>
                              <a:lnTo>
                                <a:pt x="305" y="1530"/>
                              </a:lnTo>
                              <a:lnTo>
                                <a:pt x="308" y="1531"/>
                              </a:lnTo>
                              <a:lnTo>
                                <a:pt x="313" y="1534"/>
                              </a:lnTo>
                              <a:lnTo>
                                <a:pt x="317" y="1540"/>
                              </a:lnTo>
                              <a:lnTo>
                                <a:pt x="325" y="1559"/>
                              </a:lnTo>
                              <a:lnTo>
                                <a:pt x="332" y="1582"/>
                              </a:lnTo>
                              <a:lnTo>
                                <a:pt x="335" y="1592"/>
                              </a:lnTo>
                              <a:lnTo>
                                <a:pt x="339" y="1603"/>
                              </a:lnTo>
                              <a:lnTo>
                                <a:pt x="341" y="1614"/>
                              </a:lnTo>
                              <a:lnTo>
                                <a:pt x="347" y="1622"/>
                              </a:lnTo>
                              <a:lnTo>
                                <a:pt x="349" y="1624"/>
                              </a:lnTo>
                              <a:lnTo>
                                <a:pt x="352" y="1627"/>
                              </a:lnTo>
                              <a:lnTo>
                                <a:pt x="355" y="1628"/>
                              </a:lnTo>
                              <a:lnTo>
                                <a:pt x="357" y="1630"/>
                              </a:lnTo>
                              <a:lnTo>
                                <a:pt x="361" y="1630"/>
                              </a:lnTo>
                              <a:lnTo>
                                <a:pt x="364" y="1628"/>
                              </a:lnTo>
                              <a:lnTo>
                                <a:pt x="368" y="1627"/>
                              </a:lnTo>
                              <a:lnTo>
                                <a:pt x="373" y="1624"/>
                              </a:lnTo>
                              <a:lnTo>
                                <a:pt x="392" y="1650"/>
                              </a:lnTo>
                              <a:lnTo>
                                <a:pt x="407" y="1672"/>
                              </a:lnTo>
                              <a:lnTo>
                                <a:pt x="412" y="1683"/>
                              </a:lnTo>
                              <a:lnTo>
                                <a:pt x="417" y="1694"/>
                              </a:lnTo>
                              <a:lnTo>
                                <a:pt x="420" y="1703"/>
                              </a:lnTo>
                              <a:lnTo>
                                <a:pt x="421" y="1714"/>
                              </a:lnTo>
                              <a:lnTo>
                                <a:pt x="421" y="1724"/>
                              </a:lnTo>
                              <a:lnTo>
                                <a:pt x="420" y="1735"/>
                              </a:lnTo>
                              <a:lnTo>
                                <a:pt x="416" y="1747"/>
                              </a:lnTo>
                              <a:lnTo>
                                <a:pt x="411" y="1759"/>
                              </a:lnTo>
                              <a:lnTo>
                                <a:pt x="404" y="1772"/>
                              </a:lnTo>
                              <a:lnTo>
                                <a:pt x="393" y="1786"/>
                              </a:lnTo>
                              <a:lnTo>
                                <a:pt x="381" y="1800"/>
                              </a:lnTo>
                              <a:lnTo>
                                <a:pt x="367" y="1816"/>
                              </a:lnTo>
                              <a:lnTo>
                                <a:pt x="377" y="1842"/>
                              </a:lnTo>
                              <a:lnTo>
                                <a:pt x="397" y="1897"/>
                              </a:lnTo>
                              <a:lnTo>
                                <a:pt x="408" y="1929"/>
                              </a:lnTo>
                              <a:lnTo>
                                <a:pt x="415" y="1961"/>
                              </a:lnTo>
                              <a:lnTo>
                                <a:pt x="417" y="1976"/>
                              </a:lnTo>
                              <a:lnTo>
                                <a:pt x="419" y="1989"/>
                              </a:lnTo>
                              <a:lnTo>
                                <a:pt x="417" y="2000"/>
                              </a:lnTo>
                              <a:lnTo>
                                <a:pt x="415" y="2009"/>
                              </a:lnTo>
                              <a:lnTo>
                                <a:pt x="401" y="2033"/>
                              </a:lnTo>
                              <a:lnTo>
                                <a:pt x="389" y="2053"/>
                              </a:lnTo>
                              <a:lnTo>
                                <a:pt x="379" y="2069"/>
                              </a:lnTo>
                              <a:lnTo>
                                <a:pt x="369" y="2081"/>
                              </a:lnTo>
                              <a:lnTo>
                                <a:pt x="361" y="2091"/>
                              </a:lnTo>
                              <a:lnTo>
                                <a:pt x="355" y="2097"/>
                              </a:lnTo>
                              <a:lnTo>
                                <a:pt x="349" y="2101"/>
                              </a:lnTo>
                              <a:lnTo>
                                <a:pt x="344" y="2103"/>
                              </a:lnTo>
                              <a:lnTo>
                                <a:pt x="340" y="2101"/>
                              </a:lnTo>
                              <a:lnTo>
                                <a:pt x="336" y="2099"/>
                              </a:lnTo>
                              <a:lnTo>
                                <a:pt x="333" y="2095"/>
                              </a:lnTo>
                              <a:lnTo>
                                <a:pt x="331" y="2089"/>
                              </a:lnTo>
                              <a:lnTo>
                                <a:pt x="325" y="2077"/>
                              </a:lnTo>
                              <a:lnTo>
                                <a:pt x="319" y="2064"/>
                              </a:lnTo>
                              <a:lnTo>
                                <a:pt x="335" y="2025"/>
                              </a:lnTo>
                              <a:lnTo>
                                <a:pt x="347" y="1992"/>
                              </a:lnTo>
                              <a:lnTo>
                                <a:pt x="355" y="1961"/>
                              </a:lnTo>
                              <a:lnTo>
                                <a:pt x="360" y="1936"/>
                              </a:lnTo>
                              <a:lnTo>
                                <a:pt x="363" y="1915"/>
                              </a:lnTo>
                              <a:lnTo>
                                <a:pt x="361" y="1897"/>
                              </a:lnTo>
                              <a:lnTo>
                                <a:pt x="360" y="1891"/>
                              </a:lnTo>
                              <a:lnTo>
                                <a:pt x="359" y="1885"/>
                              </a:lnTo>
                              <a:lnTo>
                                <a:pt x="356" y="1881"/>
                              </a:lnTo>
                              <a:lnTo>
                                <a:pt x="353" y="1877"/>
                              </a:lnTo>
                              <a:lnTo>
                                <a:pt x="349" y="1876"/>
                              </a:lnTo>
                              <a:lnTo>
                                <a:pt x="347" y="1876"/>
                              </a:lnTo>
                              <a:lnTo>
                                <a:pt x="343" y="1876"/>
                              </a:lnTo>
                              <a:lnTo>
                                <a:pt x="337" y="1879"/>
                              </a:lnTo>
                              <a:lnTo>
                                <a:pt x="333" y="1883"/>
                              </a:lnTo>
                              <a:lnTo>
                                <a:pt x="328" y="1888"/>
                              </a:lnTo>
                              <a:lnTo>
                                <a:pt x="323" y="1893"/>
                              </a:lnTo>
                              <a:lnTo>
                                <a:pt x="317" y="1901"/>
                              </a:lnTo>
                              <a:lnTo>
                                <a:pt x="305" y="1923"/>
                              </a:lnTo>
                              <a:lnTo>
                                <a:pt x="293" y="1949"/>
                              </a:lnTo>
                              <a:lnTo>
                                <a:pt x="283" y="1981"/>
                              </a:lnTo>
                              <a:lnTo>
                                <a:pt x="271" y="2021"/>
                              </a:lnTo>
                              <a:lnTo>
                                <a:pt x="272" y="2003"/>
                              </a:lnTo>
                              <a:lnTo>
                                <a:pt x="276" y="1973"/>
                              </a:lnTo>
                              <a:lnTo>
                                <a:pt x="283" y="1939"/>
                              </a:lnTo>
                              <a:lnTo>
                                <a:pt x="292" y="1901"/>
                              </a:lnTo>
                              <a:lnTo>
                                <a:pt x="301" y="1863"/>
                              </a:lnTo>
                              <a:lnTo>
                                <a:pt x="311" y="1828"/>
                              </a:lnTo>
                              <a:lnTo>
                                <a:pt x="316" y="1814"/>
                              </a:lnTo>
                              <a:lnTo>
                                <a:pt x="321" y="1800"/>
                              </a:lnTo>
                              <a:lnTo>
                                <a:pt x="327" y="1790"/>
                              </a:lnTo>
                              <a:lnTo>
                                <a:pt x="331" y="1780"/>
                              </a:lnTo>
                              <a:lnTo>
                                <a:pt x="351" y="1744"/>
                              </a:lnTo>
                              <a:lnTo>
                                <a:pt x="365" y="1716"/>
                              </a:lnTo>
                              <a:lnTo>
                                <a:pt x="369" y="1704"/>
                              </a:lnTo>
                              <a:lnTo>
                                <a:pt x="373" y="1695"/>
                              </a:lnTo>
                              <a:lnTo>
                                <a:pt x="375" y="1687"/>
                              </a:lnTo>
                              <a:lnTo>
                                <a:pt x="376" y="1679"/>
                              </a:lnTo>
                              <a:lnTo>
                                <a:pt x="376" y="1674"/>
                              </a:lnTo>
                              <a:lnTo>
                                <a:pt x="375" y="1670"/>
                              </a:lnTo>
                              <a:lnTo>
                                <a:pt x="372" y="1666"/>
                              </a:lnTo>
                              <a:lnTo>
                                <a:pt x="369" y="1663"/>
                              </a:lnTo>
                              <a:lnTo>
                                <a:pt x="365" y="1662"/>
                              </a:lnTo>
                              <a:lnTo>
                                <a:pt x="360" y="1662"/>
                              </a:lnTo>
                              <a:lnTo>
                                <a:pt x="356" y="1660"/>
                              </a:lnTo>
                              <a:lnTo>
                                <a:pt x="349" y="1662"/>
                              </a:lnTo>
                              <a:lnTo>
                                <a:pt x="323" y="1664"/>
                              </a:lnTo>
                              <a:lnTo>
                                <a:pt x="292" y="1667"/>
                              </a:lnTo>
                              <a:lnTo>
                                <a:pt x="285" y="1666"/>
                              </a:lnTo>
                              <a:lnTo>
                                <a:pt x="279" y="1664"/>
                              </a:lnTo>
                              <a:lnTo>
                                <a:pt x="272" y="1663"/>
                              </a:lnTo>
                              <a:lnTo>
                                <a:pt x="265" y="1659"/>
                              </a:lnTo>
                              <a:lnTo>
                                <a:pt x="260" y="1655"/>
                              </a:lnTo>
                              <a:lnTo>
                                <a:pt x="255" y="1651"/>
                              </a:lnTo>
                              <a:lnTo>
                                <a:pt x="251" y="1644"/>
                              </a:lnTo>
                              <a:lnTo>
                                <a:pt x="247" y="1636"/>
                              </a:lnTo>
                              <a:lnTo>
                                <a:pt x="239" y="1619"/>
                              </a:lnTo>
                              <a:lnTo>
                                <a:pt x="231" y="1604"/>
                              </a:lnTo>
                              <a:lnTo>
                                <a:pt x="223" y="1591"/>
                              </a:lnTo>
                              <a:lnTo>
                                <a:pt x="215" y="1579"/>
                              </a:lnTo>
                              <a:lnTo>
                                <a:pt x="199" y="1559"/>
                              </a:lnTo>
                              <a:lnTo>
                                <a:pt x="181" y="1542"/>
                              </a:lnTo>
                              <a:lnTo>
                                <a:pt x="163" y="1524"/>
                              </a:lnTo>
                              <a:lnTo>
                                <a:pt x="141" y="1506"/>
                              </a:lnTo>
                              <a:lnTo>
                                <a:pt x="117" y="1483"/>
                              </a:lnTo>
                              <a:lnTo>
                                <a:pt x="89" y="1455"/>
                              </a:lnTo>
                              <a:lnTo>
                                <a:pt x="89" y="1458"/>
                              </a:lnTo>
                              <a:lnTo>
                                <a:pt x="88" y="1460"/>
                              </a:lnTo>
                              <a:lnTo>
                                <a:pt x="85" y="1462"/>
                              </a:lnTo>
                              <a:lnTo>
                                <a:pt x="81" y="1464"/>
                              </a:lnTo>
                              <a:lnTo>
                                <a:pt x="72" y="1467"/>
                              </a:lnTo>
                              <a:lnTo>
                                <a:pt x="60" y="1467"/>
                              </a:lnTo>
                              <a:lnTo>
                                <a:pt x="56" y="1474"/>
                              </a:lnTo>
                              <a:lnTo>
                                <a:pt x="53" y="1479"/>
                              </a:lnTo>
                              <a:lnTo>
                                <a:pt x="52" y="1484"/>
                              </a:lnTo>
                              <a:lnTo>
                                <a:pt x="52" y="1488"/>
                              </a:lnTo>
                              <a:lnTo>
                                <a:pt x="53" y="1498"/>
                              </a:lnTo>
                              <a:lnTo>
                                <a:pt x="53" y="1510"/>
                              </a:lnTo>
                              <a:lnTo>
                                <a:pt x="55" y="1522"/>
                              </a:lnTo>
                              <a:lnTo>
                                <a:pt x="59" y="1531"/>
                              </a:lnTo>
                              <a:lnTo>
                                <a:pt x="64" y="1538"/>
                              </a:lnTo>
                              <a:lnTo>
                                <a:pt x="71" y="1544"/>
                              </a:lnTo>
                              <a:lnTo>
                                <a:pt x="79" y="1550"/>
                              </a:lnTo>
                              <a:lnTo>
                                <a:pt x="88" y="1554"/>
                              </a:lnTo>
                              <a:lnTo>
                                <a:pt x="99" y="1558"/>
                              </a:lnTo>
                              <a:lnTo>
                                <a:pt x="108" y="1562"/>
                              </a:lnTo>
                              <a:lnTo>
                                <a:pt x="119" y="1566"/>
                              </a:lnTo>
                              <a:lnTo>
                                <a:pt x="129" y="1570"/>
                              </a:lnTo>
                              <a:lnTo>
                                <a:pt x="139" y="1575"/>
                              </a:lnTo>
                              <a:lnTo>
                                <a:pt x="148" y="1580"/>
                              </a:lnTo>
                              <a:lnTo>
                                <a:pt x="155" y="1587"/>
                              </a:lnTo>
                              <a:lnTo>
                                <a:pt x="161" y="1595"/>
                              </a:lnTo>
                              <a:lnTo>
                                <a:pt x="165" y="1606"/>
                              </a:lnTo>
                              <a:lnTo>
                                <a:pt x="168" y="1618"/>
                              </a:lnTo>
                              <a:lnTo>
                                <a:pt x="169" y="1636"/>
                              </a:lnTo>
                              <a:lnTo>
                                <a:pt x="168" y="1652"/>
                              </a:lnTo>
                              <a:lnTo>
                                <a:pt x="165" y="1664"/>
                              </a:lnTo>
                              <a:lnTo>
                                <a:pt x="160" y="1674"/>
                              </a:lnTo>
                              <a:lnTo>
                                <a:pt x="153" y="1682"/>
                              </a:lnTo>
                              <a:lnTo>
                                <a:pt x="147" y="1688"/>
                              </a:lnTo>
                              <a:lnTo>
                                <a:pt x="139" y="1692"/>
                              </a:lnTo>
                              <a:lnTo>
                                <a:pt x="131" y="1696"/>
                              </a:lnTo>
                              <a:lnTo>
                                <a:pt x="113" y="1703"/>
                              </a:lnTo>
                              <a:lnTo>
                                <a:pt x="99" y="1710"/>
                              </a:lnTo>
                              <a:lnTo>
                                <a:pt x="92" y="1715"/>
                              </a:lnTo>
                              <a:lnTo>
                                <a:pt x="88" y="1720"/>
                              </a:lnTo>
                              <a:lnTo>
                                <a:pt x="85" y="1728"/>
                              </a:lnTo>
                              <a:lnTo>
                                <a:pt x="84" y="1739"/>
                              </a:lnTo>
                              <a:lnTo>
                                <a:pt x="85" y="1748"/>
                              </a:lnTo>
                              <a:lnTo>
                                <a:pt x="88" y="1758"/>
                              </a:lnTo>
                              <a:lnTo>
                                <a:pt x="92" y="1767"/>
                              </a:lnTo>
                              <a:lnTo>
                                <a:pt x="97" y="1776"/>
                              </a:lnTo>
                              <a:lnTo>
                                <a:pt x="111" y="1794"/>
                              </a:lnTo>
                              <a:lnTo>
                                <a:pt x="125" y="1814"/>
                              </a:lnTo>
                              <a:lnTo>
                                <a:pt x="133" y="1823"/>
                              </a:lnTo>
                              <a:lnTo>
                                <a:pt x="141" y="1834"/>
                              </a:lnTo>
                              <a:lnTo>
                                <a:pt x="148" y="1846"/>
                              </a:lnTo>
                              <a:lnTo>
                                <a:pt x="155" y="1858"/>
                              </a:lnTo>
                              <a:lnTo>
                                <a:pt x="160" y="1871"/>
                              </a:lnTo>
                              <a:lnTo>
                                <a:pt x="164" y="1885"/>
                              </a:lnTo>
                              <a:lnTo>
                                <a:pt x="167" y="1901"/>
                              </a:lnTo>
                              <a:lnTo>
                                <a:pt x="168" y="1919"/>
                              </a:lnTo>
                              <a:lnTo>
                                <a:pt x="168" y="1933"/>
                              </a:lnTo>
                              <a:lnTo>
                                <a:pt x="167" y="1945"/>
                              </a:lnTo>
                              <a:lnTo>
                                <a:pt x="164" y="1957"/>
                              </a:lnTo>
                              <a:lnTo>
                                <a:pt x="161" y="1968"/>
                              </a:lnTo>
                              <a:lnTo>
                                <a:pt x="157" y="1977"/>
                              </a:lnTo>
                              <a:lnTo>
                                <a:pt x="152" y="1987"/>
                              </a:lnTo>
                              <a:lnTo>
                                <a:pt x="148" y="1995"/>
                              </a:lnTo>
                              <a:lnTo>
                                <a:pt x="141" y="2001"/>
                              </a:lnTo>
                              <a:lnTo>
                                <a:pt x="129" y="2015"/>
                              </a:lnTo>
                              <a:lnTo>
                                <a:pt x="115" y="2024"/>
                              </a:lnTo>
                              <a:lnTo>
                                <a:pt x="100" y="2033"/>
                              </a:lnTo>
                              <a:lnTo>
                                <a:pt x="84" y="2041"/>
                              </a:lnTo>
                              <a:lnTo>
                                <a:pt x="68" y="2051"/>
                              </a:lnTo>
                              <a:lnTo>
                                <a:pt x="53" y="2059"/>
                              </a:lnTo>
                              <a:lnTo>
                                <a:pt x="39" y="2069"/>
                              </a:lnTo>
                              <a:lnTo>
                                <a:pt x="25" y="2081"/>
                              </a:lnTo>
                              <a:lnTo>
                                <a:pt x="20" y="2088"/>
                              </a:lnTo>
                              <a:lnTo>
                                <a:pt x="15" y="2095"/>
                              </a:lnTo>
                              <a:lnTo>
                                <a:pt x="11" y="2104"/>
                              </a:lnTo>
                              <a:lnTo>
                                <a:pt x="7" y="2113"/>
                              </a:lnTo>
                              <a:lnTo>
                                <a:pt x="4" y="2123"/>
                              </a:lnTo>
                              <a:lnTo>
                                <a:pt x="1" y="2135"/>
                              </a:lnTo>
                              <a:lnTo>
                                <a:pt x="0" y="2147"/>
                              </a:lnTo>
                              <a:lnTo>
                                <a:pt x="0" y="2160"/>
                              </a:lnTo>
                              <a:lnTo>
                                <a:pt x="0" y="2172"/>
                              </a:lnTo>
                              <a:lnTo>
                                <a:pt x="4" y="2184"/>
                              </a:lnTo>
                              <a:lnTo>
                                <a:pt x="9" y="2197"/>
                              </a:lnTo>
                              <a:lnTo>
                                <a:pt x="17" y="2211"/>
                              </a:lnTo>
                              <a:lnTo>
                                <a:pt x="27" y="2224"/>
                              </a:lnTo>
                              <a:lnTo>
                                <a:pt x="37" y="2237"/>
                              </a:lnTo>
                              <a:lnTo>
                                <a:pt x="48" y="2251"/>
                              </a:lnTo>
                              <a:lnTo>
                                <a:pt x="61" y="2264"/>
                              </a:lnTo>
                              <a:lnTo>
                                <a:pt x="75" y="2276"/>
                              </a:lnTo>
                              <a:lnTo>
                                <a:pt x="88" y="2287"/>
                              </a:lnTo>
                              <a:lnTo>
                                <a:pt x="103" y="2297"/>
                              </a:lnTo>
                              <a:lnTo>
                                <a:pt x="116" y="2305"/>
                              </a:lnTo>
                              <a:lnTo>
                                <a:pt x="131" y="2313"/>
                              </a:lnTo>
                              <a:lnTo>
                                <a:pt x="144" y="2319"/>
                              </a:lnTo>
                              <a:lnTo>
                                <a:pt x="156" y="2321"/>
                              </a:lnTo>
                              <a:lnTo>
                                <a:pt x="168" y="2323"/>
                              </a:lnTo>
                              <a:lnTo>
                                <a:pt x="180" y="2323"/>
                              </a:lnTo>
                              <a:lnTo>
                                <a:pt x="188" y="2321"/>
                              </a:lnTo>
                              <a:lnTo>
                                <a:pt x="195" y="2319"/>
                              </a:lnTo>
                              <a:lnTo>
                                <a:pt x="199" y="2317"/>
                              </a:lnTo>
                              <a:lnTo>
                                <a:pt x="203" y="2316"/>
                              </a:lnTo>
                              <a:lnTo>
                                <a:pt x="207" y="2315"/>
                              </a:lnTo>
                              <a:lnTo>
                                <a:pt x="211" y="2315"/>
                              </a:lnTo>
                              <a:lnTo>
                                <a:pt x="216" y="2316"/>
                              </a:lnTo>
                              <a:lnTo>
                                <a:pt x="227" y="2329"/>
                              </a:lnTo>
                              <a:lnTo>
                                <a:pt x="239" y="2340"/>
                              </a:lnTo>
                              <a:lnTo>
                                <a:pt x="252" y="2352"/>
                              </a:lnTo>
                              <a:lnTo>
                                <a:pt x="264" y="2364"/>
                              </a:lnTo>
                              <a:lnTo>
                                <a:pt x="271" y="2369"/>
                              </a:lnTo>
                              <a:lnTo>
                                <a:pt x="276" y="2377"/>
                              </a:lnTo>
                              <a:lnTo>
                                <a:pt x="281" y="2384"/>
                              </a:lnTo>
                              <a:lnTo>
                                <a:pt x="285" y="2393"/>
                              </a:lnTo>
                              <a:lnTo>
                                <a:pt x="289" y="2403"/>
                              </a:lnTo>
                              <a:lnTo>
                                <a:pt x="292" y="2413"/>
                              </a:lnTo>
                              <a:lnTo>
                                <a:pt x="293" y="2424"/>
                              </a:lnTo>
                              <a:lnTo>
                                <a:pt x="295" y="2437"/>
                              </a:lnTo>
                              <a:lnTo>
                                <a:pt x="295" y="2449"/>
                              </a:lnTo>
                              <a:lnTo>
                                <a:pt x="295" y="2461"/>
                              </a:lnTo>
                              <a:lnTo>
                                <a:pt x="293" y="2470"/>
                              </a:lnTo>
                              <a:lnTo>
                                <a:pt x="291" y="2480"/>
                              </a:lnTo>
                              <a:lnTo>
                                <a:pt x="287" y="2488"/>
                              </a:lnTo>
                              <a:lnTo>
                                <a:pt x="281" y="2496"/>
                              </a:lnTo>
                              <a:lnTo>
                                <a:pt x="275" y="2502"/>
                              </a:lnTo>
                              <a:lnTo>
                                <a:pt x="264" y="2509"/>
                              </a:lnTo>
                              <a:lnTo>
                                <a:pt x="271" y="2540"/>
                              </a:lnTo>
                              <a:lnTo>
                                <a:pt x="276" y="255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7" name="Freeform 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005638" y="3413125"/>
                          <a:ext cx="1179512" cy="1990725"/>
                        </a:xfrm>
                        <a:custGeom>
                          <a:avLst/>
                          <a:gdLst>
                            <a:gd name="T0" fmla="*/ 1091 w 2429"/>
                            <a:gd name="T1" fmla="*/ 3591 h 4104"/>
                            <a:gd name="T2" fmla="*/ 969 w 2429"/>
                            <a:gd name="T3" fmla="*/ 3538 h 4104"/>
                            <a:gd name="T4" fmla="*/ 879 w 2429"/>
                            <a:gd name="T5" fmla="*/ 3385 h 4104"/>
                            <a:gd name="T6" fmla="*/ 885 w 2429"/>
                            <a:gd name="T7" fmla="*/ 3222 h 4104"/>
                            <a:gd name="T8" fmla="*/ 998 w 2429"/>
                            <a:gd name="T9" fmla="*/ 3006 h 4104"/>
                            <a:gd name="T10" fmla="*/ 947 w 2429"/>
                            <a:gd name="T11" fmla="*/ 2908 h 4104"/>
                            <a:gd name="T12" fmla="*/ 1135 w 2429"/>
                            <a:gd name="T13" fmla="*/ 2812 h 4104"/>
                            <a:gd name="T14" fmla="*/ 1015 w 2429"/>
                            <a:gd name="T15" fmla="*/ 2582 h 4104"/>
                            <a:gd name="T16" fmla="*/ 877 w 2429"/>
                            <a:gd name="T17" fmla="*/ 2680 h 4104"/>
                            <a:gd name="T18" fmla="*/ 769 w 2429"/>
                            <a:gd name="T19" fmla="*/ 2834 h 4104"/>
                            <a:gd name="T20" fmla="*/ 657 w 2429"/>
                            <a:gd name="T21" fmla="*/ 2884 h 4104"/>
                            <a:gd name="T22" fmla="*/ 482 w 2429"/>
                            <a:gd name="T23" fmla="*/ 2853 h 4104"/>
                            <a:gd name="T24" fmla="*/ 469 w 2429"/>
                            <a:gd name="T25" fmla="*/ 2730 h 4104"/>
                            <a:gd name="T26" fmla="*/ 469 w 2429"/>
                            <a:gd name="T27" fmla="*/ 2617 h 4104"/>
                            <a:gd name="T28" fmla="*/ 502 w 2429"/>
                            <a:gd name="T29" fmla="*/ 2349 h 4104"/>
                            <a:gd name="T30" fmla="*/ 258 w 2429"/>
                            <a:gd name="T31" fmla="*/ 2444 h 4104"/>
                            <a:gd name="T32" fmla="*/ 206 w 2429"/>
                            <a:gd name="T33" fmla="*/ 2152 h 4104"/>
                            <a:gd name="T34" fmla="*/ 126 w 2429"/>
                            <a:gd name="T35" fmla="*/ 2040 h 4104"/>
                            <a:gd name="T36" fmla="*/ 54 w 2429"/>
                            <a:gd name="T37" fmla="*/ 1780 h 4104"/>
                            <a:gd name="T38" fmla="*/ 84 w 2429"/>
                            <a:gd name="T39" fmla="*/ 1511 h 4104"/>
                            <a:gd name="T40" fmla="*/ 229 w 2429"/>
                            <a:gd name="T41" fmla="*/ 1342 h 4104"/>
                            <a:gd name="T42" fmla="*/ 366 w 2429"/>
                            <a:gd name="T43" fmla="*/ 1270 h 4104"/>
                            <a:gd name="T44" fmla="*/ 426 w 2429"/>
                            <a:gd name="T45" fmla="*/ 1098 h 4104"/>
                            <a:gd name="T46" fmla="*/ 318 w 2429"/>
                            <a:gd name="T47" fmla="*/ 915 h 4104"/>
                            <a:gd name="T48" fmla="*/ 241 w 2429"/>
                            <a:gd name="T49" fmla="*/ 739 h 4104"/>
                            <a:gd name="T50" fmla="*/ 212 w 2429"/>
                            <a:gd name="T51" fmla="*/ 382 h 4104"/>
                            <a:gd name="T52" fmla="*/ 378 w 2429"/>
                            <a:gd name="T53" fmla="*/ 318 h 4104"/>
                            <a:gd name="T54" fmla="*/ 537 w 2429"/>
                            <a:gd name="T55" fmla="*/ 222 h 4104"/>
                            <a:gd name="T56" fmla="*/ 674 w 2429"/>
                            <a:gd name="T57" fmla="*/ 180 h 4104"/>
                            <a:gd name="T58" fmla="*/ 786 w 2429"/>
                            <a:gd name="T59" fmla="*/ 0 h 4104"/>
                            <a:gd name="T60" fmla="*/ 993 w 2429"/>
                            <a:gd name="T61" fmla="*/ 186 h 4104"/>
                            <a:gd name="T62" fmla="*/ 997 w 2429"/>
                            <a:gd name="T63" fmla="*/ 317 h 4104"/>
                            <a:gd name="T64" fmla="*/ 1121 w 2429"/>
                            <a:gd name="T65" fmla="*/ 284 h 4104"/>
                            <a:gd name="T66" fmla="*/ 1257 w 2429"/>
                            <a:gd name="T67" fmla="*/ 342 h 4104"/>
                            <a:gd name="T68" fmla="*/ 1253 w 2429"/>
                            <a:gd name="T69" fmla="*/ 474 h 4104"/>
                            <a:gd name="T70" fmla="*/ 1067 w 2429"/>
                            <a:gd name="T71" fmla="*/ 613 h 4104"/>
                            <a:gd name="T72" fmla="*/ 919 w 2429"/>
                            <a:gd name="T73" fmla="*/ 785 h 4104"/>
                            <a:gd name="T74" fmla="*/ 930 w 2429"/>
                            <a:gd name="T75" fmla="*/ 1364 h 4104"/>
                            <a:gd name="T76" fmla="*/ 923 w 2429"/>
                            <a:gd name="T77" fmla="*/ 1895 h 4104"/>
                            <a:gd name="T78" fmla="*/ 902 w 2429"/>
                            <a:gd name="T79" fmla="*/ 2283 h 4104"/>
                            <a:gd name="T80" fmla="*/ 1122 w 2429"/>
                            <a:gd name="T81" fmla="*/ 2200 h 4104"/>
                            <a:gd name="T82" fmla="*/ 1193 w 2429"/>
                            <a:gd name="T83" fmla="*/ 2263 h 4104"/>
                            <a:gd name="T84" fmla="*/ 1263 w 2429"/>
                            <a:gd name="T85" fmla="*/ 2299 h 4104"/>
                            <a:gd name="T86" fmla="*/ 1386 w 2429"/>
                            <a:gd name="T87" fmla="*/ 2228 h 4104"/>
                            <a:gd name="T88" fmla="*/ 1451 w 2429"/>
                            <a:gd name="T89" fmla="*/ 1964 h 4104"/>
                            <a:gd name="T90" fmla="*/ 1683 w 2429"/>
                            <a:gd name="T91" fmla="*/ 2001 h 4104"/>
                            <a:gd name="T92" fmla="*/ 1764 w 2429"/>
                            <a:gd name="T93" fmla="*/ 2087 h 4104"/>
                            <a:gd name="T94" fmla="*/ 1908 w 2429"/>
                            <a:gd name="T95" fmla="*/ 2176 h 4104"/>
                            <a:gd name="T96" fmla="*/ 2239 w 2429"/>
                            <a:gd name="T97" fmla="*/ 2744 h 4104"/>
                            <a:gd name="T98" fmla="*/ 2419 w 2429"/>
                            <a:gd name="T99" fmla="*/ 3202 h 4104"/>
                            <a:gd name="T100" fmla="*/ 2353 w 2429"/>
                            <a:gd name="T101" fmla="*/ 3359 h 4104"/>
                            <a:gd name="T102" fmla="*/ 2168 w 2429"/>
                            <a:gd name="T103" fmla="*/ 3413 h 4104"/>
                            <a:gd name="T104" fmla="*/ 2279 w 2429"/>
                            <a:gd name="T105" fmla="*/ 3557 h 4104"/>
                            <a:gd name="T106" fmla="*/ 2253 w 2429"/>
                            <a:gd name="T107" fmla="*/ 3674 h 4104"/>
                            <a:gd name="T108" fmla="*/ 2164 w 2429"/>
                            <a:gd name="T109" fmla="*/ 3794 h 4104"/>
                            <a:gd name="T110" fmla="*/ 1927 w 2429"/>
                            <a:gd name="T111" fmla="*/ 3900 h 4104"/>
                            <a:gd name="T112" fmla="*/ 1928 w 2429"/>
                            <a:gd name="T113" fmla="*/ 4023 h 4104"/>
                            <a:gd name="T114" fmla="*/ 1860 w 2429"/>
                            <a:gd name="T115" fmla="*/ 3726 h 4104"/>
                            <a:gd name="T116" fmla="*/ 1703 w 2429"/>
                            <a:gd name="T117" fmla="*/ 3623 h 4104"/>
                            <a:gd name="T118" fmla="*/ 1400 w 2429"/>
                            <a:gd name="T119" fmla="*/ 4075 h 4104"/>
                            <a:gd name="T120" fmla="*/ 1222 w 2429"/>
                            <a:gd name="T121" fmla="*/ 3990 h 4104"/>
                            <a:gd name="T122" fmla="*/ 1167 w 2429"/>
                            <a:gd name="T123" fmla="*/ 3823 h 4104"/>
                            <a:gd name="T124" fmla="*/ 1203 w 2429"/>
                            <a:gd name="T125" fmla="*/ 3726 h 4104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2429"/>
                            <a:gd name="T190" fmla="*/ 0 h 4104"/>
                            <a:gd name="T191" fmla="*/ 2429 w 2429"/>
                            <a:gd name="T192" fmla="*/ 4104 h 4104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2429" h="4104">
                              <a:moveTo>
                                <a:pt x="1203" y="3720"/>
                              </a:moveTo>
                              <a:lnTo>
                                <a:pt x="1210" y="3720"/>
                              </a:lnTo>
                              <a:lnTo>
                                <a:pt x="1201" y="3720"/>
                              </a:lnTo>
                              <a:lnTo>
                                <a:pt x="1193" y="3718"/>
                              </a:lnTo>
                              <a:lnTo>
                                <a:pt x="1186" y="3716"/>
                              </a:lnTo>
                              <a:lnTo>
                                <a:pt x="1178" y="3712"/>
                              </a:lnTo>
                              <a:lnTo>
                                <a:pt x="1171" y="3710"/>
                              </a:lnTo>
                              <a:lnTo>
                                <a:pt x="1165" y="3704"/>
                              </a:lnTo>
                              <a:lnTo>
                                <a:pt x="1159" y="3699"/>
                              </a:lnTo>
                              <a:lnTo>
                                <a:pt x="1154" y="3694"/>
                              </a:lnTo>
                              <a:lnTo>
                                <a:pt x="1143" y="3682"/>
                              </a:lnTo>
                              <a:lnTo>
                                <a:pt x="1134" y="3667"/>
                              </a:lnTo>
                              <a:lnTo>
                                <a:pt x="1126" y="3651"/>
                              </a:lnTo>
                              <a:lnTo>
                                <a:pt x="1117" y="3637"/>
                              </a:lnTo>
                              <a:lnTo>
                                <a:pt x="1109" y="3621"/>
                              </a:lnTo>
                              <a:lnTo>
                                <a:pt x="1101" y="3605"/>
                              </a:lnTo>
                              <a:lnTo>
                                <a:pt x="1091" y="3591"/>
                              </a:lnTo>
                              <a:lnTo>
                                <a:pt x="1082" y="3578"/>
                              </a:lnTo>
                              <a:lnTo>
                                <a:pt x="1077" y="3573"/>
                              </a:lnTo>
                              <a:lnTo>
                                <a:pt x="1071" y="3567"/>
                              </a:lnTo>
                              <a:lnTo>
                                <a:pt x="1065" y="3563"/>
                              </a:lnTo>
                              <a:lnTo>
                                <a:pt x="1059" y="3559"/>
                              </a:lnTo>
                              <a:lnTo>
                                <a:pt x="1053" y="3557"/>
                              </a:lnTo>
                              <a:lnTo>
                                <a:pt x="1045" y="3554"/>
                              </a:lnTo>
                              <a:lnTo>
                                <a:pt x="1038" y="3553"/>
                              </a:lnTo>
                              <a:lnTo>
                                <a:pt x="1029" y="3551"/>
                              </a:lnTo>
                              <a:lnTo>
                                <a:pt x="1019" y="3551"/>
                              </a:lnTo>
                              <a:lnTo>
                                <a:pt x="1014" y="3551"/>
                              </a:lnTo>
                              <a:lnTo>
                                <a:pt x="1006" y="3551"/>
                              </a:lnTo>
                              <a:lnTo>
                                <a:pt x="993" y="3551"/>
                              </a:lnTo>
                              <a:lnTo>
                                <a:pt x="985" y="3551"/>
                              </a:lnTo>
                              <a:lnTo>
                                <a:pt x="978" y="3547"/>
                              </a:lnTo>
                              <a:lnTo>
                                <a:pt x="973" y="3543"/>
                              </a:lnTo>
                              <a:lnTo>
                                <a:pt x="969" y="3538"/>
                              </a:lnTo>
                              <a:lnTo>
                                <a:pt x="962" y="3523"/>
                              </a:lnTo>
                              <a:lnTo>
                                <a:pt x="957" y="3510"/>
                              </a:lnTo>
                              <a:lnTo>
                                <a:pt x="945" y="3513"/>
                              </a:lnTo>
                              <a:lnTo>
                                <a:pt x="934" y="3513"/>
                              </a:lnTo>
                              <a:lnTo>
                                <a:pt x="925" y="3513"/>
                              </a:lnTo>
                              <a:lnTo>
                                <a:pt x="917" y="3510"/>
                              </a:lnTo>
                              <a:lnTo>
                                <a:pt x="910" y="3506"/>
                              </a:lnTo>
                              <a:lnTo>
                                <a:pt x="903" y="3501"/>
                              </a:lnTo>
                              <a:lnTo>
                                <a:pt x="898" y="3494"/>
                              </a:lnTo>
                              <a:lnTo>
                                <a:pt x="893" y="3487"/>
                              </a:lnTo>
                              <a:lnTo>
                                <a:pt x="889" y="3479"/>
                              </a:lnTo>
                              <a:lnTo>
                                <a:pt x="886" y="3470"/>
                              </a:lnTo>
                              <a:lnTo>
                                <a:pt x="883" y="3459"/>
                              </a:lnTo>
                              <a:lnTo>
                                <a:pt x="882" y="3449"/>
                              </a:lnTo>
                              <a:lnTo>
                                <a:pt x="879" y="3426"/>
                              </a:lnTo>
                              <a:lnTo>
                                <a:pt x="878" y="3401"/>
                              </a:lnTo>
                              <a:lnTo>
                                <a:pt x="879" y="3385"/>
                              </a:lnTo>
                              <a:lnTo>
                                <a:pt x="882" y="3369"/>
                              </a:lnTo>
                              <a:lnTo>
                                <a:pt x="887" y="3355"/>
                              </a:lnTo>
                              <a:lnTo>
                                <a:pt x="893" y="3343"/>
                              </a:lnTo>
                              <a:lnTo>
                                <a:pt x="905" y="3321"/>
                              </a:lnTo>
                              <a:lnTo>
                                <a:pt x="915" y="3299"/>
                              </a:lnTo>
                              <a:lnTo>
                                <a:pt x="907" y="3297"/>
                              </a:lnTo>
                              <a:lnTo>
                                <a:pt x="901" y="3293"/>
                              </a:lnTo>
                              <a:lnTo>
                                <a:pt x="894" y="3289"/>
                              </a:lnTo>
                              <a:lnTo>
                                <a:pt x="887" y="3283"/>
                              </a:lnTo>
                              <a:lnTo>
                                <a:pt x="881" y="3278"/>
                              </a:lnTo>
                              <a:lnTo>
                                <a:pt x="877" y="3270"/>
                              </a:lnTo>
                              <a:lnTo>
                                <a:pt x="874" y="3261"/>
                              </a:lnTo>
                              <a:lnTo>
                                <a:pt x="873" y="3250"/>
                              </a:lnTo>
                              <a:lnTo>
                                <a:pt x="874" y="3243"/>
                              </a:lnTo>
                              <a:lnTo>
                                <a:pt x="875" y="3237"/>
                              </a:lnTo>
                              <a:lnTo>
                                <a:pt x="879" y="3230"/>
                              </a:lnTo>
                              <a:lnTo>
                                <a:pt x="885" y="3222"/>
                              </a:lnTo>
                              <a:lnTo>
                                <a:pt x="898" y="3207"/>
                              </a:lnTo>
                              <a:lnTo>
                                <a:pt x="913" y="3190"/>
                              </a:lnTo>
                              <a:lnTo>
                                <a:pt x="927" y="3173"/>
                              </a:lnTo>
                              <a:lnTo>
                                <a:pt x="941" y="3154"/>
                              </a:lnTo>
                              <a:lnTo>
                                <a:pt x="947" y="3145"/>
                              </a:lnTo>
                              <a:lnTo>
                                <a:pt x="951" y="3134"/>
                              </a:lnTo>
                              <a:lnTo>
                                <a:pt x="955" y="3123"/>
                              </a:lnTo>
                              <a:lnTo>
                                <a:pt x="957" y="3113"/>
                              </a:lnTo>
                              <a:lnTo>
                                <a:pt x="957" y="3098"/>
                              </a:lnTo>
                              <a:lnTo>
                                <a:pt x="957" y="3075"/>
                              </a:lnTo>
                              <a:lnTo>
                                <a:pt x="958" y="3066"/>
                              </a:lnTo>
                              <a:lnTo>
                                <a:pt x="959" y="3058"/>
                              </a:lnTo>
                              <a:lnTo>
                                <a:pt x="962" y="3050"/>
                              </a:lnTo>
                              <a:lnTo>
                                <a:pt x="966" y="3042"/>
                              </a:lnTo>
                              <a:lnTo>
                                <a:pt x="975" y="3029"/>
                              </a:lnTo>
                              <a:lnTo>
                                <a:pt x="987" y="3017"/>
                              </a:lnTo>
                              <a:lnTo>
                                <a:pt x="998" y="3006"/>
                              </a:lnTo>
                              <a:lnTo>
                                <a:pt x="1007" y="2994"/>
                              </a:lnTo>
                              <a:lnTo>
                                <a:pt x="1011" y="2989"/>
                              </a:lnTo>
                              <a:lnTo>
                                <a:pt x="1014" y="2982"/>
                              </a:lnTo>
                              <a:lnTo>
                                <a:pt x="1017" y="2976"/>
                              </a:lnTo>
                              <a:lnTo>
                                <a:pt x="1017" y="2968"/>
                              </a:lnTo>
                              <a:lnTo>
                                <a:pt x="1017" y="2960"/>
                              </a:lnTo>
                              <a:lnTo>
                                <a:pt x="1014" y="2953"/>
                              </a:lnTo>
                              <a:lnTo>
                                <a:pt x="1010" y="2948"/>
                              </a:lnTo>
                              <a:lnTo>
                                <a:pt x="1006" y="2944"/>
                              </a:lnTo>
                              <a:lnTo>
                                <a:pt x="994" y="2938"/>
                              </a:lnTo>
                              <a:lnTo>
                                <a:pt x="981" y="2933"/>
                              </a:lnTo>
                              <a:lnTo>
                                <a:pt x="974" y="2930"/>
                              </a:lnTo>
                              <a:lnTo>
                                <a:pt x="967" y="2928"/>
                              </a:lnTo>
                              <a:lnTo>
                                <a:pt x="962" y="2925"/>
                              </a:lnTo>
                              <a:lnTo>
                                <a:pt x="957" y="2921"/>
                              </a:lnTo>
                              <a:lnTo>
                                <a:pt x="951" y="2914"/>
                              </a:lnTo>
                              <a:lnTo>
                                <a:pt x="947" y="2908"/>
                              </a:lnTo>
                              <a:lnTo>
                                <a:pt x="946" y="2900"/>
                              </a:lnTo>
                              <a:lnTo>
                                <a:pt x="945" y="2889"/>
                              </a:lnTo>
                              <a:lnTo>
                                <a:pt x="946" y="2885"/>
                              </a:lnTo>
                              <a:lnTo>
                                <a:pt x="947" y="2880"/>
                              </a:lnTo>
                              <a:lnTo>
                                <a:pt x="949" y="2874"/>
                              </a:lnTo>
                              <a:lnTo>
                                <a:pt x="953" y="2869"/>
                              </a:lnTo>
                              <a:lnTo>
                                <a:pt x="957" y="2864"/>
                              </a:lnTo>
                              <a:lnTo>
                                <a:pt x="961" y="2860"/>
                              </a:lnTo>
                              <a:lnTo>
                                <a:pt x="965" y="2856"/>
                              </a:lnTo>
                              <a:lnTo>
                                <a:pt x="969" y="2853"/>
                              </a:lnTo>
                              <a:lnTo>
                                <a:pt x="1066" y="2853"/>
                              </a:lnTo>
                              <a:lnTo>
                                <a:pt x="1087" y="2845"/>
                              </a:lnTo>
                              <a:lnTo>
                                <a:pt x="1110" y="2836"/>
                              </a:lnTo>
                              <a:lnTo>
                                <a:pt x="1121" y="2829"/>
                              </a:lnTo>
                              <a:lnTo>
                                <a:pt x="1130" y="2821"/>
                              </a:lnTo>
                              <a:lnTo>
                                <a:pt x="1133" y="2817"/>
                              </a:lnTo>
                              <a:lnTo>
                                <a:pt x="1135" y="2812"/>
                              </a:lnTo>
                              <a:lnTo>
                                <a:pt x="1137" y="2805"/>
                              </a:lnTo>
                              <a:lnTo>
                                <a:pt x="1138" y="2800"/>
                              </a:lnTo>
                              <a:lnTo>
                                <a:pt x="1137" y="2789"/>
                              </a:lnTo>
                              <a:lnTo>
                                <a:pt x="1134" y="2776"/>
                              </a:lnTo>
                              <a:lnTo>
                                <a:pt x="1129" y="2761"/>
                              </a:lnTo>
                              <a:lnTo>
                                <a:pt x="1123" y="2745"/>
                              </a:lnTo>
                              <a:lnTo>
                                <a:pt x="1107" y="2709"/>
                              </a:lnTo>
                              <a:lnTo>
                                <a:pt x="1087" y="2673"/>
                              </a:lnTo>
                              <a:lnTo>
                                <a:pt x="1078" y="2654"/>
                              </a:lnTo>
                              <a:lnTo>
                                <a:pt x="1067" y="2638"/>
                              </a:lnTo>
                              <a:lnTo>
                                <a:pt x="1057" y="2622"/>
                              </a:lnTo>
                              <a:lnTo>
                                <a:pt x="1046" y="2609"/>
                              </a:lnTo>
                              <a:lnTo>
                                <a:pt x="1037" y="2598"/>
                              </a:lnTo>
                              <a:lnTo>
                                <a:pt x="1027" y="2589"/>
                              </a:lnTo>
                              <a:lnTo>
                                <a:pt x="1022" y="2586"/>
                              </a:lnTo>
                              <a:lnTo>
                                <a:pt x="1018" y="2584"/>
                              </a:lnTo>
                              <a:lnTo>
                                <a:pt x="1015" y="2582"/>
                              </a:lnTo>
                              <a:lnTo>
                                <a:pt x="1011" y="2582"/>
                              </a:lnTo>
                              <a:lnTo>
                                <a:pt x="1003" y="2582"/>
                              </a:lnTo>
                              <a:lnTo>
                                <a:pt x="997" y="2585"/>
                              </a:lnTo>
                              <a:lnTo>
                                <a:pt x="990" y="2586"/>
                              </a:lnTo>
                              <a:lnTo>
                                <a:pt x="985" y="2590"/>
                              </a:lnTo>
                              <a:lnTo>
                                <a:pt x="974" y="2598"/>
                              </a:lnTo>
                              <a:lnTo>
                                <a:pt x="965" y="2609"/>
                              </a:lnTo>
                              <a:lnTo>
                                <a:pt x="957" y="2620"/>
                              </a:lnTo>
                              <a:lnTo>
                                <a:pt x="949" y="2630"/>
                              </a:lnTo>
                              <a:lnTo>
                                <a:pt x="942" y="2641"/>
                              </a:lnTo>
                              <a:lnTo>
                                <a:pt x="933" y="2649"/>
                              </a:lnTo>
                              <a:lnTo>
                                <a:pt x="923" y="2656"/>
                              </a:lnTo>
                              <a:lnTo>
                                <a:pt x="914" y="2662"/>
                              </a:lnTo>
                              <a:lnTo>
                                <a:pt x="905" y="2666"/>
                              </a:lnTo>
                              <a:lnTo>
                                <a:pt x="894" y="2670"/>
                              </a:lnTo>
                              <a:lnTo>
                                <a:pt x="885" y="2674"/>
                              </a:lnTo>
                              <a:lnTo>
                                <a:pt x="877" y="2680"/>
                              </a:lnTo>
                              <a:lnTo>
                                <a:pt x="867" y="2688"/>
                              </a:lnTo>
                              <a:lnTo>
                                <a:pt x="861" y="2697"/>
                              </a:lnTo>
                              <a:lnTo>
                                <a:pt x="857" y="2702"/>
                              </a:lnTo>
                              <a:lnTo>
                                <a:pt x="853" y="2709"/>
                              </a:lnTo>
                              <a:lnTo>
                                <a:pt x="850" y="2717"/>
                              </a:lnTo>
                              <a:lnTo>
                                <a:pt x="847" y="2724"/>
                              </a:lnTo>
                              <a:lnTo>
                                <a:pt x="842" y="2740"/>
                              </a:lnTo>
                              <a:lnTo>
                                <a:pt x="838" y="2757"/>
                              </a:lnTo>
                              <a:lnTo>
                                <a:pt x="833" y="2774"/>
                              </a:lnTo>
                              <a:lnTo>
                                <a:pt x="826" y="2790"/>
                              </a:lnTo>
                              <a:lnTo>
                                <a:pt x="823" y="2797"/>
                              </a:lnTo>
                              <a:lnTo>
                                <a:pt x="818" y="2805"/>
                              </a:lnTo>
                              <a:lnTo>
                                <a:pt x="813" y="2812"/>
                              </a:lnTo>
                              <a:lnTo>
                                <a:pt x="806" y="2817"/>
                              </a:lnTo>
                              <a:lnTo>
                                <a:pt x="791" y="2825"/>
                              </a:lnTo>
                              <a:lnTo>
                                <a:pt x="777" y="2830"/>
                              </a:lnTo>
                              <a:lnTo>
                                <a:pt x="769" y="2834"/>
                              </a:lnTo>
                              <a:lnTo>
                                <a:pt x="761" y="2840"/>
                              </a:lnTo>
                              <a:lnTo>
                                <a:pt x="753" y="2845"/>
                              </a:lnTo>
                              <a:lnTo>
                                <a:pt x="746" y="2853"/>
                              </a:lnTo>
                              <a:lnTo>
                                <a:pt x="741" y="2858"/>
                              </a:lnTo>
                              <a:lnTo>
                                <a:pt x="735" y="2865"/>
                              </a:lnTo>
                              <a:lnTo>
                                <a:pt x="731" y="2872"/>
                              </a:lnTo>
                              <a:lnTo>
                                <a:pt x="726" y="2878"/>
                              </a:lnTo>
                              <a:lnTo>
                                <a:pt x="722" y="2885"/>
                              </a:lnTo>
                              <a:lnTo>
                                <a:pt x="715" y="2890"/>
                              </a:lnTo>
                              <a:lnTo>
                                <a:pt x="711" y="2893"/>
                              </a:lnTo>
                              <a:lnTo>
                                <a:pt x="707" y="2894"/>
                              </a:lnTo>
                              <a:lnTo>
                                <a:pt x="703" y="2896"/>
                              </a:lnTo>
                              <a:lnTo>
                                <a:pt x="698" y="2896"/>
                              </a:lnTo>
                              <a:lnTo>
                                <a:pt x="685" y="2894"/>
                              </a:lnTo>
                              <a:lnTo>
                                <a:pt x="674" y="2893"/>
                              </a:lnTo>
                              <a:lnTo>
                                <a:pt x="665" y="2889"/>
                              </a:lnTo>
                              <a:lnTo>
                                <a:pt x="657" y="2884"/>
                              </a:lnTo>
                              <a:lnTo>
                                <a:pt x="643" y="2873"/>
                              </a:lnTo>
                              <a:lnTo>
                                <a:pt x="631" y="2860"/>
                              </a:lnTo>
                              <a:lnTo>
                                <a:pt x="621" y="2846"/>
                              </a:lnTo>
                              <a:lnTo>
                                <a:pt x="606" y="2834"/>
                              </a:lnTo>
                              <a:lnTo>
                                <a:pt x="598" y="2830"/>
                              </a:lnTo>
                              <a:lnTo>
                                <a:pt x="589" y="2826"/>
                              </a:lnTo>
                              <a:lnTo>
                                <a:pt x="578" y="2824"/>
                              </a:lnTo>
                              <a:lnTo>
                                <a:pt x="566" y="2824"/>
                              </a:lnTo>
                              <a:lnTo>
                                <a:pt x="556" y="2825"/>
                              </a:lnTo>
                              <a:lnTo>
                                <a:pt x="546" y="2828"/>
                              </a:lnTo>
                              <a:lnTo>
                                <a:pt x="540" y="2833"/>
                              </a:lnTo>
                              <a:lnTo>
                                <a:pt x="532" y="2838"/>
                              </a:lnTo>
                              <a:lnTo>
                                <a:pt x="524" y="2844"/>
                              </a:lnTo>
                              <a:lnTo>
                                <a:pt x="516" y="2849"/>
                              </a:lnTo>
                              <a:lnTo>
                                <a:pt x="505" y="2852"/>
                              </a:lnTo>
                              <a:lnTo>
                                <a:pt x="493" y="2853"/>
                              </a:lnTo>
                              <a:lnTo>
                                <a:pt x="482" y="2853"/>
                              </a:lnTo>
                              <a:lnTo>
                                <a:pt x="472" y="2850"/>
                              </a:lnTo>
                              <a:lnTo>
                                <a:pt x="461" y="2846"/>
                              </a:lnTo>
                              <a:lnTo>
                                <a:pt x="452" y="2841"/>
                              </a:lnTo>
                              <a:lnTo>
                                <a:pt x="444" y="2833"/>
                              </a:lnTo>
                              <a:lnTo>
                                <a:pt x="438" y="2825"/>
                              </a:lnTo>
                              <a:lnTo>
                                <a:pt x="436" y="2821"/>
                              </a:lnTo>
                              <a:lnTo>
                                <a:pt x="434" y="2816"/>
                              </a:lnTo>
                              <a:lnTo>
                                <a:pt x="433" y="2810"/>
                              </a:lnTo>
                              <a:lnTo>
                                <a:pt x="433" y="2805"/>
                              </a:lnTo>
                              <a:lnTo>
                                <a:pt x="433" y="2797"/>
                              </a:lnTo>
                              <a:lnTo>
                                <a:pt x="434" y="2790"/>
                              </a:lnTo>
                              <a:lnTo>
                                <a:pt x="437" y="2784"/>
                              </a:lnTo>
                              <a:lnTo>
                                <a:pt x="440" y="2777"/>
                              </a:lnTo>
                              <a:lnTo>
                                <a:pt x="446" y="2765"/>
                              </a:lnTo>
                              <a:lnTo>
                                <a:pt x="454" y="2754"/>
                              </a:lnTo>
                              <a:lnTo>
                                <a:pt x="462" y="2742"/>
                              </a:lnTo>
                              <a:lnTo>
                                <a:pt x="469" y="2730"/>
                              </a:lnTo>
                              <a:lnTo>
                                <a:pt x="472" y="2724"/>
                              </a:lnTo>
                              <a:lnTo>
                                <a:pt x="473" y="2717"/>
                              </a:lnTo>
                              <a:lnTo>
                                <a:pt x="474" y="2710"/>
                              </a:lnTo>
                              <a:lnTo>
                                <a:pt x="476" y="2702"/>
                              </a:lnTo>
                              <a:lnTo>
                                <a:pt x="474" y="2694"/>
                              </a:lnTo>
                              <a:lnTo>
                                <a:pt x="472" y="2688"/>
                              </a:lnTo>
                              <a:lnTo>
                                <a:pt x="468" y="2681"/>
                              </a:lnTo>
                              <a:lnTo>
                                <a:pt x="464" y="2674"/>
                              </a:lnTo>
                              <a:lnTo>
                                <a:pt x="458" y="2669"/>
                              </a:lnTo>
                              <a:lnTo>
                                <a:pt x="456" y="2661"/>
                              </a:lnTo>
                              <a:lnTo>
                                <a:pt x="452" y="2653"/>
                              </a:lnTo>
                              <a:lnTo>
                                <a:pt x="452" y="2642"/>
                              </a:lnTo>
                              <a:lnTo>
                                <a:pt x="452" y="2636"/>
                              </a:lnTo>
                              <a:lnTo>
                                <a:pt x="456" y="2630"/>
                              </a:lnTo>
                              <a:lnTo>
                                <a:pt x="460" y="2626"/>
                              </a:lnTo>
                              <a:lnTo>
                                <a:pt x="464" y="2621"/>
                              </a:lnTo>
                              <a:lnTo>
                                <a:pt x="469" y="2617"/>
                              </a:lnTo>
                              <a:lnTo>
                                <a:pt x="474" y="2612"/>
                              </a:lnTo>
                              <a:lnTo>
                                <a:pt x="478" y="2606"/>
                              </a:lnTo>
                              <a:lnTo>
                                <a:pt x="481" y="2601"/>
                              </a:lnTo>
                              <a:lnTo>
                                <a:pt x="496" y="2554"/>
                              </a:lnTo>
                              <a:lnTo>
                                <a:pt x="509" y="2506"/>
                              </a:lnTo>
                              <a:lnTo>
                                <a:pt x="514" y="2483"/>
                              </a:lnTo>
                              <a:lnTo>
                                <a:pt x="520" y="2457"/>
                              </a:lnTo>
                              <a:lnTo>
                                <a:pt x="522" y="2433"/>
                              </a:lnTo>
                              <a:lnTo>
                                <a:pt x="524" y="2408"/>
                              </a:lnTo>
                              <a:lnTo>
                                <a:pt x="522" y="2391"/>
                              </a:lnTo>
                              <a:lnTo>
                                <a:pt x="521" y="2377"/>
                              </a:lnTo>
                              <a:lnTo>
                                <a:pt x="520" y="2371"/>
                              </a:lnTo>
                              <a:lnTo>
                                <a:pt x="517" y="2365"/>
                              </a:lnTo>
                              <a:lnTo>
                                <a:pt x="514" y="2361"/>
                              </a:lnTo>
                              <a:lnTo>
                                <a:pt x="510" y="2357"/>
                              </a:lnTo>
                              <a:lnTo>
                                <a:pt x="506" y="2353"/>
                              </a:lnTo>
                              <a:lnTo>
                                <a:pt x="502" y="2349"/>
                              </a:lnTo>
                              <a:lnTo>
                                <a:pt x="497" y="2347"/>
                              </a:lnTo>
                              <a:lnTo>
                                <a:pt x="490" y="2345"/>
                              </a:lnTo>
                              <a:lnTo>
                                <a:pt x="476" y="2343"/>
                              </a:lnTo>
                              <a:lnTo>
                                <a:pt x="457" y="2341"/>
                              </a:lnTo>
                              <a:lnTo>
                                <a:pt x="444" y="2343"/>
                              </a:lnTo>
                              <a:lnTo>
                                <a:pt x="430" y="2344"/>
                              </a:lnTo>
                              <a:lnTo>
                                <a:pt x="417" y="2347"/>
                              </a:lnTo>
                              <a:lnTo>
                                <a:pt x="406" y="2351"/>
                              </a:lnTo>
                              <a:lnTo>
                                <a:pt x="394" y="2356"/>
                              </a:lnTo>
                              <a:lnTo>
                                <a:pt x="385" y="2361"/>
                              </a:lnTo>
                              <a:lnTo>
                                <a:pt x="374" y="2368"/>
                              </a:lnTo>
                              <a:lnTo>
                                <a:pt x="365" y="2375"/>
                              </a:lnTo>
                              <a:lnTo>
                                <a:pt x="348" y="2391"/>
                              </a:lnTo>
                              <a:lnTo>
                                <a:pt x="332" y="2408"/>
                              </a:lnTo>
                              <a:lnTo>
                                <a:pt x="316" y="2425"/>
                              </a:lnTo>
                              <a:lnTo>
                                <a:pt x="301" y="2444"/>
                              </a:lnTo>
                              <a:lnTo>
                                <a:pt x="258" y="2444"/>
                              </a:lnTo>
                              <a:lnTo>
                                <a:pt x="253" y="2411"/>
                              </a:lnTo>
                              <a:lnTo>
                                <a:pt x="248" y="2377"/>
                              </a:lnTo>
                              <a:lnTo>
                                <a:pt x="245" y="2345"/>
                              </a:lnTo>
                              <a:lnTo>
                                <a:pt x="242" y="2315"/>
                              </a:lnTo>
                              <a:lnTo>
                                <a:pt x="241" y="2284"/>
                              </a:lnTo>
                              <a:lnTo>
                                <a:pt x="241" y="2256"/>
                              </a:lnTo>
                              <a:lnTo>
                                <a:pt x="241" y="2229"/>
                              </a:lnTo>
                              <a:lnTo>
                                <a:pt x="241" y="2203"/>
                              </a:lnTo>
                              <a:lnTo>
                                <a:pt x="240" y="2196"/>
                              </a:lnTo>
                              <a:lnTo>
                                <a:pt x="238" y="2188"/>
                              </a:lnTo>
                              <a:lnTo>
                                <a:pt x="237" y="2183"/>
                              </a:lnTo>
                              <a:lnTo>
                                <a:pt x="234" y="2176"/>
                              </a:lnTo>
                              <a:lnTo>
                                <a:pt x="230" y="2171"/>
                              </a:lnTo>
                              <a:lnTo>
                                <a:pt x="228" y="2167"/>
                              </a:lnTo>
                              <a:lnTo>
                                <a:pt x="222" y="2163"/>
                              </a:lnTo>
                              <a:lnTo>
                                <a:pt x="218" y="2159"/>
                              </a:lnTo>
                              <a:lnTo>
                                <a:pt x="206" y="2152"/>
                              </a:lnTo>
                              <a:lnTo>
                                <a:pt x="194" y="2147"/>
                              </a:lnTo>
                              <a:lnTo>
                                <a:pt x="181" y="2141"/>
                              </a:lnTo>
                              <a:lnTo>
                                <a:pt x="168" y="2137"/>
                              </a:lnTo>
                              <a:lnTo>
                                <a:pt x="141" y="2131"/>
                              </a:lnTo>
                              <a:lnTo>
                                <a:pt x="118" y="2123"/>
                              </a:lnTo>
                              <a:lnTo>
                                <a:pt x="109" y="2117"/>
                              </a:lnTo>
                              <a:lnTo>
                                <a:pt x="102" y="2112"/>
                              </a:lnTo>
                              <a:lnTo>
                                <a:pt x="100" y="2108"/>
                              </a:lnTo>
                              <a:lnTo>
                                <a:pt x="97" y="2104"/>
                              </a:lnTo>
                              <a:lnTo>
                                <a:pt x="96" y="2100"/>
                              </a:lnTo>
                              <a:lnTo>
                                <a:pt x="96" y="2095"/>
                              </a:lnTo>
                              <a:lnTo>
                                <a:pt x="97" y="2087"/>
                              </a:lnTo>
                              <a:lnTo>
                                <a:pt x="98" y="2079"/>
                              </a:lnTo>
                              <a:lnTo>
                                <a:pt x="102" y="2072"/>
                              </a:lnTo>
                              <a:lnTo>
                                <a:pt x="106" y="2065"/>
                              </a:lnTo>
                              <a:lnTo>
                                <a:pt x="116" y="2053"/>
                              </a:lnTo>
                              <a:lnTo>
                                <a:pt x="126" y="2040"/>
                              </a:lnTo>
                              <a:lnTo>
                                <a:pt x="126" y="1951"/>
                              </a:lnTo>
                              <a:lnTo>
                                <a:pt x="81" y="1943"/>
                              </a:lnTo>
                              <a:lnTo>
                                <a:pt x="49" y="1936"/>
                              </a:lnTo>
                              <a:lnTo>
                                <a:pt x="36" y="1931"/>
                              </a:lnTo>
                              <a:lnTo>
                                <a:pt x="24" y="1923"/>
                              </a:lnTo>
                              <a:lnTo>
                                <a:pt x="12" y="1912"/>
                              </a:lnTo>
                              <a:lnTo>
                                <a:pt x="0" y="1896"/>
                              </a:lnTo>
                              <a:lnTo>
                                <a:pt x="17" y="1883"/>
                              </a:lnTo>
                              <a:lnTo>
                                <a:pt x="37" y="1867"/>
                              </a:lnTo>
                              <a:lnTo>
                                <a:pt x="45" y="1858"/>
                              </a:lnTo>
                              <a:lnTo>
                                <a:pt x="53" y="1848"/>
                              </a:lnTo>
                              <a:lnTo>
                                <a:pt x="56" y="1843"/>
                              </a:lnTo>
                              <a:lnTo>
                                <a:pt x="58" y="1836"/>
                              </a:lnTo>
                              <a:lnTo>
                                <a:pt x="60" y="1831"/>
                              </a:lnTo>
                              <a:lnTo>
                                <a:pt x="60" y="1824"/>
                              </a:lnTo>
                              <a:lnTo>
                                <a:pt x="58" y="1802"/>
                              </a:lnTo>
                              <a:lnTo>
                                <a:pt x="54" y="1780"/>
                              </a:lnTo>
                              <a:lnTo>
                                <a:pt x="50" y="1759"/>
                              </a:lnTo>
                              <a:lnTo>
                                <a:pt x="45" y="1739"/>
                              </a:lnTo>
                              <a:lnTo>
                                <a:pt x="40" y="1718"/>
                              </a:lnTo>
                              <a:lnTo>
                                <a:pt x="34" y="1696"/>
                              </a:lnTo>
                              <a:lnTo>
                                <a:pt x="30" y="1674"/>
                              </a:lnTo>
                              <a:lnTo>
                                <a:pt x="29" y="1650"/>
                              </a:lnTo>
                              <a:lnTo>
                                <a:pt x="30" y="1630"/>
                              </a:lnTo>
                              <a:lnTo>
                                <a:pt x="32" y="1612"/>
                              </a:lnTo>
                              <a:lnTo>
                                <a:pt x="34" y="1596"/>
                              </a:lnTo>
                              <a:lnTo>
                                <a:pt x="38" y="1582"/>
                              </a:lnTo>
                              <a:lnTo>
                                <a:pt x="42" y="1568"/>
                              </a:lnTo>
                              <a:lnTo>
                                <a:pt x="48" y="1556"/>
                              </a:lnTo>
                              <a:lnTo>
                                <a:pt x="54" y="1544"/>
                              </a:lnTo>
                              <a:lnTo>
                                <a:pt x="61" y="1535"/>
                              </a:lnTo>
                              <a:lnTo>
                                <a:pt x="68" y="1526"/>
                              </a:lnTo>
                              <a:lnTo>
                                <a:pt x="76" y="1518"/>
                              </a:lnTo>
                              <a:lnTo>
                                <a:pt x="84" y="1511"/>
                              </a:lnTo>
                              <a:lnTo>
                                <a:pt x="93" y="1504"/>
                              </a:lnTo>
                              <a:lnTo>
                                <a:pt x="110" y="1492"/>
                              </a:lnTo>
                              <a:lnTo>
                                <a:pt x="129" y="1482"/>
                              </a:lnTo>
                              <a:lnTo>
                                <a:pt x="148" y="1472"/>
                              </a:lnTo>
                              <a:lnTo>
                                <a:pt x="165" y="1462"/>
                              </a:lnTo>
                              <a:lnTo>
                                <a:pt x="174" y="1456"/>
                              </a:lnTo>
                              <a:lnTo>
                                <a:pt x="182" y="1450"/>
                              </a:lnTo>
                              <a:lnTo>
                                <a:pt x="190" y="1443"/>
                              </a:lnTo>
                              <a:lnTo>
                                <a:pt x="197" y="1436"/>
                              </a:lnTo>
                              <a:lnTo>
                                <a:pt x="204" y="1428"/>
                              </a:lnTo>
                              <a:lnTo>
                                <a:pt x="210" y="1419"/>
                              </a:lnTo>
                              <a:lnTo>
                                <a:pt x="216" y="1410"/>
                              </a:lnTo>
                              <a:lnTo>
                                <a:pt x="220" y="1398"/>
                              </a:lnTo>
                              <a:lnTo>
                                <a:pt x="224" y="1386"/>
                              </a:lnTo>
                              <a:lnTo>
                                <a:pt x="226" y="1372"/>
                              </a:lnTo>
                              <a:lnTo>
                                <a:pt x="228" y="1358"/>
                              </a:lnTo>
                              <a:lnTo>
                                <a:pt x="229" y="1342"/>
                              </a:lnTo>
                              <a:lnTo>
                                <a:pt x="229" y="1331"/>
                              </a:lnTo>
                              <a:lnTo>
                                <a:pt x="232" y="1322"/>
                              </a:lnTo>
                              <a:lnTo>
                                <a:pt x="234" y="1314"/>
                              </a:lnTo>
                              <a:lnTo>
                                <a:pt x="240" y="1309"/>
                              </a:lnTo>
                              <a:lnTo>
                                <a:pt x="245" y="1305"/>
                              </a:lnTo>
                              <a:lnTo>
                                <a:pt x="252" y="1301"/>
                              </a:lnTo>
                              <a:lnTo>
                                <a:pt x="258" y="1298"/>
                              </a:lnTo>
                              <a:lnTo>
                                <a:pt x="266" y="1297"/>
                              </a:lnTo>
                              <a:lnTo>
                                <a:pt x="284" y="1295"/>
                              </a:lnTo>
                              <a:lnTo>
                                <a:pt x="302" y="1295"/>
                              </a:lnTo>
                              <a:lnTo>
                                <a:pt x="312" y="1294"/>
                              </a:lnTo>
                              <a:lnTo>
                                <a:pt x="320" y="1293"/>
                              </a:lnTo>
                              <a:lnTo>
                                <a:pt x="329" y="1291"/>
                              </a:lnTo>
                              <a:lnTo>
                                <a:pt x="337" y="1289"/>
                              </a:lnTo>
                              <a:lnTo>
                                <a:pt x="348" y="1283"/>
                              </a:lnTo>
                              <a:lnTo>
                                <a:pt x="358" y="1277"/>
                              </a:lnTo>
                              <a:lnTo>
                                <a:pt x="366" y="1270"/>
                              </a:lnTo>
                              <a:lnTo>
                                <a:pt x="373" y="1263"/>
                              </a:lnTo>
                              <a:lnTo>
                                <a:pt x="378" y="1254"/>
                              </a:lnTo>
                              <a:lnTo>
                                <a:pt x="384" y="1246"/>
                              </a:lnTo>
                              <a:lnTo>
                                <a:pt x="386" y="1237"/>
                              </a:lnTo>
                              <a:lnTo>
                                <a:pt x="389" y="1226"/>
                              </a:lnTo>
                              <a:lnTo>
                                <a:pt x="392" y="1205"/>
                              </a:lnTo>
                              <a:lnTo>
                                <a:pt x="392" y="1183"/>
                              </a:lnTo>
                              <a:lnTo>
                                <a:pt x="392" y="1161"/>
                              </a:lnTo>
                              <a:lnTo>
                                <a:pt x="392" y="1138"/>
                              </a:lnTo>
                              <a:lnTo>
                                <a:pt x="392" y="1133"/>
                              </a:lnTo>
                              <a:lnTo>
                                <a:pt x="393" y="1127"/>
                              </a:lnTo>
                              <a:lnTo>
                                <a:pt x="394" y="1123"/>
                              </a:lnTo>
                              <a:lnTo>
                                <a:pt x="397" y="1119"/>
                              </a:lnTo>
                              <a:lnTo>
                                <a:pt x="405" y="1114"/>
                              </a:lnTo>
                              <a:lnTo>
                                <a:pt x="412" y="1109"/>
                              </a:lnTo>
                              <a:lnTo>
                                <a:pt x="420" y="1103"/>
                              </a:lnTo>
                              <a:lnTo>
                                <a:pt x="426" y="1098"/>
                              </a:lnTo>
                              <a:lnTo>
                                <a:pt x="429" y="1094"/>
                              </a:lnTo>
                              <a:lnTo>
                                <a:pt x="432" y="1091"/>
                              </a:lnTo>
                              <a:lnTo>
                                <a:pt x="433" y="1087"/>
                              </a:lnTo>
                              <a:lnTo>
                                <a:pt x="433" y="1083"/>
                              </a:lnTo>
                              <a:lnTo>
                                <a:pt x="433" y="1070"/>
                              </a:lnTo>
                              <a:lnTo>
                                <a:pt x="432" y="1058"/>
                              </a:lnTo>
                              <a:lnTo>
                                <a:pt x="429" y="1046"/>
                              </a:lnTo>
                              <a:lnTo>
                                <a:pt x="425" y="1034"/>
                              </a:lnTo>
                              <a:lnTo>
                                <a:pt x="421" y="1023"/>
                              </a:lnTo>
                              <a:lnTo>
                                <a:pt x="416" y="1014"/>
                              </a:lnTo>
                              <a:lnTo>
                                <a:pt x="409" y="1003"/>
                              </a:lnTo>
                              <a:lnTo>
                                <a:pt x="404" y="995"/>
                              </a:lnTo>
                              <a:lnTo>
                                <a:pt x="389" y="977"/>
                              </a:lnTo>
                              <a:lnTo>
                                <a:pt x="372" y="961"/>
                              </a:lnTo>
                              <a:lnTo>
                                <a:pt x="354" y="946"/>
                              </a:lnTo>
                              <a:lnTo>
                                <a:pt x="337" y="930"/>
                              </a:lnTo>
                              <a:lnTo>
                                <a:pt x="318" y="915"/>
                              </a:lnTo>
                              <a:lnTo>
                                <a:pt x="301" y="901"/>
                              </a:lnTo>
                              <a:lnTo>
                                <a:pt x="285" y="885"/>
                              </a:lnTo>
                              <a:lnTo>
                                <a:pt x="270" y="867"/>
                              </a:lnTo>
                              <a:lnTo>
                                <a:pt x="264" y="858"/>
                              </a:lnTo>
                              <a:lnTo>
                                <a:pt x="258" y="849"/>
                              </a:lnTo>
                              <a:lnTo>
                                <a:pt x="253" y="839"/>
                              </a:lnTo>
                              <a:lnTo>
                                <a:pt x="249" y="829"/>
                              </a:lnTo>
                              <a:lnTo>
                                <a:pt x="245" y="818"/>
                              </a:lnTo>
                              <a:lnTo>
                                <a:pt x="242" y="807"/>
                              </a:lnTo>
                              <a:lnTo>
                                <a:pt x="241" y="795"/>
                              </a:lnTo>
                              <a:lnTo>
                                <a:pt x="241" y="782"/>
                              </a:lnTo>
                              <a:lnTo>
                                <a:pt x="241" y="770"/>
                              </a:lnTo>
                              <a:lnTo>
                                <a:pt x="242" y="759"/>
                              </a:lnTo>
                              <a:lnTo>
                                <a:pt x="244" y="754"/>
                              </a:lnTo>
                              <a:lnTo>
                                <a:pt x="242" y="749"/>
                              </a:lnTo>
                              <a:lnTo>
                                <a:pt x="242" y="745"/>
                              </a:lnTo>
                              <a:lnTo>
                                <a:pt x="241" y="739"/>
                              </a:lnTo>
                              <a:lnTo>
                                <a:pt x="254" y="706"/>
                              </a:lnTo>
                              <a:lnTo>
                                <a:pt x="268" y="676"/>
                              </a:lnTo>
                              <a:lnTo>
                                <a:pt x="274" y="661"/>
                              </a:lnTo>
                              <a:lnTo>
                                <a:pt x="278" y="645"/>
                              </a:lnTo>
                              <a:lnTo>
                                <a:pt x="281" y="626"/>
                              </a:lnTo>
                              <a:lnTo>
                                <a:pt x="282" y="608"/>
                              </a:lnTo>
                              <a:lnTo>
                                <a:pt x="282" y="593"/>
                              </a:lnTo>
                              <a:lnTo>
                                <a:pt x="280" y="578"/>
                              </a:lnTo>
                              <a:lnTo>
                                <a:pt x="276" y="564"/>
                              </a:lnTo>
                              <a:lnTo>
                                <a:pt x="272" y="548"/>
                              </a:lnTo>
                              <a:lnTo>
                                <a:pt x="260" y="514"/>
                              </a:lnTo>
                              <a:lnTo>
                                <a:pt x="246" y="481"/>
                              </a:lnTo>
                              <a:lnTo>
                                <a:pt x="233" y="449"/>
                              </a:lnTo>
                              <a:lnTo>
                                <a:pt x="221" y="420"/>
                              </a:lnTo>
                              <a:lnTo>
                                <a:pt x="217" y="406"/>
                              </a:lnTo>
                              <a:lnTo>
                                <a:pt x="213" y="394"/>
                              </a:lnTo>
                              <a:lnTo>
                                <a:pt x="212" y="382"/>
                              </a:lnTo>
                              <a:lnTo>
                                <a:pt x="210" y="373"/>
                              </a:lnTo>
                              <a:lnTo>
                                <a:pt x="210" y="365"/>
                              </a:lnTo>
                              <a:lnTo>
                                <a:pt x="213" y="358"/>
                              </a:lnTo>
                              <a:lnTo>
                                <a:pt x="214" y="352"/>
                              </a:lnTo>
                              <a:lnTo>
                                <a:pt x="218" y="346"/>
                              </a:lnTo>
                              <a:lnTo>
                                <a:pt x="222" y="341"/>
                              </a:lnTo>
                              <a:lnTo>
                                <a:pt x="228" y="337"/>
                              </a:lnTo>
                              <a:lnTo>
                                <a:pt x="233" y="333"/>
                              </a:lnTo>
                              <a:lnTo>
                                <a:pt x="238" y="330"/>
                              </a:lnTo>
                              <a:lnTo>
                                <a:pt x="252" y="325"/>
                              </a:lnTo>
                              <a:lnTo>
                                <a:pt x="266" y="321"/>
                              </a:lnTo>
                              <a:lnTo>
                                <a:pt x="281" y="320"/>
                              </a:lnTo>
                              <a:lnTo>
                                <a:pt x="294" y="318"/>
                              </a:lnTo>
                              <a:lnTo>
                                <a:pt x="322" y="318"/>
                              </a:lnTo>
                              <a:lnTo>
                                <a:pt x="344" y="318"/>
                              </a:lnTo>
                              <a:lnTo>
                                <a:pt x="361" y="318"/>
                              </a:lnTo>
                              <a:lnTo>
                                <a:pt x="378" y="318"/>
                              </a:lnTo>
                              <a:lnTo>
                                <a:pt x="389" y="322"/>
                              </a:lnTo>
                              <a:lnTo>
                                <a:pt x="410" y="328"/>
                              </a:lnTo>
                              <a:lnTo>
                                <a:pt x="422" y="330"/>
                              </a:lnTo>
                              <a:lnTo>
                                <a:pt x="436" y="332"/>
                              </a:lnTo>
                              <a:lnTo>
                                <a:pt x="442" y="330"/>
                              </a:lnTo>
                              <a:lnTo>
                                <a:pt x="449" y="329"/>
                              </a:lnTo>
                              <a:lnTo>
                                <a:pt x="457" y="328"/>
                              </a:lnTo>
                              <a:lnTo>
                                <a:pt x="464" y="325"/>
                              </a:lnTo>
                              <a:lnTo>
                                <a:pt x="472" y="320"/>
                              </a:lnTo>
                              <a:lnTo>
                                <a:pt x="480" y="312"/>
                              </a:lnTo>
                              <a:lnTo>
                                <a:pt x="486" y="304"/>
                              </a:lnTo>
                              <a:lnTo>
                                <a:pt x="492" y="294"/>
                              </a:lnTo>
                              <a:lnTo>
                                <a:pt x="502" y="274"/>
                              </a:lnTo>
                              <a:lnTo>
                                <a:pt x="514" y="252"/>
                              </a:lnTo>
                              <a:lnTo>
                                <a:pt x="521" y="242"/>
                              </a:lnTo>
                              <a:lnTo>
                                <a:pt x="529" y="232"/>
                              </a:lnTo>
                              <a:lnTo>
                                <a:pt x="537" y="222"/>
                              </a:lnTo>
                              <a:lnTo>
                                <a:pt x="546" y="214"/>
                              </a:lnTo>
                              <a:lnTo>
                                <a:pt x="557" y="208"/>
                              </a:lnTo>
                              <a:lnTo>
                                <a:pt x="570" y="202"/>
                              </a:lnTo>
                              <a:lnTo>
                                <a:pt x="585" y="200"/>
                              </a:lnTo>
                              <a:lnTo>
                                <a:pt x="602" y="198"/>
                              </a:lnTo>
                              <a:lnTo>
                                <a:pt x="617" y="198"/>
                              </a:lnTo>
                              <a:lnTo>
                                <a:pt x="626" y="201"/>
                              </a:lnTo>
                              <a:lnTo>
                                <a:pt x="633" y="202"/>
                              </a:lnTo>
                              <a:lnTo>
                                <a:pt x="637" y="205"/>
                              </a:lnTo>
                              <a:lnTo>
                                <a:pt x="639" y="206"/>
                              </a:lnTo>
                              <a:lnTo>
                                <a:pt x="643" y="205"/>
                              </a:lnTo>
                              <a:lnTo>
                                <a:pt x="651" y="204"/>
                              </a:lnTo>
                              <a:lnTo>
                                <a:pt x="662" y="198"/>
                              </a:lnTo>
                              <a:lnTo>
                                <a:pt x="667" y="196"/>
                              </a:lnTo>
                              <a:lnTo>
                                <a:pt x="670" y="190"/>
                              </a:lnTo>
                              <a:lnTo>
                                <a:pt x="673" y="185"/>
                              </a:lnTo>
                              <a:lnTo>
                                <a:pt x="674" y="180"/>
                              </a:lnTo>
                              <a:lnTo>
                                <a:pt x="675" y="165"/>
                              </a:lnTo>
                              <a:lnTo>
                                <a:pt x="674" y="148"/>
                              </a:lnTo>
                              <a:lnTo>
                                <a:pt x="673" y="131"/>
                              </a:lnTo>
                              <a:lnTo>
                                <a:pt x="671" y="113"/>
                              </a:lnTo>
                              <a:lnTo>
                                <a:pt x="671" y="104"/>
                              </a:lnTo>
                              <a:lnTo>
                                <a:pt x="671" y="97"/>
                              </a:lnTo>
                              <a:lnTo>
                                <a:pt x="673" y="91"/>
                              </a:lnTo>
                              <a:lnTo>
                                <a:pt x="674" y="84"/>
                              </a:lnTo>
                              <a:lnTo>
                                <a:pt x="695" y="63"/>
                              </a:lnTo>
                              <a:lnTo>
                                <a:pt x="722" y="35"/>
                              </a:lnTo>
                              <a:lnTo>
                                <a:pt x="735" y="21"/>
                              </a:lnTo>
                              <a:lnTo>
                                <a:pt x="749" y="11"/>
                              </a:lnTo>
                              <a:lnTo>
                                <a:pt x="754" y="5"/>
                              </a:lnTo>
                              <a:lnTo>
                                <a:pt x="761" y="3"/>
                              </a:lnTo>
                              <a:lnTo>
                                <a:pt x="766" y="0"/>
                              </a:lnTo>
                              <a:lnTo>
                                <a:pt x="770" y="0"/>
                              </a:lnTo>
                              <a:lnTo>
                                <a:pt x="786" y="0"/>
                              </a:lnTo>
                              <a:lnTo>
                                <a:pt x="803" y="4"/>
                              </a:lnTo>
                              <a:lnTo>
                                <a:pt x="822" y="8"/>
                              </a:lnTo>
                              <a:lnTo>
                                <a:pt x="841" y="15"/>
                              </a:lnTo>
                              <a:lnTo>
                                <a:pt x="859" y="24"/>
                              </a:lnTo>
                              <a:lnTo>
                                <a:pt x="878" y="33"/>
                              </a:lnTo>
                              <a:lnTo>
                                <a:pt x="895" y="44"/>
                              </a:lnTo>
                              <a:lnTo>
                                <a:pt x="913" y="57"/>
                              </a:lnTo>
                              <a:lnTo>
                                <a:pt x="930" y="71"/>
                              </a:lnTo>
                              <a:lnTo>
                                <a:pt x="945" y="85"/>
                              </a:lnTo>
                              <a:lnTo>
                                <a:pt x="958" y="100"/>
                              </a:lnTo>
                              <a:lnTo>
                                <a:pt x="970" y="116"/>
                              </a:lnTo>
                              <a:lnTo>
                                <a:pt x="979" y="133"/>
                              </a:lnTo>
                              <a:lnTo>
                                <a:pt x="987" y="151"/>
                              </a:lnTo>
                              <a:lnTo>
                                <a:pt x="990" y="160"/>
                              </a:lnTo>
                              <a:lnTo>
                                <a:pt x="991" y="168"/>
                              </a:lnTo>
                              <a:lnTo>
                                <a:pt x="993" y="177"/>
                              </a:lnTo>
                              <a:lnTo>
                                <a:pt x="993" y="186"/>
                              </a:lnTo>
                              <a:lnTo>
                                <a:pt x="993" y="194"/>
                              </a:lnTo>
                              <a:lnTo>
                                <a:pt x="989" y="202"/>
                              </a:lnTo>
                              <a:lnTo>
                                <a:pt x="986" y="209"/>
                              </a:lnTo>
                              <a:lnTo>
                                <a:pt x="981" y="217"/>
                              </a:lnTo>
                              <a:lnTo>
                                <a:pt x="977" y="225"/>
                              </a:lnTo>
                              <a:lnTo>
                                <a:pt x="973" y="233"/>
                              </a:lnTo>
                              <a:lnTo>
                                <a:pt x="970" y="242"/>
                              </a:lnTo>
                              <a:lnTo>
                                <a:pt x="969" y="252"/>
                              </a:lnTo>
                              <a:lnTo>
                                <a:pt x="970" y="269"/>
                              </a:lnTo>
                              <a:lnTo>
                                <a:pt x="973" y="284"/>
                              </a:lnTo>
                              <a:lnTo>
                                <a:pt x="974" y="290"/>
                              </a:lnTo>
                              <a:lnTo>
                                <a:pt x="977" y="296"/>
                              </a:lnTo>
                              <a:lnTo>
                                <a:pt x="979" y="302"/>
                              </a:lnTo>
                              <a:lnTo>
                                <a:pt x="983" y="306"/>
                              </a:lnTo>
                              <a:lnTo>
                                <a:pt x="987" y="310"/>
                              </a:lnTo>
                              <a:lnTo>
                                <a:pt x="991" y="314"/>
                              </a:lnTo>
                              <a:lnTo>
                                <a:pt x="997" y="317"/>
                              </a:lnTo>
                              <a:lnTo>
                                <a:pt x="1002" y="320"/>
                              </a:lnTo>
                              <a:lnTo>
                                <a:pt x="1014" y="324"/>
                              </a:lnTo>
                              <a:lnTo>
                                <a:pt x="1029" y="325"/>
                              </a:lnTo>
                              <a:lnTo>
                                <a:pt x="1038" y="324"/>
                              </a:lnTo>
                              <a:lnTo>
                                <a:pt x="1045" y="322"/>
                              </a:lnTo>
                              <a:lnTo>
                                <a:pt x="1051" y="321"/>
                              </a:lnTo>
                              <a:lnTo>
                                <a:pt x="1055" y="318"/>
                              </a:lnTo>
                              <a:lnTo>
                                <a:pt x="1063" y="312"/>
                              </a:lnTo>
                              <a:lnTo>
                                <a:pt x="1070" y="304"/>
                              </a:lnTo>
                              <a:lnTo>
                                <a:pt x="1075" y="296"/>
                              </a:lnTo>
                              <a:lnTo>
                                <a:pt x="1082" y="289"/>
                              </a:lnTo>
                              <a:lnTo>
                                <a:pt x="1086" y="286"/>
                              </a:lnTo>
                              <a:lnTo>
                                <a:pt x="1090" y="284"/>
                              </a:lnTo>
                              <a:lnTo>
                                <a:pt x="1095" y="282"/>
                              </a:lnTo>
                              <a:lnTo>
                                <a:pt x="1102" y="282"/>
                              </a:lnTo>
                              <a:lnTo>
                                <a:pt x="1111" y="282"/>
                              </a:lnTo>
                              <a:lnTo>
                                <a:pt x="1121" y="284"/>
                              </a:lnTo>
                              <a:lnTo>
                                <a:pt x="1127" y="286"/>
                              </a:lnTo>
                              <a:lnTo>
                                <a:pt x="1134" y="289"/>
                              </a:lnTo>
                              <a:lnTo>
                                <a:pt x="1141" y="290"/>
                              </a:lnTo>
                              <a:lnTo>
                                <a:pt x="1146" y="293"/>
                              </a:lnTo>
                              <a:lnTo>
                                <a:pt x="1154" y="294"/>
                              </a:lnTo>
                              <a:lnTo>
                                <a:pt x="1162" y="294"/>
                              </a:lnTo>
                              <a:lnTo>
                                <a:pt x="1181" y="294"/>
                              </a:lnTo>
                              <a:lnTo>
                                <a:pt x="1194" y="294"/>
                              </a:lnTo>
                              <a:lnTo>
                                <a:pt x="1205" y="294"/>
                              </a:lnTo>
                              <a:lnTo>
                                <a:pt x="1215" y="294"/>
                              </a:lnTo>
                              <a:lnTo>
                                <a:pt x="1222" y="296"/>
                              </a:lnTo>
                              <a:lnTo>
                                <a:pt x="1227" y="297"/>
                              </a:lnTo>
                              <a:lnTo>
                                <a:pt x="1233" y="301"/>
                              </a:lnTo>
                              <a:lnTo>
                                <a:pt x="1237" y="305"/>
                              </a:lnTo>
                              <a:lnTo>
                                <a:pt x="1243" y="316"/>
                              </a:lnTo>
                              <a:lnTo>
                                <a:pt x="1250" y="329"/>
                              </a:lnTo>
                              <a:lnTo>
                                <a:pt x="1257" y="342"/>
                              </a:lnTo>
                              <a:lnTo>
                                <a:pt x="1265" y="356"/>
                              </a:lnTo>
                              <a:lnTo>
                                <a:pt x="1269" y="361"/>
                              </a:lnTo>
                              <a:lnTo>
                                <a:pt x="1274" y="366"/>
                              </a:lnTo>
                              <a:lnTo>
                                <a:pt x="1281" y="370"/>
                              </a:lnTo>
                              <a:lnTo>
                                <a:pt x="1289" y="373"/>
                              </a:lnTo>
                              <a:lnTo>
                                <a:pt x="1274" y="386"/>
                              </a:lnTo>
                              <a:lnTo>
                                <a:pt x="1262" y="400"/>
                              </a:lnTo>
                              <a:lnTo>
                                <a:pt x="1257" y="406"/>
                              </a:lnTo>
                              <a:lnTo>
                                <a:pt x="1253" y="413"/>
                              </a:lnTo>
                              <a:lnTo>
                                <a:pt x="1249" y="420"/>
                              </a:lnTo>
                              <a:lnTo>
                                <a:pt x="1247" y="426"/>
                              </a:lnTo>
                              <a:lnTo>
                                <a:pt x="1245" y="433"/>
                              </a:lnTo>
                              <a:lnTo>
                                <a:pt x="1245" y="441"/>
                              </a:lnTo>
                              <a:lnTo>
                                <a:pt x="1245" y="449"/>
                              </a:lnTo>
                              <a:lnTo>
                                <a:pt x="1247" y="457"/>
                              </a:lnTo>
                              <a:lnTo>
                                <a:pt x="1250" y="465"/>
                              </a:lnTo>
                              <a:lnTo>
                                <a:pt x="1253" y="474"/>
                              </a:lnTo>
                              <a:lnTo>
                                <a:pt x="1258" y="484"/>
                              </a:lnTo>
                              <a:lnTo>
                                <a:pt x="1265" y="493"/>
                              </a:lnTo>
                              <a:lnTo>
                                <a:pt x="1254" y="493"/>
                              </a:lnTo>
                              <a:lnTo>
                                <a:pt x="1245" y="493"/>
                              </a:lnTo>
                              <a:lnTo>
                                <a:pt x="1234" y="493"/>
                              </a:lnTo>
                              <a:lnTo>
                                <a:pt x="1225" y="494"/>
                              </a:lnTo>
                              <a:lnTo>
                                <a:pt x="1206" y="498"/>
                              </a:lnTo>
                              <a:lnTo>
                                <a:pt x="1189" y="505"/>
                              </a:lnTo>
                              <a:lnTo>
                                <a:pt x="1171" y="513"/>
                              </a:lnTo>
                              <a:lnTo>
                                <a:pt x="1155" y="522"/>
                              </a:lnTo>
                              <a:lnTo>
                                <a:pt x="1141" y="533"/>
                              </a:lnTo>
                              <a:lnTo>
                                <a:pt x="1127" y="542"/>
                              </a:lnTo>
                              <a:lnTo>
                                <a:pt x="1103" y="564"/>
                              </a:lnTo>
                              <a:lnTo>
                                <a:pt x="1086" y="584"/>
                              </a:lnTo>
                              <a:lnTo>
                                <a:pt x="1075" y="597"/>
                              </a:lnTo>
                              <a:lnTo>
                                <a:pt x="1071" y="601"/>
                              </a:lnTo>
                              <a:lnTo>
                                <a:pt x="1067" y="613"/>
                              </a:lnTo>
                              <a:lnTo>
                                <a:pt x="1062" y="625"/>
                              </a:lnTo>
                              <a:lnTo>
                                <a:pt x="1057" y="634"/>
                              </a:lnTo>
                              <a:lnTo>
                                <a:pt x="1051" y="644"/>
                              </a:lnTo>
                              <a:lnTo>
                                <a:pt x="1039" y="658"/>
                              </a:lnTo>
                              <a:lnTo>
                                <a:pt x="1026" y="672"/>
                              </a:lnTo>
                              <a:lnTo>
                                <a:pt x="1014" y="682"/>
                              </a:lnTo>
                              <a:lnTo>
                                <a:pt x="1001" y="692"/>
                              </a:lnTo>
                              <a:lnTo>
                                <a:pt x="987" y="700"/>
                              </a:lnTo>
                              <a:lnTo>
                                <a:pt x="975" y="708"/>
                              </a:lnTo>
                              <a:lnTo>
                                <a:pt x="963" y="716"/>
                              </a:lnTo>
                              <a:lnTo>
                                <a:pt x="951" y="726"/>
                              </a:lnTo>
                              <a:lnTo>
                                <a:pt x="942" y="737"/>
                              </a:lnTo>
                              <a:lnTo>
                                <a:pt x="933" y="750"/>
                              </a:lnTo>
                              <a:lnTo>
                                <a:pt x="929" y="757"/>
                              </a:lnTo>
                              <a:lnTo>
                                <a:pt x="925" y="766"/>
                              </a:lnTo>
                              <a:lnTo>
                                <a:pt x="922" y="775"/>
                              </a:lnTo>
                              <a:lnTo>
                                <a:pt x="919" y="785"/>
                              </a:lnTo>
                              <a:lnTo>
                                <a:pt x="918" y="797"/>
                              </a:lnTo>
                              <a:lnTo>
                                <a:pt x="915" y="809"/>
                              </a:lnTo>
                              <a:lnTo>
                                <a:pt x="915" y="822"/>
                              </a:lnTo>
                              <a:lnTo>
                                <a:pt x="915" y="837"/>
                              </a:lnTo>
                              <a:lnTo>
                                <a:pt x="915" y="879"/>
                              </a:lnTo>
                              <a:lnTo>
                                <a:pt x="918" y="921"/>
                              </a:lnTo>
                              <a:lnTo>
                                <a:pt x="921" y="961"/>
                              </a:lnTo>
                              <a:lnTo>
                                <a:pt x="925" y="1001"/>
                              </a:lnTo>
                              <a:lnTo>
                                <a:pt x="933" y="1078"/>
                              </a:lnTo>
                              <a:lnTo>
                                <a:pt x="939" y="1151"/>
                              </a:lnTo>
                              <a:lnTo>
                                <a:pt x="942" y="1187"/>
                              </a:lnTo>
                              <a:lnTo>
                                <a:pt x="943" y="1222"/>
                              </a:lnTo>
                              <a:lnTo>
                                <a:pt x="945" y="1255"/>
                              </a:lnTo>
                              <a:lnTo>
                                <a:pt x="943" y="1287"/>
                              </a:lnTo>
                              <a:lnTo>
                                <a:pt x="939" y="1319"/>
                              </a:lnTo>
                              <a:lnTo>
                                <a:pt x="934" y="1350"/>
                              </a:lnTo>
                              <a:lnTo>
                                <a:pt x="930" y="1364"/>
                              </a:lnTo>
                              <a:lnTo>
                                <a:pt x="926" y="1379"/>
                              </a:lnTo>
                              <a:lnTo>
                                <a:pt x="921" y="1394"/>
                              </a:lnTo>
                              <a:lnTo>
                                <a:pt x="915" y="1408"/>
                              </a:lnTo>
                              <a:lnTo>
                                <a:pt x="913" y="1414"/>
                              </a:lnTo>
                              <a:lnTo>
                                <a:pt x="913" y="1422"/>
                              </a:lnTo>
                              <a:lnTo>
                                <a:pt x="914" y="1432"/>
                              </a:lnTo>
                              <a:lnTo>
                                <a:pt x="915" y="1447"/>
                              </a:lnTo>
                              <a:lnTo>
                                <a:pt x="919" y="1484"/>
                              </a:lnTo>
                              <a:lnTo>
                                <a:pt x="926" y="1532"/>
                              </a:lnTo>
                              <a:lnTo>
                                <a:pt x="931" y="1590"/>
                              </a:lnTo>
                              <a:lnTo>
                                <a:pt x="935" y="1658"/>
                              </a:lnTo>
                              <a:lnTo>
                                <a:pt x="937" y="1695"/>
                              </a:lnTo>
                              <a:lnTo>
                                <a:pt x="937" y="1734"/>
                              </a:lnTo>
                              <a:lnTo>
                                <a:pt x="935" y="1775"/>
                              </a:lnTo>
                              <a:lnTo>
                                <a:pt x="933" y="1818"/>
                              </a:lnTo>
                              <a:lnTo>
                                <a:pt x="929" y="1856"/>
                              </a:lnTo>
                              <a:lnTo>
                                <a:pt x="923" y="1895"/>
                              </a:lnTo>
                              <a:lnTo>
                                <a:pt x="914" y="1936"/>
                              </a:lnTo>
                              <a:lnTo>
                                <a:pt x="905" y="1976"/>
                              </a:lnTo>
                              <a:lnTo>
                                <a:pt x="883" y="2056"/>
                              </a:lnTo>
                              <a:lnTo>
                                <a:pt x="865" y="2131"/>
                              </a:lnTo>
                              <a:lnTo>
                                <a:pt x="858" y="2164"/>
                              </a:lnTo>
                              <a:lnTo>
                                <a:pt x="854" y="2195"/>
                              </a:lnTo>
                              <a:lnTo>
                                <a:pt x="853" y="2209"/>
                              </a:lnTo>
                              <a:lnTo>
                                <a:pt x="853" y="2221"/>
                              </a:lnTo>
                              <a:lnTo>
                                <a:pt x="853" y="2233"/>
                              </a:lnTo>
                              <a:lnTo>
                                <a:pt x="855" y="2244"/>
                              </a:lnTo>
                              <a:lnTo>
                                <a:pt x="858" y="2255"/>
                              </a:lnTo>
                              <a:lnTo>
                                <a:pt x="862" y="2263"/>
                              </a:lnTo>
                              <a:lnTo>
                                <a:pt x="867" y="2269"/>
                              </a:lnTo>
                              <a:lnTo>
                                <a:pt x="874" y="2275"/>
                              </a:lnTo>
                              <a:lnTo>
                                <a:pt x="882" y="2279"/>
                              </a:lnTo>
                              <a:lnTo>
                                <a:pt x="891" y="2281"/>
                              </a:lnTo>
                              <a:lnTo>
                                <a:pt x="902" y="2283"/>
                              </a:lnTo>
                              <a:lnTo>
                                <a:pt x="915" y="2281"/>
                              </a:lnTo>
                              <a:lnTo>
                                <a:pt x="938" y="2260"/>
                              </a:lnTo>
                              <a:lnTo>
                                <a:pt x="961" y="2241"/>
                              </a:lnTo>
                              <a:lnTo>
                                <a:pt x="981" y="2224"/>
                              </a:lnTo>
                              <a:lnTo>
                                <a:pt x="999" y="2211"/>
                              </a:lnTo>
                              <a:lnTo>
                                <a:pt x="1017" y="2200"/>
                              </a:lnTo>
                              <a:lnTo>
                                <a:pt x="1033" y="2191"/>
                              </a:lnTo>
                              <a:lnTo>
                                <a:pt x="1046" y="2184"/>
                              </a:lnTo>
                              <a:lnTo>
                                <a:pt x="1059" y="2179"/>
                              </a:lnTo>
                              <a:lnTo>
                                <a:pt x="1070" y="2176"/>
                              </a:lnTo>
                              <a:lnTo>
                                <a:pt x="1081" y="2176"/>
                              </a:lnTo>
                              <a:lnTo>
                                <a:pt x="1090" y="2176"/>
                              </a:lnTo>
                              <a:lnTo>
                                <a:pt x="1098" y="2179"/>
                              </a:lnTo>
                              <a:lnTo>
                                <a:pt x="1105" y="2181"/>
                              </a:lnTo>
                              <a:lnTo>
                                <a:pt x="1111" y="2187"/>
                              </a:lnTo>
                              <a:lnTo>
                                <a:pt x="1118" y="2193"/>
                              </a:lnTo>
                              <a:lnTo>
                                <a:pt x="1122" y="2200"/>
                              </a:lnTo>
                              <a:lnTo>
                                <a:pt x="1131" y="2217"/>
                              </a:lnTo>
                              <a:lnTo>
                                <a:pt x="1138" y="2236"/>
                              </a:lnTo>
                              <a:lnTo>
                                <a:pt x="1145" y="2257"/>
                              </a:lnTo>
                              <a:lnTo>
                                <a:pt x="1150" y="2280"/>
                              </a:lnTo>
                              <a:lnTo>
                                <a:pt x="1157" y="2301"/>
                              </a:lnTo>
                              <a:lnTo>
                                <a:pt x="1165" y="2321"/>
                              </a:lnTo>
                              <a:lnTo>
                                <a:pt x="1169" y="2331"/>
                              </a:lnTo>
                              <a:lnTo>
                                <a:pt x="1174" y="2339"/>
                              </a:lnTo>
                              <a:lnTo>
                                <a:pt x="1179" y="2347"/>
                              </a:lnTo>
                              <a:lnTo>
                                <a:pt x="1186" y="2353"/>
                              </a:lnTo>
                              <a:lnTo>
                                <a:pt x="1191" y="2348"/>
                              </a:lnTo>
                              <a:lnTo>
                                <a:pt x="1195" y="2340"/>
                              </a:lnTo>
                              <a:lnTo>
                                <a:pt x="1198" y="2332"/>
                              </a:lnTo>
                              <a:lnTo>
                                <a:pt x="1199" y="2324"/>
                              </a:lnTo>
                              <a:lnTo>
                                <a:pt x="1199" y="2304"/>
                              </a:lnTo>
                              <a:lnTo>
                                <a:pt x="1197" y="2284"/>
                              </a:lnTo>
                              <a:lnTo>
                                <a:pt x="1193" y="2263"/>
                              </a:lnTo>
                              <a:lnTo>
                                <a:pt x="1191" y="2243"/>
                              </a:lnTo>
                              <a:lnTo>
                                <a:pt x="1191" y="2233"/>
                              </a:lnTo>
                              <a:lnTo>
                                <a:pt x="1191" y="2224"/>
                              </a:lnTo>
                              <a:lnTo>
                                <a:pt x="1194" y="2216"/>
                              </a:lnTo>
                              <a:lnTo>
                                <a:pt x="1198" y="2209"/>
                              </a:lnTo>
                              <a:lnTo>
                                <a:pt x="1198" y="2201"/>
                              </a:lnTo>
                              <a:lnTo>
                                <a:pt x="1199" y="2196"/>
                              </a:lnTo>
                              <a:lnTo>
                                <a:pt x="1201" y="2192"/>
                              </a:lnTo>
                              <a:lnTo>
                                <a:pt x="1202" y="2191"/>
                              </a:lnTo>
                              <a:lnTo>
                                <a:pt x="1203" y="2192"/>
                              </a:lnTo>
                              <a:lnTo>
                                <a:pt x="1206" y="2193"/>
                              </a:lnTo>
                              <a:lnTo>
                                <a:pt x="1209" y="2197"/>
                              </a:lnTo>
                              <a:lnTo>
                                <a:pt x="1210" y="2201"/>
                              </a:lnTo>
                              <a:lnTo>
                                <a:pt x="1223" y="2231"/>
                              </a:lnTo>
                              <a:lnTo>
                                <a:pt x="1241" y="2267"/>
                              </a:lnTo>
                              <a:lnTo>
                                <a:pt x="1251" y="2284"/>
                              </a:lnTo>
                              <a:lnTo>
                                <a:pt x="1263" y="2299"/>
                              </a:lnTo>
                              <a:lnTo>
                                <a:pt x="1269" y="2305"/>
                              </a:lnTo>
                              <a:lnTo>
                                <a:pt x="1275" y="2311"/>
                              </a:lnTo>
                              <a:lnTo>
                                <a:pt x="1283" y="2315"/>
                              </a:lnTo>
                              <a:lnTo>
                                <a:pt x="1290" y="2317"/>
                              </a:lnTo>
                              <a:lnTo>
                                <a:pt x="1298" y="2319"/>
                              </a:lnTo>
                              <a:lnTo>
                                <a:pt x="1306" y="2319"/>
                              </a:lnTo>
                              <a:lnTo>
                                <a:pt x="1314" y="2316"/>
                              </a:lnTo>
                              <a:lnTo>
                                <a:pt x="1323" y="2311"/>
                              </a:lnTo>
                              <a:lnTo>
                                <a:pt x="1331" y="2304"/>
                              </a:lnTo>
                              <a:lnTo>
                                <a:pt x="1341" y="2296"/>
                              </a:lnTo>
                              <a:lnTo>
                                <a:pt x="1350" y="2284"/>
                              </a:lnTo>
                              <a:lnTo>
                                <a:pt x="1361" y="2269"/>
                              </a:lnTo>
                              <a:lnTo>
                                <a:pt x="1371" y="2263"/>
                              </a:lnTo>
                              <a:lnTo>
                                <a:pt x="1379" y="2255"/>
                              </a:lnTo>
                              <a:lnTo>
                                <a:pt x="1383" y="2247"/>
                              </a:lnTo>
                              <a:lnTo>
                                <a:pt x="1386" y="2237"/>
                              </a:lnTo>
                              <a:lnTo>
                                <a:pt x="1386" y="2228"/>
                              </a:lnTo>
                              <a:lnTo>
                                <a:pt x="1383" y="2217"/>
                              </a:lnTo>
                              <a:lnTo>
                                <a:pt x="1381" y="2207"/>
                              </a:lnTo>
                              <a:lnTo>
                                <a:pt x="1377" y="2195"/>
                              </a:lnTo>
                              <a:lnTo>
                                <a:pt x="1366" y="2165"/>
                              </a:lnTo>
                              <a:lnTo>
                                <a:pt x="1354" y="2132"/>
                              </a:lnTo>
                              <a:lnTo>
                                <a:pt x="1350" y="2113"/>
                              </a:lnTo>
                              <a:lnTo>
                                <a:pt x="1346" y="2092"/>
                              </a:lnTo>
                              <a:lnTo>
                                <a:pt x="1343" y="2071"/>
                              </a:lnTo>
                              <a:lnTo>
                                <a:pt x="1342" y="2047"/>
                              </a:lnTo>
                              <a:lnTo>
                                <a:pt x="1358" y="2031"/>
                              </a:lnTo>
                              <a:lnTo>
                                <a:pt x="1373" y="2016"/>
                              </a:lnTo>
                              <a:lnTo>
                                <a:pt x="1386" y="2004"/>
                              </a:lnTo>
                              <a:lnTo>
                                <a:pt x="1400" y="1993"/>
                              </a:lnTo>
                              <a:lnTo>
                                <a:pt x="1414" y="1984"/>
                              </a:lnTo>
                              <a:lnTo>
                                <a:pt x="1426" y="1976"/>
                              </a:lnTo>
                              <a:lnTo>
                                <a:pt x="1439" y="1969"/>
                              </a:lnTo>
                              <a:lnTo>
                                <a:pt x="1451" y="1964"/>
                              </a:lnTo>
                              <a:lnTo>
                                <a:pt x="1463" y="1960"/>
                              </a:lnTo>
                              <a:lnTo>
                                <a:pt x="1475" y="1956"/>
                              </a:lnTo>
                              <a:lnTo>
                                <a:pt x="1486" y="1955"/>
                              </a:lnTo>
                              <a:lnTo>
                                <a:pt x="1496" y="1953"/>
                              </a:lnTo>
                              <a:lnTo>
                                <a:pt x="1507" y="1953"/>
                              </a:lnTo>
                              <a:lnTo>
                                <a:pt x="1518" y="1955"/>
                              </a:lnTo>
                              <a:lnTo>
                                <a:pt x="1527" y="1956"/>
                              </a:lnTo>
                              <a:lnTo>
                                <a:pt x="1538" y="1957"/>
                              </a:lnTo>
                              <a:lnTo>
                                <a:pt x="1555" y="1963"/>
                              </a:lnTo>
                              <a:lnTo>
                                <a:pt x="1572" y="1969"/>
                              </a:lnTo>
                              <a:lnTo>
                                <a:pt x="1588" y="1977"/>
                              </a:lnTo>
                              <a:lnTo>
                                <a:pt x="1604" y="1985"/>
                              </a:lnTo>
                              <a:lnTo>
                                <a:pt x="1618" y="1993"/>
                              </a:lnTo>
                              <a:lnTo>
                                <a:pt x="1631" y="1999"/>
                              </a:lnTo>
                              <a:lnTo>
                                <a:pt x="1644" y="2003"/>
                              </a:lnTo>
                              <a:lnTo>
                                <a:pt x="1655" y="2004"/>
                              </a:lnTo>
                              <a:lnTo>
                                <a:pt x="1683" y="2001"/>
                              </a:lnTo>
                              <a:lnTo>
                                <a:pt x="1708" y="1999"/>
                              </a:lnTo>
                              <a:lnTo>
                                <a:pt x="1730" y="1997"/>
                              </a:lnTo>
                              <a:lnTo>
                                <a:pt x="1748" y="1996"/>
                              </a:lnTo>
                              <a:lnTo>
                                <a:pt x="1763" y="1997"/>
                              </a:lnTo>
                              <a:lnTo>
                                <a:pt x="1776" y="1999"/>
                              </a:lnTo>
                              <a:lnTo>
                                <a:pt x="1787" y="2000"/>
                              </a:lnTo>
                              <a:lnTo>
                                <a:pt x="1795" y="2003"/>
                              </a:lnTo>
                              <a:lnTo>
                                <a:pt x="1800" y="2005"/>
                              </a:lnTo>
                              <a:lnTo>
                                <a:pt x="1804" y="2009"/>
                              </a:lnTo>
                              <a:lnTo>
                                <a:pt x="1807" y="2013"/>
                              </a:lnTo>
                              <a:lnTo>
                                <a:pt x="1807" y="2019"/>
                              </a:lnTo>
                              <a:lnTo>
                                <a:pt x="1807" y="2024"/>
                              </a:lnTo>
                              <a:lnTo>
                                <a:pt x="1804" y="2029"/>
                              </a:lnTo>
                              <a:lnTo>
                                <a:pt x="1802" y="2035"/>
                              </a:lnTo>
                              <a:lnTo>
                                <a:pt x="1799" y="2040"/>
                              </a:lnTo>
                              <a:lnTo>
                                <a:pt x="1780" y="2064"/>
                              </a:lnTo>
                              <a:lnTo>
                                <a:pt x="1764" y="2087"/>
                              </a:lnTo>
                              <a:lnTo>
                                <a:pt x="1762" y="2092"/>
                              </a:lnTo>
                              <a:lnTo>
                                <a:pt x="1760" y="2097"/>
                              </a:lnTo>
                              <a:lnTo>
                                <a:pt x="1760" y="2101"/>
                              </a:lnTo>
                              <a:lnTo>
                                <a:pt x="1763" y="2104"/>
                              </a:lnTo>
                              <a:lnTo>
                                <a:pt x="1766" y="2108"/>
                              </a:lnTo>
                              <a:lnTo>
                                <a:pt x="1771" y="2111"/>
                              </a:lnTo>
                              <a:lnTo>
                                <a:pt x="1779" y="2112"/>
                              </a:lnTo>
                              <a:lnTo>
                                <a:pt x="1788" y="2113"/>
                              </a:lnTo>
                              <a:lnTo>
                                <a:pt x="1804" y="2116"/>
                              </a:lnTo>
                              <a:lnTo>
                                <a:pt x="1820" y="2120"/>
                              </a:lnTo>
                              <a:lnTo>
                                <a:pt x="1835" y="2125"/>
                              </a:lnTo>
                              <a:lnTo>
                                <a:pt x="1848" y="2132"/>
                              </a:lnTo>
                              <a:lnTo>
                                <a:pt x="1862" y="2139"/>
                              </a:lnTo>
                              <a:lnTo>
                                <a:pt x="1875" y="2147"/>
                              </a:lnTo>
                              <a:lnTo>
                                <a:pt x="1887" y="2156"/>
                              </a:lnTo>
                              <a:lnTo>
                                <a:pt x="1898" y="2165"/>
                              </a:lnTo>
                              <a:lnTo>
                                <a:pt x="1908" y="2176"/>
                              </a:lnTo>
                              <a:lnTo>
                                <a:pt x="1919" y="2187"/>
                              </a:lnTo>
                              <a:lnTo>
                                <a:pt x="1928" y="2197"/>
                              </a:lnTo>
                              <a:lnTo>
                                <a:pt x="1938" y="2209"/>
                              </a:lnTo>
                              <a:lnTo>
                                <a:pt x="1954" y="2236"/>
                              </a:lnTo>
                              <a:lnTo>
                                <a:pt x="1970" y="2263"/>
                              </a:lnTo>
                              <a:lnTo>
                                <a:pt x="1983" y="2291"/>
                              </a:lnTo>
                              <a:lnTo>
                                <a:pt x="1996" y="2321"/>
                              </a:lnTo>
                              <a:lnTo>
                                <a:pt x="2008" y="2351"/>
                              </a:lnTo>
                              <a:lnTo>
                                <a:pt x="2019" y="2381"/>
                              </a:lnTo>
                              <a:lnTo>
                                <a:pt x="2042" y="2441"/>
                              </a:lnTo>
                              <a:lnTo>
                                <a:pt x="2066" y="2498"/>
                              </a:lnTo>
                              <a:lnTo>
                                <a:pt x="2083" y="2532"/>
                              </a:lnTo>
                              <a:lnTo>
                                <a:pt x="2102" y="2565"/>
                              </a:lnTo>
                              <a:lnTo>
                                <a:pt x="2123" y="2597"/>
                              </a:lnTo>
                              <a:lnTo>
                                <a:pt x="2144" y="2626"/>
                              </a:lnTo>
                              <a:lnTo>
                                <a:pt x="2191" y="2686"/>
                              </a:lnTo>
                              <a:lnTo>
                                <a:pt x="2239" y="2744"/>
                              </a:lnTo>
                              <a:lnTo>
                                <a:pt x="2263" y="2773"/>
                              </a:lnTo>
                              <a:lnTo>
                                <a:pt x="2287" y="2801"/>
                              </a:lnTo>
                              <a:lnTo>
                                <a:pt x="2309" y="2832"/>
                              </a:lnTo>
                              <a:lnTo>
                                <a:pt x="2332" y="2862"/>
                              </a:lnTo>
                              <a:lnTo>
                                <a:pt x="2353" y="2894"/>
                              </a:lnTo>
                              <a:lnTo>
                                <a:pt x="2373" y="2928"/>
                              </a:lnTo>
                              <a:lnTo>
                                <a:pt x="2391" y="2961"/>
                              </a:lnTo>
                              <a:lnTo>
                                <a:pt x="2408" y="2998"/>
                              </a:lnTo>
                              <a:lnTo>
                                <a:pt x="2417" y="3020"/>
                              </a:lnTo>
                              <a:lnTo>
                                <a:pt x="2423" y="3041"/>
                              </a:lnTo>
                              <a:lnTo>
                                <a:pt x="2427" y="3061"/>
                              </a:lnTo>
                              <a:lnTo>
                                <a:pt x="2429" y="3079"/>
                              </a:lnTo>
                              <a:lnTo>
                                <a:pt x="2429" y="3099"/>
                              </a:lnTo>
                              <a:lnTo>
                                <a:pt x="2428" y="3118"/>
                              </a:lnTo>
                              <a:lnTo>
                                <a:pt x="2427" y="3138"/>
                              </a:lnTo>
                              <a:lnTo>
                                <a:pt x="2424" y="3158"/>
                              </a:lnTo>
                              <a:lnTo>
                                <a:pt x="2419" y="3202"/>
                              </a:lnTo>
                              <a:lnTo>
                                <a:pt x="2416" y="3251"/>
                              </a:lnTo>
                              <a:lnTo>
                                <a:pt x="2416" y="3278"/>
                              </a:lnTo>
                              <a:lnTo>
                                <a:pt x="2417" y="3309"/>
                              </a:lnTo>
                              <a:lnTo>
                                <a:pt x="2420" y="3342"/>
                              </a:lnTo>
                              <a:lnTo>
                                <a:pt x="2427" y="3377"/>
                              </a:lnTo>
                              <a:lnTo>
                                <a:pt x="2411" y="3382"/>
                              </a:lnTo>
                              <a:lnTo>
                                <a:pt x="2397" y="3389"/>
                              </a:lnTo>
                              <a:lnTo>
                                <a:pt x="2391" y="3391"/>
                              </a:lnTo>
                              <a:lnTo>
                                <a:pt x="2384" y="3393"/>
                              </a:lnTo>
                              <a:lnTo>
                                <a:pt x="2379" y="3395"/>
                              </a:lnTo>
                              <a:lnTo>
                                <a:pt x="2372" y="3395"/>
                              </a:lnTo>
                              <a:lnTo>
                                <a:pt x="2367" y="3394"/>
                              </a:lnTo>
                              <a:lnTo>
                                <a:pt x="2363" y="3393"/>
                              </a:lnTo>
                              <a:lnTo>
                                <a:pt x="2360" y="3389"/>
                              </a:lnTo>
                              <a:lnTo>
                                <a:pt x="2357" y="3385"/>
                              </a:lnTo>
                              <a:lnTo>
                                <a:pt x="2355" y="3373"/>
                              </a:lnTo>
                              <a:lnTo>
                                <a:pt x="2353" y="3359"/>
                              </a:lnTo>
                              <a:lnTo>
                                <a:pt x="2353" y="3346"/>
                              </a:lnTo>
                              <a:lnTo>
                                <a:pt x="2352" y="3331"/>
                              </a:lnTo>
                              <a:lnTo>
                                <a:pt x="2351" y="3319"/>
                              </a:lnTo>
                              <a:lnTo>
                                <a:pt x="2348" y="3311"/>
                              </a:lnTo>
                              <a:lnTo>
                                <a:pt x="2347" y="3309"/>
                              </a:lnTo>
                              <a:lnTo>
                                <a:pt x="2343" y="3305"/>
                              </a:lnTo>
                              <a:lnTo>
                                <a:pt x="2337" y="3301"/>
                              </a:lnTo>
                              <a:lnTo>
                                <a:pt x="2329" y="3295"/>
                              </a:lnTo>
                              <a:lnTo>
                                <a:pt x="2311" y="3285"/>
                              </a:lnTo>
                              <a:lnTo>
                                <a:pt x="2289" y="3273"/>
                              </a:lnTo>
                              <a:lnTo>
                                <a:pt x="2267" y="3262"/>
                              </a:lnTo>
                              <a:lnTo>
                                <a:pt x="2247" y="3253"/>
                              </a:lnTo>
                              <a:lnTo>
                                <a:pt x="2231" y="3247"/>
                              </a:lnTo>
                              <a:lnTo>
                                <a:pt x="2221" y="3245"/>
                              </a:lnTo>
                              <a:lnTo>
                                <a:pt x="2119" y="3389"/>
                              </a:lnTo>
                              <a:lnTo>
                                <a:pt x="2135" y="3397"/>
                              </a:lnTo>
                              <a:lnTo>
                                <a:pt x="2168" y="3413"/>
                              </a:lnTo>
                              <a:lnTo>
                                <a:pt x="2188" y="3422"/>
                              </a:lnTo>
                              <a:lnTo>
                                <a:pt x="2205" y="3430"/>
                              </a:lnTo>
                              <a:lnTo>
                                <a:pt x="2219" y="3435"/>
                              </a:lnTo>
                              <a:lnTo>
                                <a:pt x="2228" y="3438"/>
                              </a:lnTo>
                              <a:lnTo>
                                <a:pt x="2241" y="3437"/>
                              </a:lnTo>
                              <a:lnTo>
                                <a:pt x="2252" y="3435"/>
                              </a:lnTo>
                              <a:lnTo>
                                <a:pt x="2259" y="3433"/>
                              </a:lnTo>
                              <a:lnTo>
                                <a:pt x="2265" y="3430"/>
                              </a:lnTo>
                              <a:lnTo>
                                <a:pt x="2272" y="3430"/>
                              </a:lnTo>
                              <a:lnTo>
                                <a:pt x="2279" y="3430"/>
                              </a:lnTo>
                              <a:lnTo>
                                <a:pt x="2288" y="3433"/>
                              </a:lnTo>
                              <a:lnTo>
                                <a:pt x="2300" y="3438"/>
                              </a:lnTo>
                              <a:lnTo>
                                <a:pt x="2300" y="3534"/>
                              </a:lnTo>
                              <a:lnTo>
                                <a:pt x="2296" y="3541"/>
                              </a:lnTo>
                              <a:lnTo>
                                <a:pt x="2291" y="3546"/>
                              </a:lnTo>
                              <a:lnTo>
                                <a:pt x="2285" y="3551"/>
                              </a:lnTo>
                              <a:lnTo>
                                <a:pt x="2279" y="3557"/>
                              </a:lnTo>
                              <a:lnTo>
                                <a:pt x="2265" y="3566"/>
                              </a:lnTo>
                              <a:lnTo>
                                <a:pt x="2251" y="3574"/>
                              </a:lnTo>
                              <a:lnTo>
                                <a:pt x="2237" y="3582"/>
                              </a:lnTo>
                              <a:lnTo>
                                <a:pt x="2225" y="3590"/>
                              </a:lnTo>
                              <a:lnTo>
                                <a:pt x="2221" y="3594"/>
                              </a:lnTo>
                              <a:lnTo>
                                <a:pt x="2219" y="3598"/>
                              </a:lnTo>
                              <a:lnTo>
                                <a:pt x="2216" y="3602"/>
                              </a:lnTo>
                              <a:lnTo>
                                <a:pt x="2215" y="3606"/>
                              </a:lnTo>
                              <a:lnTo>
                                <a:pt x="2216" y="3611"/>
                              </a:lnTo>
                              <a:lnTo>
                                <a:pt x="2217" y="3617"/>
                              </a:lnTo>
                              <a:lnTo>
                                <a:pt x="2219" y="3622"/>
                              </a:lnTo>
                              <a:lnTo>
                                <a:pt x="2221" y="3627"/>
                              </a:lnTo>
                              <a:lnTo>
                                <a:pt x="2228" y="3638"/>
                              </a:lnTo>
                              <a:lnTo>
                                <a:pt x="2236" y="3649"/>
                              </a:lnTo>
                              <a:lnTo>
                                <a:pt x="2244" y="3658"/>
                              </a:lnTo>
                              <a:lnTo>
                                <a:pt x="2251" y="3668"/>
                              </a:lnTo>
                              <a:lnTo>
                                <a:pt x="2253" y="3674"/>
                              </a:lnTo>
                              <a:lnTo>
                                <a:pt x="2256" y="3679"/>
                              </a:lnTo>
                              <a:lnTo>
                                <a:pt x="2257" y="3684"/>
                              </a:lnTo>
                              <a:lnTo>
                                <a:pt x="2257" y="3690"/>
                              </a:lnTo>
                              <a:lnTo>
                                <a:pt x="2257" y="3700"/>
                              </a:lnTo>
                              <a:lnTo>
                                <a:pt x="2256" y="3710"/>
                              </a:lnTo>
                              <a:lnTo>
                                <a:pt x="2253" y="3719"/>
                              </a:lnTo>
                              <a:lnTo>
                                <a:pt x="2251" y="3728"/>
                              </a:lnTo>
                              <a:lnTo>
                                <a:pt x="2247" y="3736"/>
                              </a:lnTo>
                              <a:lnTo>
                                <a:pt x="2241" y="3744"/>
                              </a:lnTo>
                              <a:lnTo>
                                <a:pt x="2236" y="3751"/>
                              </a:lnTo>
                              <a:lnTo>
                                <a:pt x="2231" y="3758"/>
                              </a:lnTo>
                              <a:lnTo>
                                <a:pt x="2224" y="3763"/>
                              </a:lnTo>
                              <a:lnTo>
                                <a:pt x="2217" y="3768"/>
                              </a:lnTo>
                              <a:lnTo>
                                <a:pt x="2209" y="3774"/>
                              </a:lnTo>
                              <a:lnTo>
                                <a:pt x="2201" y="3779"/>
                              </a:lnTo>
                              <a:lnTo>
                                <a:pt x="2183" y="3787"/>
                              </a:lnTo>
                              <a:lnTo>
                                <a:pt x="2164" y="3794"/>
                              </a:lnTo>
                              <a:lnTo>
                                <a:pt x="2144" y="3799"/>
                              </a:lnTo>
                              <a:lnTo>
                                <a:pt x="2123" y="3803"/>
                              </a:lnTo>
                              <a:lnTo>
                                <a:pt x="2102" y="3806"/>
                              </a:lnTo>
                              <a:lnTo>
                                <a:pt x="2080" y="3808"/>
                              </a:lnTo>
                              <a:lnTo>
                                <a:pt x="2038" y="3810"/>
                              </a:lnTo>
                              <a:lnTo>
                                <a:pt x="1999" y="3811"/>
                              </a:lnTo>
                              <a:lnTo>
                                <a:pt x="1992" y="3811"/>
                              </a:lnTo>
                              <a:lnTo>
                                <a:pt x="1987" y="3814"/>
                              </a:lnTo>
                              <a:lnTo>
                                <a:pt x="1980" y="3816"/>
                              </a:lnTo>
                              <a:lnTo>
                                <a:pt x="1975" y="3822"/>
                              </a:lnTo>
                              <a:lnTo>
                                <a:pt x="1963" y="3834"/>
                              </a:lnTo>
                              <a:lnTo>
                                <a:pt x="1951" y="3847"/>
                              </a:lnTo>
                              <a:lnTo>
                                <a:pt x="1942" y="3863"/>
                              </a:lnTo>
                              <a:lnTo>
                                <a:pt x="1934" y="3879"/>
                              </a:lnTo>
                              <a:lnTo>
                                <a:pt x="1931" y="3887"/>
                              </a:lnTo>
                              <a:lnTo>
                                <a:pt x="1928" y="3894"/>
                              </a:lnTo>
                              <a:lnTo>
                                <a:pt x="1927" y="3900"/>
                              </a:lnTo>
                              <a:lnTo>
                                <a:pt x="1927" y="3907"/>
                              </a:lnTo>
                              <a:lnTo>
                                <a:pt x="1927" y="3922"/>
                              </a:lnTo>
                              <a:lnTo>
                                <a:pt x="1930" y="3934"/>
                              </a:lnTo>
                              <a:lnTo>
                                <a:pt x="1934" y="3944"/>
                              </a:lnTo>
                              <a:lnTo>
                                <a:pt x="1939" y="3954"/>
                              </a:lnTo>
                              <a:lnTo>
                                <a:pt x="1943" y="3963"/>
                              </a:lnTo>
                              <a:lnTo>
                                <a:pt x="1947" y="3971"/>
                              </a:lnTo>
                              <a:lnTo>
                                <a:pt x="1950" y="3980"/>
                              </a:lnTo>
                              <a:lnTo>
                                <a:pt x="1951" y="3991"/>
                              </a:lnTo>
                              <a:lnTo>
                                <a:pt x="1950" y="3998"/>
                              </a:lnTo>
                              <a:lnTo>
                                <a:pt x="1948" y="4003"/>
                              </a:lnTo>
                              <a:lnTo>
                                <a:pt x="1947" y="4008"/>
                              </a:lnTo>
                              <a:lnTo>
                                <a:pt x="1944" y="4012"/>
                              </a:lnTo>
                              <a:lnTo>
                                <a:pt x="1942" y="4016"/>
                              </a:lnTo>
                              <a:lnTo>
                                <a:pt x="1938" y="4019"/>
                              </a:lnTo>
                              <a:lnTo>
                                <a:pt x="1934" y="4020"/>
                              </a:lnTo>
                              <a:lnTo>
                                <a:pt x="1928" y="4023"/>
                              </a:lnTo>
                              <a:lnTo>
                                <a:pt x="1919" y="4026"/>
                              </a:lnTo>
                              <a:lnTo>
                                <a:pt x="1907" y="4027"/>
                              </a:lnTo>
                              <a:lnTo>
                                <a:pt x="1896" y="4027"/>
                              </a:lnTo>
                              <a:lnTo>
                                <a:pt x="1884" y="4027"/>
                              </a:lnTo>
                              <a:lnTo>
                                <a:pt x="1884" y="4022"/>
                              </a:lnTo>
                              <a:lnTo>
                                <a:pt x="1874" y="3987"/>
                              </a:lnTo>
                              <a:lnTo>
                                <a:pt x="1864" y="3954"/>
                              </a:lnTo>
                              <a:lnTo>
                                <a:pt x="1858" y="3919"/>
                              </a:lnTo>
                              <a:lnTo>
                                <a:pt x="1852" y="3883"/>
                              </a:lnTo>
                              <a:lnTo>
                                <a:pt x="1850" y="3864"/>
                              </a:lnTo>
                              <a:lnTo>
                                <a:pt x="1850" y="3846"/>
                              </a:lnTo>
                              <a:lnTo>
                                <a:pt x="1850" y="3827"/>
                              </a:lnTo>
                              <a:lnTo>
                                <a:pt x="1850" y="3808"/>
                              </a:lnTo>
                              <a:lnTo>
                                <a:pt x="1851" y="3788"/>
                              </a:lnTo>
                              <a:lnTo>
                                <a:pt x="1854" y="3768"/>
                              </a:lnTo>
                              <a:lnTo>
                                <a:pt x="1856" y="3747"/>
                              </a:lnTo>
                              <a:lnTo>
                                <a:pt x="1860" y="3726"/>
                              </a:lnTo>
                              <a:lnTo>
                                <a:pt x="1848" y="3724"/>
                              </a:lnTo>
                              <a:lnTo>
                                <a:pt x="1838" y="3722"/>
                              </a:lnTo>
                              <a:lnTo>
                                <a:pt x="1828" y="3718"/>
                              </a:lnTo>
                              <a:lnTo>
                                <a:pt x="1819" y="3714"/>
                              </a:lnTo>
                              <a:lnTo>
                                <a:pt x="1812" y="3708"/>
                              </a:lnTo>
                              <a:lnTo>
                                <a:pt x="1804" y="3703"/>
                              </a:lnTo>
                              <a:lnTo>
                                <a:pt x="1798" y="3696"/>
                              </a:lnTo>
                              <a:lnTo>
                                <a:pt x="1792" y="3690"/>
                              </a:lnTo>
                              <a:lnTo>
                                <a:pt x="1772" y="3662"/>
                              </a:lnTo>
                              <a:lnTo>
                                <a:pt x="1752" y="3637"/>
                              </a:lnTo>
                              <a:lnTo>
                                <a:pt x="1746" y="3627"/>
                              </a:lnTo>
                              <a:lnTo>
                                <a:pt x="1738" y="3619"/>
                              </a:lnTo>
                              <a:lnTo>
                                <a:pt x="1734" y="3617"/>
                              </a:lnTo>
                              <a:lnTo>
                                <a:pt x="1728" y="3614"/>
                              </a:lnTo>
                              <a:lnTo>
                                <a:pt x="1722" y="3613"/>
                              </a:lnTo>
                              <a:lnTo>
                                <a:pt x="1715" y="3613"/>
                              </a:lnTo>
                              <a:lnTo>
                                <a:pt x="1703" y="3623"/>
                              </a:lnTo>
                              <a:lnTo>
                                <a:pt x="1692" y="3635"/>
                              </a:lnTo>
                              <a:lnTo>
                                <a:pt x="1682" y="3650"/>
                              </a:lnTo>
                              <a:lnTo>
                                <a:pt x="1672" y="3664"/>
                              </a:lnTo>
                              <a:lnTo>
                                <a:pt x="1654" y="3698"/>
                              </a:lnTo>
                              <a:lnTo>
                                <a:pt x="1636" y="3735"/>
                              </a:lnTo>
                              <a:lnTo>
                                <a:pt x="1619" y="3774"/>
                              </a:lnTo>
                              <a:lnTo>
                                <a:pt x="1602" y="3812"/>
                              </a:lnTo>
                              <a:lnTo>
                                <a:pt x="1584" y="3851"/>
                              </a:lnTo>
                              <a:lnTo>
                                <a:pt x="1566" y="3888"/>
                              </a:lnTo>
                              <a:lnTo>
                                <a:pt x="1548" y="3918"/>
                              </a:lnTo>
                              <a:lnTo>
                                <a:pt x="1530" y="3946"/>
                              </a:lnTo>
                              <a:lnTo>
                                <a:pt x="1510" y="3972"/>
                              </a:lnTo>
                              <a:lnTo>
                                <a:pt x="1490" y="3998"/>
                              </a:lnTo>
                              <a:lnTo>
                                <a:pt x="1467" y="4020"/>
                              </a:lnTo>
                              <a:lnTo>
                                <a:pt x="1446" y="4042"/>
                              </a:lnTo>
                              <a:lnTo>
                                <a:pt x="1423" y="4060"/>
                              </a:lnTo>
                              <a:lnTo>
                                <a:pt x="1400" y="4075"/>
                              </a:lnTo>
                              <a:lnTo>
                                <a:pt x="1390" y="4082"/>
                              </a:lnTo>
                              <a:lnTo>
                                <a:pt x="1378" y="4088"/>
                              </a:lnTo>
                              <a:lnTo>
                                <a:pt x="1367" y="4094"/>
                              </a:lnTo>
                              <a:lnTo>
                                <a:pt x="1357" y="4098"/>
                              </a:lnTo>
                              <a:lnTo>
                                <a:pt x="1346" y="4100"/>
                              </a:lnTo>
                              <a:lnTo>
                                <a:pt x="1337" y="4103"/>
                              </a:lnTo>
                              <a:lnTo>
                                <a:pt x="1326" y="4104"/>
                              </a:lnTo>
                              <a:lnTo>
                                <a:pt x="1317" y="4104"/>
                              </a:lnTo>
                              <a:lnTo>
                                <a:pt x="1309" y="4103"/>
                              </a:lnTo>
                              <a:lnTo>
                                <a:pt x="1299" y="4102"/>
                              </a:lnTo>
                              <a:lnTo>
                                <a:pt x="1291" y="4098"/>
                              </a:lnTo>
                              <a:lnTo>
                                <a:pt x="1283" y="4094"/>
                              </a:lnTo>
                              <a:lnTo>
                                <a:pt x="1277" y="4088"/>
                              </a:lnTo>
                              <a:lnTo>
                                <a:pt x="1270" y="4082"/>
                              </a:lnTo>
                              <a:lnTo>
                                <a:pt x="1263" y="4074"/>
                              </a:lnTo>
                              <a:lnTo>
                                <a:pt x="1258" y="4063"/>
                              </a:lnTo>
                              <a:lnTo>
                                <a:pt x="1222" y="3990"/>
                              </a:lnTo>
                              <a:lnTo>
                                <a:pt x="1202" y="3944"/>
                              </a:lnTo>
                              <a:lnTo>
                                <a:pt x="1198" y="3936"/>
                              </a:lnTo>
                              <a:lnTo>
                                <a:pt x="1193" y="3930"/>
                              </a:lnTo>
                              <a:lnTo>
                                <a:pt x="1187" y="3924"/>
                              </a:lnTo>
                              <a:lnTo>
                                <a:pt x="1181" y="3919"/>
                              </a:lnTo>
                              <a:lnTo>
                                <a:pt x="1173" y="3915"/>
                              </a:lnTo>
                              <a:lnTo>
                                <a:pt x="1162" y="3912"/>
                              </a:lnTo>
                              <a:lnTo>
                                <a:pt x="1151" y="3910"/>
                              </a:lnTo>
                              <a:lnTo>
                                <a:pt x="1138" y="3907"/>
                              </a:lnTo>
                              <a:lnTo>
                                <a:pt x="1146" y="3896"/>
                              </a:lnTo>
                              <a:lnTo>
                                <a:pt x="1153" y="3886"/>
                              </a:lnTo>
                              <a:lnTo>
                                <a:pt x="1158" y="3876"/>
                              </a:lnTo>
                              <a:lnTo>
                                <a:pt x="1162" y="3867"/>
                              </a:lnTo>
                              <a:lnTo>
                                <a:pt x="1165" y="3858"/>
                              </a:lnTo>
                              <a:lnTo>
                                <a:pt x="1166" y="3847"/>
                              </a:lnTo>
                              <a:lnTo>
                                <a:pt x="1167" y="3835"/>
                              </a:lnTo>
                              <a:lnTo>
                                <a:pt x="1167" y="3823"/>
                              </a:lnTo>
                              <a:lnTo>
                                <a:pt x="1167" y="3812"/>
                              </a:lnTo>
                              <a:lnTo>
                                <a:pt x="1167" y="3807"/>
                              </a:lnTo>
                              <a:lnTo>
                                <a:pt x="1167" y="3802"/>
                              </a:lnTo>
                              <a:lnTo>
                                <a:pt x="1167" y="3792"/>
                              </a:lnTo>
                              <a:lnTo>
                                <a:pt x="1169" y="3786"/>
                              </a:lnTo>
                              <a:lnTo>
                                <a:pt x="1169" y="3779"/>
                              </a:lnTo>
                              <a:lnTo>
                                <a:pt x="1170" y="3774"/>
                              </a:lnTo>
                              <a:lnTo>
                                <a:pt x="1173" y="3770"/>
                              </a:lnTo>
                              <a:lnTo>
                                <a:pt x="1178" y="3762"/>
                              </a:lnTo>
                              <a:lnTo>
                                <a:pt x="1183" y="3756"/>
                              </a:lnTo>
                              <a:lnTo>
                                <a:pt x="1190" y="3751"/>
                              </a:lnTo>
                              <a:lnTo>
                                <a:pt x="1195" y="3743"/>
                              </a:lnTo>
                              <a:lnTo>
                                <a:pt x="1198" y="3739"/>
                              </a:lnTo>
                              <a:lnTo>
                                <a:pt x="1201" y="3734"/>
                              </a:lnTo>
                              <a:lnTo>
                                <a:pt x="1202" y="3727"/>
                              </a:lnTo>
                              <a:lnTo>
                                <a:pt x="1203" y="3720"/>
                              </a:lnTo>
                              <a:lnTo>
                                <a:pt x="1203" y="3726"/>
                              </a:lnTo>
                              <a:lnTo>
                                <a:pt x="1203" y="372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8" name="Freeform 1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45550" y="4867275"/>
                          <a:ext cx="49213" cy="139700"/>
                        </a:xfrm>
                        <a:custGeom>
                          <a:avLst/>
                          <a:gdLst>
                            <a:gd name="T0" fmla="*/ 0 w 102"/>
                            <a:gd name="T1" fmla="*/ 108 h 289"/>
                            <a:gd name="T2" fmla="*/ 1 w 102"/>
                            <a:gd name="T3" fmla="*/ 123 h 289"/>
                            <a:gd name="T4" fmla="*/ 4 w 102"/>
                            <a:gd name="T5" fmla="*/ 133 h 289"/>
                            <a:gd name="T6" fmla="*/ 8 w 102"/>
                            <a:gd name="T7" fmla="*/ 141 h 289"/>
                            <a:gd name="T8" fmla="*/ 12 w 102"/>
                            <a:gd name="T9" fmla="*/ 151 h 289"/>
                            <a:gd name="T10" fmla="*/ 22 w 102"/>
                            <a:gd name="T11" fmla="*/ 197 h 289"/>
                            <a:gd name="T12" fmla="*/ 34 w 102"/>
                            <a:gd name="T13" fmla="*/ 243 h 289"/>
                            <a:gd name="T14" fmla="*/ 38 w 102"/>
                            <a:gd name="T15" fmla="*/ 252 h 289"/>
                            <a:gd name="T16" fmla="*/ 44 w 102"/>
                            <a:gd name="T17" fmla="*/ 261 h 289"/>
                            <a:gd name="T18" fmla="*/ 50 w 102"/>
                            <a:gd name="T19" fmla="*/ 269 h 289"/>
                            <a:gd name="T20" fmla="*/ 58 w 102"/>
                            <a:gd name="T21" fmla="*/ 276 h 289"/>
                            <a:gd name="T22" fmla="*/ 66 w 102"/>
                            <a:gd name="T23" fmla="*/ 281 h 289"/>
                            <a:gd name="T24" fmla="*/ 77 w 102"/>
                            <a:gd name="T25" fmla="*/ 285 h 289"/>
                            <a:gd name="T26" fmla="*/ 89 w 102"/>
                            <a:gd name="T27" fmla="*/ 288 h 289"/>
                            <a:gd name="T28" fmla="*/ 102 w 102"/>
                            <a:gd name="T29" fmla="*/ 289 h 289"/>
                            <a:gd name="T30" fmla="*/ 102 w 102"/>
                            <a:gd name="T31" fmla="*/ 271 h 289"/>
                            <a:gd name="T32" fmla="*/ 92 w 102"/>
                            <a:gd name="T33" fmla="*/ 257 h 289"/>
                            <a:gd name="T34" fmla="*/ 80 w 102"/>
                            <a:gd name="T35" fmla="*/ 239 h 289"/>
                            <a:gd name="T36" fmla="*/ 74 w 102"/>
                            <a:gd name="T37" fmla="*/ 229 h 289"/>
                            <a:gd name="T38" fmla="*/ 70 w 102"/>
                            <a:gd name="T39" fmla="*/ 219 h 289"/>
                            <a:gd name="T40" fmla="*/ 68 w 102"/>
                            <a:gd name="T41" fmla="*/ 208 h 289"/>
                            <a:gd name="T42" fmla="*/ 66 w 102"/>
                            <a:gd name="T43" fmla="*/ 199 h 289"/>
                            <a:gd name="T44" fmla="*/ 66 w 102"/>
                            <a:gd name="T45" fmla="*/ 173 h 289"/>
                            <a:gd name="T46" fmla="*/ 66 w 102"/>
                            <a:gd name="T47" fmla="*/ 156 h 289"/>
                            <a:gd name="T48" fmla="*/ 66 w 102"/>
                            <a:gd name="T49" fmla="*/ 139 h 289"/>
                            <a:gd name="T50" fmla="*/ 66 w 102"/>
                            <a:gd name="T51" fmla="*/ 115 h 289"/>
                            <a:gd name="T52" fmla="*/ 66 w 102"/>
                            <a:gd name="T53" fmla="*/ 107 h 289"/>
                            <a:gd name="T54" fmla="*/ 69 w 102"/>
                            <a:gd name="T55" fmla="*/ 97 h 289"/>
                            <a:gd name="T56" fmla="*/ 72 w 102"/>
                            <a:gd name="T57" fmla="*/ 87 h 289"/>
                            <a:gd name="T58" fmla="*/ 76 w 102"/>
                            <a:gd name="T59" fmla="*/ 76 h 289"/>
                            <a:gd name="T60" fmla="*/ 84 w 102"/>
                            <a:gd name="T61" fmla="*/ 56 h 289"/>
                            <a:gd name="T62" fmla="*/ 90 w 102"/>
                            <a:gd name="T63" fmla="*/ 42 h 289"/>
                            <a:gd name="T64" fmla="*/ 90 w 102"/>
                            <a:gd name="T65" fmla="*/ 0 h 289"/>
                            <a:gd name="T66" fmla="*/ 73 w 102"/>
                            <a:gd name="T67" fmla="*/ 6 h 289"/>
                            <a:gd name="T68" fmla="*/ 56 w 102"/>
                            <a:gd name="T69" fmla="*/ 14 h 289"/>
                            <a:gd name="T70" fmla="*/ 48 w 102"/>
                            <a:gd name="T71" fmla="*/ 18 h 289"/>
                            <a:gd name="T72" fmla="*/ 41 w 102"/>
                            <a:gd name="T73" fmla="*/ 24 h 289"/>
                            <a:gd name="T74" fmla="*/ 33 w 102"/>
                            <a:gd name="T75" fmla="*/ 30 h 289"/>
                            <a:gd name="T76" fmla="*/ 28 w 102"/>
                            <a:gd name="T77" fmla="*/ 36 h 289"/>
                            <a:gd name="T78" fmla="*/ 21 w 102"/>
                            <a:gd name="T79" fmla="*/ 43 h 289"/>
                            <a:gd name="T80" fmla="*/ 16 w 102"/>
                            <a:gd name="T81" fmla="*/ 51 h 289"/>
                            <a:gd name="T82" fmla="*/ 12 w 102"/>
                            <a:gd name="T83" fmla="*/ 59 h 289"/>
                            <a:gd name="T84" fmla="*/ 8 w 102"/>
                            <a:gd name="T85" fmla="*/ 68 h 289"/>
                            <a:gd name="T86" fmla="*/ 4 w 102"/>
                            <a:gd name="T87" fmla="*/ 77 h 289"/>
                            <a:gd name="T88" fmla="*/ 2 w 102"/>
                            <a:gd name="T89" fmla="*/ 87 h 289"/>
                            <a:gd name="T90" fmla="*/ 1 w 102"/>
                            <a:gd name="T91" fmla="*/ 97 h 289"/>
                            <a:gd name="T92" fmla="*/ 0 w 102"/>
                            <a:gd name="T93" fmla="*/ 108 h 289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w 102"/>
                            <a:gd name="T142" fmla="*/ 0 h 289"/>
                            <a:gd name="T143" fmla="*/ 102 w 102"/>
                            <a:gd name="T144" fmla="*/ 289 h 289"/>
                          </a:gdLst>
                          <a:ahLst/>
                          <a:cxnLst>
                            <a:cxn ang="T94">
                              <a:pos x="T0" y="T1"/>
                            </a:cxn>
                            <a:cxn ang="T95">
                              <a:pos x="T2" y="T3"/>
                            </a:cxn>
                            <a:cxn ang="T96">
                              <a:pos x="T4" y="T5"/>
                            </a:cxn>
                            <a:cxn ang="T97">
                              <a:pos x="T6" y="T7"/>
                            </a:cxn>
                            <a:cxn ang="T98">
                              <a:pos x="T8" y="T9"/>
                            </a:cxn>
                            <a:cxn ang="T99">
                              <a:pos x="T10" y="T11"/>
                            </a:cxn>
                            <a:cxn ang="T100">
                              <a:pos x="T12" y="T13"/>
                            </a:cxn>
                            <a:cxn ang="T101">
                              <a:pos x="T14" y="T15"/>
                            </a:cxn>
                            <a:cxn ang="T102">
                              <a:pos x="T16" y="T17"/>
                            </a:cxn>
                            <a:cxn ang="T103">
                              <a:pos x="T18" y="T19"/>
                            </a:cxn>
                            <a:cxn ang="T104">
                              <a:pos x="T20" y="T21"/>
                            </a:cxn>
                            <a:cxn ang="T105">
                              <a:pos x="T22" y="T23"/>
                            </a:cxn>
                            <a:cxn ang="T106">
                              <a:pos x="T24" y="T25"/>
                            </a:cxn>
                            <a:cxn ang="T107">
                              <a:pos x="T26" y="T27"/>
                            </a:cxn>
                            <a:cxn ang="T108">
                              <a:pos x="T28" y="T29"/>
                            </a:cxn>
                            <a:cxn ang="T109">
                              <a:pos x="T30" y="T31"/>
                            </a:cxn>
                            <a:cxn ang="T110">
                              <a:pos x="T32" y="T33"/>
                            </a:cxn>
                            <a:cxn ang="T111">
                              <a:pos x="T34" y="T35"/>
                            </a:cxn>
                            <a:cxn ang="T112">
                              <a:pos x="T36" y="T37"/>
                            </a:cxn>
                            <a:cxn ang="T113">
                              <a:pos x="T38" y="T39"/>
                            </a:cxn>
                            <a:cxn ang="T114">
                              <a:pos x="T40" y="T41"/>
                            </a:cxn>
                            <a:cxn ang="T115">
                              <a:pos x="T42" y="T43"/>
                            </a:cxn>
                            <a:cxn ang="T116">
                              <a:pos x="T44" y="T45"/>
                            </a:cxn>
                            <a:cxn ang="T117">
                              <a:pos x="T46" y="T47"/>
                            </a:cxn>
                            <a:cxn ang="T118">
                              <a:pos x="T48" y="T49"/>
                            </a:cxn>
                            <a:cxn ang="T119">
                              <a:pos x="T50" y="T51"/>
                            </a:cxn>
                            <a:cxn ang="T120">
                              <a:pos x="T52" y="T53"/>
                            </a:cxn>
                            <a:cxn ang="T121">
                              <a:pos x="T54" y="T55"/>
                            </a:cxn>
                            <a:cxn ang="T122">
                              <a:pos x="T56" y="T57"/>
                            </a:cxn>
                            <a:cxn ang="T123">
                              <a:pos x="T58" y="T59"/>
                            </a:cxn>
                            <a:cxn ang="T124">
                              <a:pos x="T60" y="T61"/>
                            </a:cxn>
                            <a:cxn ang="T125">
                              <a:pos x="T62" y="T63"/>
                            </a:cxn>
                            <a:cxn ang="T126">
                              <a:pos x="T64" y="T65"/>
                            </a:cxn>
                            <a:cxn ang="T127">
                              <a:pos x="T66" y="T67"/>
                            </a:cxn>
                            <a:cxn ang="T128">
                              <a:pos x="T68" y="T69"/>
                            </a:cxn>
                            <a:cxn ang="T129">
                              <a:pos x="T70" y="T71"/>
                            </a:cxn>
                            <a:cxn ang="T130">
                              <a:pos x="T72" y="T73"/>
                            </a:cxn>
                            <a:cxn ang="T131">
                              <a:pos x="T74" y="T75"/>
                            </a:cxn>
                            <a:cxn ang="T132">
                              <a:pos x="T76" y="T77"/>
                            </a:cxn>
                            <a:cxn ang="T133">
                              <a:pos x="T78" y="T79"/>
                            </a:cxn>
                            <a:cxn ang="T134">
                              <a:pos x="T80" y="T81"/>
                            </a:cxn>
                            <a:cxn ang="T135">
                              <a:pos x="T82" y="T83"/>
                            </a:cxn>
                            <a:cxn ang="T136">
                              <a:pos x="T84" y="T85"/>
                            </a:cxn>
                            <a:cxn ang="T137">
                              <a:pos x="T86" y="T87"/>
                            </a:cxn>
                            <a:cxn ang="T138">
                              <a:pos x="T88" y="T89"/>
                            </a:cxn>
                            <a:cxn ang="T139">
                              <a:pos x="T90" y="T91"/>
                            </a:cxn>
                            <a:cxn ang="T140">
                              <a:pos x="T92" y="T93"/>
                            </a:cxn>
                          </a:cxnLst>
                          <a:rect l="T141" t="T142" r="T143" b="T144"/>
                          <a:pathLst>
                            <a:path w="102" h="289">
                              <a:moveTo>
                                <a:pt x="0" y="108"/>
                              </a:moveTo>
                              <a:lnTo>
                                <a:pt x="1" y="123"/>
                              </a:lnTo>
                              <a:lnTo>
                                <a:pt x="4" y="133"/>
                              </a:lnTo>
                              <a:lnTo>
                                <a:pt x="8" y="141"/>
                              </a:lnTo>
                              <a:lnTo>
                                <a:pt x="12" y="151"/>
                              </a:lnTo>
                              <a:lnTo>
                                <a:pt x="22" y="197"/>
                              </a:lnTo>
                              <a:lnTo>
                                <a:pt x="34" y="243"/>
                              </a:lnTo>
                              <a:lnTo>
                                <a:pt x="38" y="252"/>
                              </a:lnTo>
                              <a:lnTo>
                                <a:pt x="44" y="261"/>
                              </a:lnTo>
                              <a:lnTo>
                                <a:pt x="50" y="269"/>
                              </a:lnTo>
                              <a:lnTo>
                                <a:pt x="58" y="276"/>
                              </a:lnTo>
                              <a:lnTo>
                                <a:pt x="66" y="281"/>
                              </a:lnTo>
                              <a:lnTo>
                                <a:pt x="77" y="285"/>
                              </a:lnTo>
                              <a:lnTo>
                                <a:pt x="89" y="288"/>
                              </a:lnTo>
                              <a:lnTo>
                                <a:pt x="102" y="289"/>
                              </a:lnTo>
                              <a:lnTo>
                                <a:pt x="102" y="271"/>
                              </a:lnTo>
                              <a:lnTo>
                                <a:pt x="92" y="257"/>
                              </a:lnTo>
                              <a:lnTo>
                                <a:pt x="80" y="239"/>
                              </a:lnTo>
                              <a:lnTo>
                                <a:pt x="74" y="229"/>
                              </a:lnTo>
                              <a:lnTo>
                                <a:pt x="70" y="219"/>
                              </a:lnTo>
                              <a:lnTo>
                                <a:pt x="68" y="208"/>
                              </a:lnTo>
                              <a:lnTo>
                                <a:pt x="66" y="199"/>
                              </a:lnTo>
                              <a:lnTo>
                                <a:pt x="66" y="173"/>
                              </a:lnTo>
                              <a:lnTo>
                                <a:pt x="66" y="156"/>
                              </a:lnTo>
                              <a:lnTo>
                                <a:pt x="66" y="139"/>
                              </a:lnTo>
                              <a:lnTo>
                                <a:pt x="66" y="115"/>
                              </a:lnTo>
                              <a:lnTo>
                                <a:pt x="66" y="107"/>
                              </a:lnTo>
                              <a:lnTo>
                                <a:pt x="69" y="97"/>
                              </a:lnTo>
                              <a:lnTo>
                                <a:pt x="72" y="87"/>
                              </a:lnTo>
                              <a:lnTo>
                                <a:pt x="76" y="76"/>
                              </a:lnTo>
                              <a:lnTo>
                                <a:pt x="84" y="56"/>
                              </a:lnTo>
                              <a:lnTo>
                                <a:pt x="90" y="42"/>
                              </a:lnTo>
                              <a:lnTo>
                                <a:pt x="90" y="0"/>
                              </a:lnTo>
                              <a:lnTo>
                                <a:pt x="73" y="6"/>
                              </a:lnTo>
                              <a:lnTo>
                                <a:pt x="56" y="14"/>
                              </a:lnTo>
                              <a:lnTo>
                                <a:pt x="48" y="18"/>
                              </a:lnTo>
                              <a:lnTo>
                                <a:pt x="41" y="24"/>
                              </a:lnTo>
                              <a:lnTo>
                                <a:pt x="33" y="30"/>
                              </a:lnTo>
                              <a:lnTo>
                                <a:pt x="28" y="36"/>
                              </a:lnTo>
                              <a:lnTo>
                                <a:pt x="21" y="43"/>
                              </a:lnTo>
                              <a:lnTo>
                                <a:pt x="16" y="51"/>
                              </a:lnTo>
                              <a:lnTo>
                                <a:pt x="12" y="59"/>
                              </a:lnTo>
                              <a:lnTo>
                                <a:pt x="8" y="68"/>
                              </a:lnTo>
                              <a:lnTo>
                                <a:pt x="4" y="77"/>
                              </a:lnTo>
                              <a:lnTo>
                                <a:pt x="2" y="87"/>
                              </a:lnTo>
                              <a:lnTo>
                                <a:pt x="1" y="97"/>
                              </a:lnTo>
                              <a:lnTo>
                                <a:pt x="0" y="10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49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75713" y="4643438"/>
                          <a:ext cx="52387" cy="211137"/>
                        </a:xfrm>
                        <a:custGeom>
                          <a:avLst/>
                          <a:gdLst>
                            <a:gd name="T0" fmla="*/ 12 w 109"/>
                            <a:gd name="T1" fmla="*/ 250 h 434"/>
                            <a:gd name="T2" fmla="*/ 12 w 109"/>
                            <a:gd name="T3" fmla="*/ 201 h 434"/>
                            <a:gd name="T4" fmla="*/ 10 w 109"/>
                            <a:gd name="T5" fmla="*/ 168 h 434"/>
                            <a:gd name="T6" fmla="*/ 4 w 109"/>
                            <a:gd name="T7" fmla="*/ 149 h 434"/>
                            <a:gd name="T8" fmla="*/ 1 w 109"/>
                            <a:gd name="T9" fmla="*/ 136 h 434"/>
                            <a:gd name="T10" fmla="*/ 0 w 109"/>
                            <a:gd name="T11" fmla="*/ 117 h 434"/>
                            <a:gd name="T12" fmla="*/ 13 w 109"/>
                            <a:gd name="T13" fmla="*/ 108 h 434"/>
                            <a:gd name="T14" fmla="*/ 30 w 109"/>
                            <a:gd name="T15" fmla="*/ 98 h 434"/>
                            <a:gd name="T16" fmla="*/ 42 w 109"/>
                            <a:gd name="T17" fmla="*/ 84 h 434"/>
                            <a:gd name="T18" fmla="*/ 49 w 109"/>
                            <a:gd name="T19" fmla="*/ 65 h 434"/>
                            <a:gd name="T20" fmla="*/ 56 w 109"/>
                            <a:gd name="T21" fmla="*/ 34 h 434"/>
                            <a:gd name="T22" fmla="*/ 65 w 109"/>
                            <a:gd name="T23" fmla="*/ 10 h 434"/>
                            <a:gd name="T24" fmla="*/ 77 w 109"/>
                            <a:gd name="T25" fmla="*/ 1 h 434"/>
                            <a:gd name="T26" fmla="*/ 89 w 109"/>
                            <a:gd name="T27" fmla="*/ 1 h 434"/>
                            <a:gd name="T28" fmla="*/ 97 w 109"/>
                            <a:gd name="T29" fmla="*/ 9 h 434"/>
                            <a:gd name="T30" fmla="*/ 104 w 109"/>
                            <a:gd name="T31" fmla="*/ 20 h 434"/>
                            <a:gd name="T32" fmla="*/ 108 w 109"/>
                            <a:gd name="T33" fmla="*/ 32 h 434"/>
                            <a:gd name="T34" fmla="*/ 108 w 109"/>
                            <a:gd name="T35" fmla="*/ 50 h 434"/>
                            <a:gd name="T36" fmla="*/ 101 w 109"/>
                            <a:gd name="T37" fmla="*/ 72 h 434"/>
                            <a:gd name="T38" fmla="*/ 92 w 109"/>
                            <a:gd name="T39" fmla="*/ 89 h 434"/>
                            <a:gd name="T40" fmla="*/ 85 w 109"/>
                            <a:gd name="T41" fmla="*/ 108 h 434"/>
                            <a:gd name="T42" fmla="*/ 85 w 109"/>
                            <a:gd name="T43" fmla="*/ 136 h 434"/>
                            <a:gd name="T44" fmla="*/ 88 w 109"/>
                            <a:gd name="T45" fmla="*/ 158 h 434"/>
                            <a:gd name="T46" fmla="*/ 93 w 109"/>
                            <a:gd name="T47" fmla="*/ 177 h 434"/>
                            <a:gd name="T48" fmla="*/ 96 w 109"/>
                            <a:gd name="T49" fmla="*/ 198 h 434"/>
                            <a:gd name="T50" fmla="*/ 96 w 109"/>
                            <a:gd name="T51" fmla="*/ 217 h 434"/>
                            <a:gd name="T52" fmla="*/ 93 w 109"/>
                            <a:gd name="T53" fmla="*/ 225 h 434"/>
                            <a:gd name="T54" fmla="*/ 85 w 109"/>
                            <a:gd name="T55" fmla="*/ 237 h 434"/>
                            <a:gd name="T56" fmla="*/ 72 w 109"/>
                            <a:gd name="T57" fmla="*/ 249 h 434"/>
                            <a:gd name="T58" fmla="*/ 64 w 109"/>
                            <a:gd name="T59" fmla="*/ 260 h 434"/>
                            <a:gd name="T60" fmla="*/ 61 w 109"/>
                            <a:gd name="T61" fmla="*/ 266 h 434"/>
                            <a:gd name="T62" fmla="*/ 61 w 109"/>
                            <a:gd name="T63" fmla="*/ 282 h 434"/>
                            <a:gd name="T64" fmla="*/ 68 w 109"/>
                            <a:gd name="T65" fmla="*/ 304 h 434"/>
                            <a:gd name="T66" fmla="*/ 77 w 109"/>
                            <a:gd name="T67" fmla="*/ 324 h 434"/>
                            <a:gd name="T68" fmla="*/ 84 w 109"/>
                            <a:gd name="T69" fmla="*/ 345 h 434"/>
                            <a:gd name="T70" fmla="*/ 84 w 109"/>
                            <a:gd name="T71" fmla="*/ 368 h 434"/>
                            <a:gd name="T72" fmla="*/ 78 w 109"/>
                            <a:gd name="T73" fmla="*/ 388 h 434"/>
                            <a:gd name="T74" fmla="*/ 72 w 109"/>
                            <a:gd name="T75" fmla="*/ 405 h 434"/>
                            <a:gd name="T76" fmla="*/ 68 w 109"/>
                            <a:gd name="T77" fmla="*/ 424 h 434"/>
                            <a:gd name="T78" fmla="*/ 58 w 109"/>
                            <a:gd name="T79" fmla="*/ 429 h 434"/>
                            <a:gd name="T80" fmla="*/ 50 w 109"/>
                            <a:gd name="T81" fmla="*/ 416 h 434"/>
                            <a:gd name="T82" fmla="*/ 48 w 109"/>
                            <a:gd name="T83" fmla="*/ 389 h 434"/>
                            <a:gd name="T84" fmla="*/ 48 w 109"/>
                            <a:gd name="T85" fmla="*/ 362 h 434"/>
                            <a:gd name="T86" fmla="*/ 42 w 109"/>
                            <a:gd name="T87" fmla="*/ 356 h 434"/>
                            <a:gd name="T88" fmla="*/ 30 w 109"/>
                            <a:gd name="T89" fmla="*/ 353 h 434"/>
                            <a:gd name="T90" fmla="*/ 21 w 109"/>
                            <a:gd name="T91" fmla="*/ 346 h 434"/>
                            <a:gd name="T92" fmla="*/ 17 w 109"/>
                            <a:gd name="T93" fmla="*/ 337 h 434"/>
                            <a:gd name="T94" fmla="*/ 14 w 109"/>
                            <a:gd name="T95" fmla="*/ 322 h 434"/>
                            <a:gd name="T96" fmla="*/ 14 w 109"/>
                            <a:gd name="T97" fmla="*/ 292 h 434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w 109"/>
                            <a:gd name="T148" fmla="*/ 0 h 434"/>
                            <a:gd name="T149" fmla="*/ 109 w 109"/>
                            <a:gd name="T150" fmla="*/ 434 h 434"/>
                          </a:gdLst>
                          <a:ahLst/>
                          <a:cxnLst>
                            <a:cxn ang="T98">
                              <a:pos x="T0" y="T1"/>
                            </a:cxn>
                            <a:cxn ang="T99">
                              <a:pos x="T2" y="T3"/>
                            </a:cxn>
                            <a:cxn ang="T100">
                              <a:pos x="T4" y="T5"/>
                            </a:cxn>
                            <a:cxn ang="T101">
                              <a:pos x="T6" y="T7"/>
                            </a:cxn>
                            <a:cxn ang="T102">
                              <a:pos x="T8" y="T9"/>
                            </a:cxn>
                            <a:cxn ang="T103">
                              <a:pos x="T10" y="T11"/>
                            </a:cxn>
                            <a:cxn ang="T104">
                              <a:pos x="T12" y="T13"/>
                            </a:cxn>
                            <a:cxn ang="T105">
                              <a:pos x="T14" y="T15"/>
                            </a:cxn>
                            <a:cxn ang="T106">
                              <a:pos x="T16" y="T17"/>
                            </a:cxn>
                            <a:cxn ang="T107">
                              <a:pos x="T18" y="T19"/>
                            </a:cxn>
                            <a:cxn ang="T108">
                              <a:pos x="T20" y="T21"/>
                            </a:cxn>
                            <a:cxn ang="T109">
                              <a:pos x="T22" y="T23"/>
                            </a:cxn>
                            <a:cxn ang="T110">
                              <a:pos x="T24" y="T25"/>
                            </a:cxn>
                            <a:cxn ang="T111">
                              <a:pos x="T26" y="T27"/>
                            </a:cxn>
                            <a:cxn ang="T112">
                              <a:pos x="T28" y="T29"/>
                            </a:cxn>
                            <a:cxn ang="T113">
                              <a:pos x="T30" y="T31"/>
                            </a:cxn>
                            <a:cxn ang="T114">
                              <a:pos x="T32" y="T33"/>
                            </a:cxn>
                            <a:cxn ang="T115">
                              <a:pos x="T34" y="T35"/>
                            </a:cxn>
                            <a:cxn ang="T116">
                              <a:pos x="T36" y="T37"/>
                            </a:cxn>
                            <a:cxn ang="T117">
                              <a:pos x="T38" y="T39"/>
                            </a:cxn>
                            <a:cxn ang="T118">
                              <a:pos x="T40" y="T41"/>
                            </a:cxn>
                            <a:cxn ang="T119">
                              <a:pos x="T42" y="T43"/>
                            </a:cxn>
                            <a:cxn ang="T120">
                              <a:pos x="T44" y="T45"/>
                            </a:cxn>
                            <a:cxn ang="T121">
                              <a:pos x="T46" y="T47"/>
                            </a:cxn>
                            <a:cxn ang="T122">
                              <a:pos x="T48" y="T49"/>
                            </a:cxn>
                            <a:cxn ang="T123">
                              <a:pos x="T50" y="T51"/>
                            </a:cxn>
                            <a:cxn ang="T124">
                              <a:pos x="T52" y="T53"/>
                            </a:cxn>
                            <a:cxn ang="T125">
                              <a:pos x="T54" y="T55"/>
                            </a:cxn>
                            <a:cxn ang="T126">
                              <a:pos x="T56" y="T57"/>
                            </a:cxn>
                            <a:cxn ang="T127">
                              <a:pos x="T58" y="T59"/>
                            </a:cxn>
                            <a:cxn ang="T128">
                              <a:pos x="T60" y="T61"/>
                            </a:cxn>
                            <a:cxn ang="T129">
                              <a:pos x="T62" y="T63"/>
                            </a:cxn>
                            <a:cxn ang="T130">
                              <a:pos x="T64" y="T65"/>
                            </a:cxn>
                            <a:cxn ang="T131">
                              <a:pos x="T66" y="T67"/>
                            </a:cxn>
                            <a:cxn ang="T132">
                              <a:pos x="T68" y="T69"/>
                            </a:cxn>
                            <a:cxn ang="T133">
                              <a:pos x="T70" y="T71"/>
                            </a:cxn>
                            <a:cxn ang="T134">
                              <a:pos x="T72" y="T73"/>
                            </a:cxn>
                            <a:cxn ang="T135">
                              <a:pos x="T74" y="T75"/>
                            </a:cxn>
                            <a:cxn ang="T136">
                              <a:pos x="T76" y="T77"/>
                            </a:cxn>
                            <a:cxn ang="T137">
                              <a:pos x="T78" y="T79"/>
                            </a:cxn>
                            <a:cxn ang="T138">
                              <a:pos x="T80" y="T81"/>
                            </a:cxn>
                            <a:cxn ang="T139">
                              <a:pos x="T82" y="T83"/>
                            </a:cxn>
                            <a:cxn ang="T140">
                              <a:pos x="T84" y="T85"/>
                            </a:cxn>
                            <a:cxn ang="T141">
                              <a:pos x="T86" y="T87"/>
                            </a:cxn>
                            <a:cxn ang="T142">
                              <a:pos x="T88" y="T89"/>
                            </a:cxn>
                            <a:cxn ang="T143">
                              <a:pos x="T90" y="T91"/>
                            </a:cxn>
                            <a:cxn ang="T144">
                              <a:pos x="T92" y="T93"/>
                            </a:cxn>
                            <a:cxn ang="T145">
                              <a:pos x="T94" y="T95"/>
                            </a:cxn>
                            <a:cxn ang="T146">
                              <a:pos x="T96" y="T97"/>
                            </a:cxn>
                          </a:cxnLst>
                          <a:rect l="T147" t="T148" r="T149" b="T150"/>
                          <a:pathLst>
                            <a:path w="109" h="434">
                              <a:moveTo>
                                <a:pt x="12" y="277"/>
                              </a:moveTo>
                              <a:lnTo>
                                <a:pt x="12" y="250"/>
                              </a:lnTo>
                              <a:lnTo>
                                <a:pt x="12" y="225"/>
                              </a:lnTo>
                              <a:lnTo>
                                <a:pt x="12" y="201"/>
                              </a:lnTo>
                              <a:lnTo>
                                <a:pt x="12" y="181"/>
                              </a:lnTo>
                              <a:lnTo>
                                <a:pt x="10" y="168"/>
                              </a:lnTo>
                              <a:lnTo>
                                <a:pt x="6" y="156"/>
                              </a:lnTo>
                              <a:lnTo>
                                <a:pt x="4" y="149"/>
                              </a:lnTo>
                              <a:lnTo>
                                <a:pt x="2" y="142"/>
                              </a:lnTo>
                              <a:lnTo>
                                <a:pt x="1" y="136"/>
                              </a:lnTo>
                              <a:lnTo>
                                <a:pt x="0" y="126"/>
                              </a:lnTo>
                              <a:lnTo>
                                <a:pt x="0" y="117"/>
                              </a:lnTo>
                              <a:lnTo>
                                <a:pt x="0" y="109"/>
                              </a:lnTo>
                              <a:lnTo>
                                <a:pt x="13" y="108"/>
                              </a:lnTo>
                              <a:lnTo>
                                <a:pt x="22" y="104"/>
                              </a:lnTo>
                              <a:lnTo>
                                <a:pt x="30" y="98"/>
                              </a:lnTo>
                              <a:lnTo>
                                <a:pt x="37" y="92"/>
                              </a:lnTo>
                              <a:lnTo>
                                <a:pt x="42" y="84"/>
                              </a:lnTo>
                              <a:lnTo>
                                <a:pt x="46" y="74"/>
                              </a:lnTo>
                              <a:lnTo>
                                <a:pt x="49" y="65"/>
                              </a:lnTo>
                              <a:lnTo>
                                <a:pt x="52" y="54"/>
                              </a:lnTo>
                              <a:lnTo>
                                <a:pt x="56" y="34"/>
                              </a:lnTo>
                              <a:lnTo>
                                <a:pt x="61" y="17"/>
                              </a:lnTo>
                              <a:lnTo>
                                <a:pt x="65" y="10"/>
                              </a:lnTo>
                              <a:lnTo>
                                <a:pt x="70" y="5"/>
                              </a:lnTo>
                              <a:lnTo>
                                <a:pt x="77" y="1"/>
                              </a:lnTo>
                              <a:lnTo>
                                <a:pt x="85" y="0"/>
                              </a:lnTo>
                              <a:lnTo>
                                <a:pt x="89" y="1"/>
                              </a:lnTo>
                              <a:lnTo>
                                <a:pt x="93" y="4"/>
                              </a:lnTo>
                              <a:lnTo>
                                <a:pt x="97" y="9"/>
                              </a:lnTo>
                              <a:lnTo>
                                <a:pt x="101" y="13"/>
                              </a:lnTo>
                              <a:lnTo>
                                <a:pt x="104" y="20"/>
                              </a:lnTo>
                              <a:lnTo>
                                <a:pt x="106" y="25"/>
                              </a:lnTo>
                              <a:lnTo>
                                <a:pt x="108" y="32"/>
                              </a:lnTo>
                              <a:lnTo>
                                <a:pt x="109" y="36"/>
                              </a:lnTo>
                              <a:lnTo>
                                <a:pt x="108" y="50"/>
                              </a:lnTo>
                              <a:lnTo>
                                <a:pt x="105" y="62"/>
                              </a:lnTo>
                              <a:lnTo>
                                <a:pt x="101" y="72"/>
                              </a:lnTo>
                              <a:lnTo>
                                <a:pt x="97" y="81"/>
                              </a:lnTo>
                              <a:lnTo>
                                <a:pt x="92" y="89"/>
                              </a:lnTo>
                              <a:lnTo>
                                <a:pt x="88" y="98"/>
                              </a:lnTo>
                              <a:lnTo>
                                <a:pt x="85" y="108"/>
                              </a:lnTo>
                              <a:lnTo>
                                <a:pt x="85" y="121"/>
                              </a:lnTo>
                              <a:lnTo>
                                <a:pt x="85" y="136"/>
                              </a:lnTo>
                              <a:lnTo>
                                <a:pt x="86" y="148"/>
                              </a:lnTo>
                              <a:lnTo>
                                <a:pt x="88" y="158"/>
                              </a:lnTo>
                              <a:lnTo>
                                <a:pt x="90" y="168"/>
                              </a:lnTo>
                              <a:lnTo>
                                <a:pt x="93" y="177"/>
                              </a:lnTo>
                              <a:lnTo>
                                <a:pt x="94" y="188"/>
                              </a:lnTo>
                              <a:lnTo>
                                <a:pt x="96" y="198"/>
                              </a:lnTo>
                              <a:lnTo>
                                <a:pt x="97" y="210"/>
                              </a:lnTo>
                              <a:lnTo>
                                <a:pt x="96" y="217"/>
                              </a:lnTo>
                              <a:lnTo>
                                <a:pt x="96" y="221"/>
                              </a:lnTo>
                              <a:lnTo>
                                <a:pt x="93" y="225"/>
                              </a:lnTo>
                              <a:lnTo>
                                <a:pt x="90" y="230"/>
                              </a:lnTo>
                              <a:lnTo>
                                <a:pt x="85" y="237"/>
                              </a:lnTo>
                              <a:lnTo>
                                <a:pt x="78" y="244"/>
                              </a:lnTo>
                              <a:lnTo>
                                <a:pt x="72" y="249"/>
                              </a:lnTo>
                              <a:lnTo>
                                <a:pt x="66" y="256"/>
                              </a:lnTo>
                              <a:lnTo>
                                <a:pt x="64" y="260"/>
                              </a:lnTo>
                              <a:lnTo>
                                <a:pt x="62" y="262"/>
                              </a:lnTo>
                              <a:lnTo>
                                <a:pt x="61" y="266"/>
                              </a:lnTo>
                              <a:lnTo>
                                <a:pt x="61" y="272"/>
                              </a:lnTo>
                              <a:lnTo>
                                <a:pt x="61" y="282"/>
                              </a:lnTo>
                              <a:lnTo>
                                <a:pt x="64" y="293"/>
                              </a:lnTo>
                              <a:lnTo>
                                <a:pt x="68" y="304"/>
                              </a:lnTo>
                              <a:lnTo>
                                <a:pt x="73" y="313"/>
                              </a:lnTo>
                              <a:lnTo>
                                <a:pt x="77" y="324"/>
                              </a:lnTo>
                              <a:lnTo>
                                <a:pt x="81" y="334"/>
                              </a:lnTo>
                              <a:lnTo>
                                <a:pt x="84" y="345"/>
                              </a:lnTo>
                              <a:lnTo>
                                <a:pt x="85" y="356"/>
                              </a:lnTo>
                              <a:lnTo>
                                <a:pt x="84" y="368"/>
                              </a:lnTo>
                              <a:lnTo>
                                <a:pt x="82" y="378"/>
                              </a:lnTo>
                              <a:lnTo>
                                <a:pt x="78" y="388"/>
                              </a:lnTo>
                              <a:lnTo>
                                <a:pt x="76" y="397"/>
                              </a:lnTo>
                              <a:lnTo>
                                <a:pt x="72" y="405"/>
                              </a:lnTo>
                              <a:lnTo>
                                <a:pt x="69" y="414"/>
                              </a:lnTo>
                              <a:lnTo>
                                <a:pt x="68" y="424"/>
                              </a:lnTo>
                              <a:lnTo>
                                <a:pt x="66" y="434"/>
                              </a:lnTo>
                              <a:lnTo>
                                <a:pt x="58" y="429"/>
                              </a:lnTo>
                              <a:lnTo>
                                <a:pt x="53" y="422"/>
                              </a:lnTo>
                              <a:lnTo>
                                <a:pt x="50" y="416"/>
                              </a:lnTo>
                              <a:lnTo>
                                <a:pt x="49" y="408"/>
                              </a:lnTo>
                              <a:lnTo>
                                <a:pt x="48" y="389"/>
                              </a:lnTo>
                              <a:lnTo>
                                <a:pt x="49" y="368"/>
                              </a:lnTo>
                              <a:lnTo>
                                <a:pt x="48" y="362"/>
                              </a:lnTo>
                              <a:lnTo>
                                <a:pt x="45" y="358"/>
                              </a:lnTo>
                              <a:lnTo>
                                <a:pt x="42" y="356"/>
                              </a:lnTo>
                              <a:lnTo>
                                <a:pt x="38" y="354"/>
                              </a:lnTo>
                              <a:lnTo>
                                <a:pt x="30" y="353"/>
                              </a:lnTo>
                              <a:lnTo>
                                <a:pt x="24" y="349"/>
                              </a:lnTo>
                              <a:lnTo>
                                <a:pt x="21" y="346"/>
                              </a:lnTo>
                              <a:lnTo>
                                <a:pt x="18" y="342"/>
                              </a:lnTo>
                              <a:lnTo>
                                <a:pt x="17" y="337"/>
                              </a:lnTo>
                              <a:lnTo>
                                <a:pt x="16" y="332"/>
                              </a:lnTo>
                              <a:lnTo>
                                <a:pt x="14" y="322"/>
                              </a:lnTo>
                              <a:lnTo>
                                <a:pt x="14" y="312"/>
                              </a:lnTo>
                              <a:lnTo>
                                <a:pt x="14" y="292"/>
                              </a:lnTo>
                              <a:lnTo>
                                <a:pt x="12" y="27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0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36038" y="4895850"/>
                          <a:ext cx="20637" cy="34925"/>
                        </a:xfrm>
                        <a:custGeom>
                          <a:avLst/>
                          <a:gdLst>
                            <a:gd name="T0" fmla="*/ 43 w 44"/>
                            <a:gd name="T1" fmla="*/ 17 h 72"/>
                            <a:gd name="T2" fmla="*/ 39 w 44"/>
                            <a:gd name="T3" fmla="*/ 17 h 72"/>
                            <a:gd name="T4" fmla="*/ 36 w 44"/>
                            <a:gd name="T5" fmla="*/ 15 h 72"/>
                            <a:gd name="T6" fmla="*/ 34 w 44"/>
                            <a:gd name="T7" fmla="*/ 12 h 72"/>
                            <a:gd name="T8" fmla="*/ 31 w 44"/>
                            <a:gd name="T9" fmla="*/ 10 h 72"/>
                            <a:gd name="T10" fmla="*/ 28 w 44"/>
                            <a:gd name="T11" fmla="*/ 3 h 72"/>
                            <a:gd name="T12" fmla="*/ 24 w 44"/>
                            <a:gd name="T13" fmla="*/ 0 h 72"/>
                            <a:gd name="T14" fmla="*/ 19 w 44"/>
                            <a:gd name="T15" fmla="*/ 2 h 72"/>
                            <a:gd name="T16" fmla="*/ 14 w 44"/>
                            <a:gd name="T17" fmla="*/ 6 h 72"/>
                            <a:gd name="T18" fmla="*/ 10 w 44"/>
                            <a:gd name="T19" fmla="*/ 11 h 72"/>
                            <a:gd name="T20" fmla="*/ 6 w 44"/>
                            <a:gd name="T21" fmla="*/ 17 h 72"/>
                            <a:gd name="T22" fmla="*/ 3 w 44"/>
                            <a:gd name="T23" fmla="*/ 27 h 72"/>
                            <a:gd name="T24" fmla="*/ 2 w 44"/>
                            <a:gd name="T25" fmla="*/ 36 h 72"/>
                            <a:gd name="T26" fmla="*/ 0 w 44"/>
                            <a:gd name="T27" fmla="*/ 45 h 72"/>
                            <a:gd name="T28" fmla="*/ 0 w 44"/>
                            <a:gd name="T29" fmla="*/ 55 h 72"/>
                            <a:gd name="T30" fmla="*/ 2 w 44"/>
                            <a:gd name="T31" fmla="*/ 59 h 72"/>
                            <a:gd name="T32" fmla="*/ 3 w 44"/>
                            <a:gd name="T33" fmla="*/ 61 h 72"/>
                            <a:gd name="T34" fmla="*/ 4 w 44"/>
                            <a:gd name="T35" fmla="*/ 64 h 72"/>
                            <a:gd name="T36" fmla="*/ 7 w 44"/>
                            <a:gd name="T37" fmla="*/ 65 h 72"/>
                            <a:gd name="T38" fmla="*/ 14 w 44"/>
                            <a:gd name="T39" fmla="*/ 68 h 72"/>
                            <a:gd name="T40" fmla="*/ 19 w 44"/>
                            <a:gd name="T41" fmla="*/ 72 h 72"/>
                            <a:gd name="T42" fmla="*/ 26 w 44"/>
                            <a:gd name="T43" fmla="*/ 59 h 72"/>
                            <a:gd name="T44" fmla="*/ 35 w 44"/>
                            <a:gd name="T45" fmla="*/ 40 h 72"/>
                            <a:gd name="T46" fmla="*/ 39 w 44"/>
                            <a:gd name="T47" fmla="*/ 32 h 72"/>
                            <a:gd name="T48" fmla="*/ 43 w 44"/>
                            <a:gd name="T49" fmla="*/ 25 h 72"/>
                            <a:gd name="T50" fmla="*/ 44 w 44"/>
                            <a:gd name="T51" fmla="*/ 20 h 72"/>
                            <a:gd name="T52" fmla="*/ 43 w 44"/>
                            <a:gd name="T53" fmla="*/ 17 h 72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w 44"/>
                            <a:gd name="T82" fmla="*/ 0 h 72"/>
                            <a:gd name="T83" fmla="*/ 44 w 44"/>
                            <a:gd name="T84" fmla="*/ 72 h 72"/>
                          </a:gdLst>
                          <a:ahLst/>
                          <a:cxnLst>
                            <a:cxn ang="T54">
                              <a:pos x="T0" y="T1"/>
                            </a:cxn>
                            <a:cxn ang="T55">
                              <a:pos x="T2" y="T3"/>
                            </a:cxn>
                            <a:cxn ang="T56">
                              <a:pos x="T4" y="T5"/>
                            </a:cxn>
                            <a:cxn ang="T57">
                              <a:pos x="T6" y="T7"/>
                            </a:cxn>
                            <a:cxn ang="T58">
                              <a:pos x="T8" y="T9"/>
                            </a:cxn>
                            <a:cxn ang="T59">
                              <a:pos x="T10" y="T11"/>
                            </a:cxn>
                            <a:cxn ang="T60">
                              <a:pos x="T12" y="T13"/>
                            </a:cxn>
                            <a:cxn ang="T61">
                              <a:pos x="T14" y="T15"/>
                            </a:cxn>
                            <a:cxn ang="T62">
                              <a:pos x="T16" y="T17"/>
                            </a:cxn>
                            <a:cxn ang="T63">
                              <a:pos x="T18" y="T19"/>
                            </a:cxn>
                            <a:cxn ang="T64">
                              <a:pos x="T20" y="T21"/>
                            </a:cxn>
                            <a:cxn ang="T65">
                              <a:pos x="T22" y="T23"/>
                            </a:cxn>
                            <a:cxn ang="T66">
                              <a:pos x="T24" y="T25"/>
                            </a:cxn>
                            <a:cxn ang="T67">
                              <a:pos x="T26" y="T27"/>
                            </a:cxn>
                            <a:cxn ang="T68">
                              <a:pos x="T28" y="T29"/>
                            </a:cxn>
                            <a:cxn ang="T69">
                              <a:pos x="T30" y="T31"/>
                            </a:cxn>
                            <a:cxn ang="T70">
                              <a:pos x="T32" y="T33"/>
                            </a:cxn>
                            <a:cxn ang="T71">
                              <a:pos x="T34" y="T35"/>
                            </a:cxn>
                            <a:cxn ang="T72">
                              <a:pos x="T36" y="T37"/>
                            </a:cxn>
                            <a:cxn ang="T73">
                              <a:pos x="T38" y="T39"/>
                            </a:cxn>
                            <a:cxn ang="T74">
                              <a:pos x="T40" y="T41"/>
                            </a:cxn>
                            <a:cxn ang="T75">
                              <a:pos x="T42" y="T43"/>
                            </a:cxn>
                            <a:cxn ang="T76">
                              <a:pos x="T44" y="T45"/>
                            </a:cxn>
                            <a:cxn ang="T77">
                              <a:pos x="T46" y="T47"/>
                            </a:cxn>
                            <a:cxn ang="T78">
                              <a:pos x="T48" y="T49"/>
                            </a:cxn>
                            <a:cxn ang="T79">
                              <a:pos x="T50" y="T51"/>
                            </a:cxn>
                            <a:cxn ang="T80">
                              <a:pos x="T52" y="T53"/>
                            </a:cxn>
                          </a:cxnLst>
                          <a:rect l="T81" t="T82" r="T83" b="T84"/>
                          <a:pathLst>
                            <a:path w="44" h="72">
                              <a:moveTo>
                                <a:pt x="43" y="17"/>
                              </a:moveTo>
                              <a:lnTo>
                                <a:pt x="39" y="17"/>
                              </a:lnTo>
                              <a:lnTo>
                                <a:pt x="36" y="15"/>
                              </a:lnTo>
                              <a:lnTo>
                                <a:pt x="34" y="12"/>
                              </a:lnTo>
                              <a:lnTo>
                                <a:pt x="31" y="10"/>
                              </a:lnTo>
                              <a:lnTo>
                                <a:pt x="28" y="3"/>
                              </a:lnTo>
                              <a:lnTo>
                                <a:pt x="24" y="0"/>
                              </a:lnTo>
                              <a:lnTo>
                                <a:pt x="19" y="2"/>
                              </a:lnTo>
                              <a:lnTo>
                                <a:pt x="14" y="6"/>
                              </a:lnTo>
                              <a:lnTo>
                                <a:pt x="10" y="11"/>
                              </a:lnTo>
                              <a:lnTo>
                                <a:pt x="6" y="17"/>
                              </a:lnTo>
                              <a:lnTo>
                                <a:pt x="3" y="27"/>
                              </a:lnTo>
                              <a:lnTo>
                                <a:pt x="2" y="36"/>
                              </a:lnTo>
                              <a:lnTo>
                                <a:pt x="0" y="45"/>
                              </a:lnTo>
                              <a:lnTo>
                                <a:pt x="0" y="55"/>
                              </a:lnTo>
                              <a:lnTo>
                                <a:pt x="2" y="59"/>
                              </a:lnTo>
                              <a:lnTo>
                                <a:pt x="3" y="61"/>
                              </a:lnTo>
                              <a:lnTo>
                                <a:pt x="4" y="64"/>
                              </a:lnTo>
                              <a:lnTo>
                                <a:pt x="7" y="65"/>
                              </a:lnTo>
                              <a:lnTo>
                                <a:pt x="14" y="68"/>
                              </a:lnTo>
                              <a:lnTo>
                                <a:pt x="19" y="72"/>
                              </a:lnTo>
                              <a:lnTo>
                                <a:pt x="26" y="59"/>
                              </a:lnTo>
                              <a:lnTo>
                                <a:pt x="35" y="40"/>
                              </a:lnTo>
                              <a:lnTo>
                                <a:pt x="39" y="32"/>
                              </a:lnTo>
                              <a:lnTo>
                                <a:pt x="43" y="25"/>
                              </a:lnTo>
                              <a:lnTo>
                                <a:pt x="44" y="20"/>
                              </a:lnTo>
                              <a:lnTo>
                                <a:pt x="43" y="1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1" name="Freeform 1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23338" y="4476750"/>
                          <a:ext cx="33337" cy="114300"/>
                        </a:xfrm>
                        <a:custGeom>
                          <a:avLst/>
                          <a:gdLst>
                            <a:gd name="T0" fmla="*/ 67 w 67"/>
                            <a:gd name="T1" fmla="*/ 50 h 237"/>
                            <a:gd name="T2" fmla="*/ 67 w 67"/>
                            <a:gd name="T3" fmla="*/ 82 h 237"/>
                            <a:gd name="T4" fmla="*/ 67 w 67"/>
                            <a:gd name="T5" fmla="*/ 113 h 237"/>
                            <a:gd name="T6" fmla="*/ 67 w 67"/>
                            <a:gd name="T7" fmla="*/ 140 h 237"/>
                            <a:gd name="T8" fmla="*/ 67 w 67"/>
                            <a:gd name="T9" fmla="*/ 158 h 237"/>
                            <a:gd name="T10" fmla="*/ 64 w 67"/>
                            <a:gd name="T11" fmla="*/ 173 h 237"/>
                            <a:gd name="T12" fmla="*/ 58 w 67"/>
                            <a:gd name="T13" fmla="*/ 200 h 237"/>
                            <a:gd name="T14" fmla="*/ 54 w 67"/>
                            <a:gd name="T15" fmla="*/ 214 h 237"/>
                            <a:gd name="T16" fmla="*/ 50 w 67"/>
                            <a:gd name="T17" fmla="*/ 225 h 237"/>
                            <a:gd name="T18" fmla="*/ 46 w 67"/>
                            <a:gd name="T19" fmla="*/ 234 h 237"/>
                            <a:gd name="T20" fmla="*/ 43 w 67"/>
                            <a:gd name="T21" fmla="*/ 237 h 237"/>
                            <a:gd name="T22" fmla="*/ 28 w 67"/>
                            <a:gd name="T23" fmla="*/ 210 h 237"/>
                            <a:gd name="T24" fmla="*/ 15 w 67"/>
                            <a:gd name="T25" fmla="*/ 184 h 237"/>
                            <a:gd name="T26" fmla="*/ 10 w 67"/>
                            <a:gd name="T27" fmla="*/ 169 h 237"/>
                            <a:gd name="T28" fmla="*/ 4 w 67"/>
                            <a:gd name="T29" fmla="*/ 153 h 237"/>
                            <a:gd name="T30" fmla="*/ 2 w 67"/>
                            <a:gd name="T31" fmla="*/ 136 h 237"/>
                            <a:gd name="T32" fmla="*/ 0 w 67"/>
                            <a:gd name="T33" fmla="*/ 117 h 237"/>
                            <a:gd name="T34" fmla="*/ 2 w 67"/>
                            <a:gd name="T35" fmla="*/ 92 h 237"/>
                            <a:gd name="T36" fmla="*/ 3 w 67"/>
                            <a:gd name="T37" fmla="*/ 68 h 237"/>
                            <a:gd name="T38" fmla="*/ 6 w 67"/>
                            <a:gd name="T39" fmla="*/ 45 h 237"/>
                            <a:gd name="T40" fmla="*/ 7 w 67"/>
                            <a:gd name="T41" fmla="*/ 20 h 237"/>
                            <a:gd name="T42" fmla="*/ 7 w 67"/>
                            <a:gd name="T43" fmla="*/ 13 h 237"/>
                            <a:gd name="T44" fmla="*/ 10 w 67"/>
                            <a:gd name="T45" fmla="*/ 8 h 237"/>
                            <a:gd name="T46" fmla="*/ 12 w 67"/>
                            <a:gd name="T47" fmla="*/ 4 h 237"/>
                            <a:gd name="T48" fmla="*/ 16 w 67"/>
                            <a:gd name="T49" fmla="*/ 1 h 237"/>
                            <a:gd name="T50" fmla="*/ 20 w 67"/>
                            <a:gd name="T51" fmla="*/ 0 h 237"/>
                            <a:gd name="T52" fmla="*/ 26 w 67"/>
                            <a:gd name="T53" fmla="*/ 0 h 237"/>
                            <a:gd name="T54" fmla="*/ 31 w 67"/>
                            <a:gd name="T55" fmla="*/ 1 h 237"/>
                            <a:gd name="T56" fmla="*/ 36 w 67"/>
                            <a:gd name="T57" fmla="*/ 4 h 237"/>
                            <a:gd name="T58" fmla="*/ 43 w 67"/>
                            <a:gd name="T59" fmla="*/ 6 h 237"/>
                            <a:gd name="T60" fmla="*/ 48 w 67"/>
                            <a:gd name="T61" fmla="*/ 12 h 237"/>
                            <a:gd name="T62" fmla="*/ 52 w 67"/>
                            <a:gd name="T63" fmla="*/ 16 h 237"/>
                            <a:gd name="T64" fmla="*/ 58 w 67"/>
                            <a:gd name="T65" fmla="*/ 22 h 237"/>
                            <a:gd name="T66" fmla="*/ 62 w 67"/>
                            <a:gd name="T67" fmla="*/ 28 h 237"/>
                            <a:gd name="T68" fmla="*/ 64 w 67"/>
                            <a:gd name="T69" fmla="*/ 36 h 237"/>
                            <a:gd name="T70" fmla="*/ 66 w 67"/>
                            <a:gd name="T71" fmla="*/ 42 h 237"/>
                            <a:gd name="T72" fmla="*/ 67 w 67"/>
                            <a:gd name="T73" fmla="*/ 50 h 237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w 67"/>
                            <a:gd name="T112" fmla="*/ 0 h 237"/>
                            <a:gd name="T113" fmla="*/ 67 w 67"/>
                            <a:gd name="T114" fmla="*/ 237 h 237"/>
                          </a:gdLst>
                          <a:ahLst/>
                          <a:cxnLst>
                            <a:cxn ang="T74">
                              <a:pos x="T0" y="T1"/>
                            </a:cxn>
                            <a:cxn ang="T75">
                              <a:pos x="T2" y="T3"/>
                            </a:cxn>
                            <a:cxn ang="T76">
                              <a:pos x="T4" y="T5"/>
                            </a:cxn>
                            <a:cxn ang="T77">
                              <a:pos x="T6" y="T7"/>
                            </a:cxn>
                            <a:cxn ang="T78">
                              <a:pos x="T8" y="T9"/>
                            </a:cxn>
                            <a:cxn ang="T79">
                              <a:pos x="T10" y="T11"/>
                            </a:cxn>
                            <a:cxn ang="T80">
                              <a:pos x="T12" y="T13"/>
                            </a:cxn>
                            <a:cxn ang="T81">
                              <a:pos x="T14" y="T15"/>
                            </a:cxn>
                            <a:cxn ang="T82">
                              <a:pos x="T16" y="T17"/>
                            </a:cxn>
                            <a:cxn ang="T83">
                              <a:pos x="T18" y="T19"/>
                            </a:cxn>
                            <a:cxn ang="T84">
                              <a:pos x="T20" y="T21"/>
                            </a:cxn>
                            <a:cxn ang="T85">
                              <a:pos x="T22" y="T23"/>
                            </a:cxn>
                            <a:cxn ang="T86">
                              <a:pos x="T24" y="T25"/>
                            </a:cxn>
                            <a:cxn ang="T87">
                              <a:pos x="T26" y="T27"/>
                            </a:cxn>
                            <a:cxn ang="T88">
                              <a:pos x="T28" y="T29"/>
                            </a:cxn>
                            <a:cxn ang="T89">
                              <a:pos x="T30" y="T31"/>
                            </a:cxn>
                            <a:cxn ang="T90">
                              <a:pos x="T32" y="T33"/>
                            </a:cxn>
                            <a:cxn ang="T91">
                              <a:pos x="T34" y="T35"/>
                            </a:cxn>
                            <a:cxn ang="T92">
                              <a:pos x="T36" y="T37"/>
                            </a:cxn>
                            <a:cxn ang="T93">
                              <a:pos x="T38" y="T39"/>
                            </a:cxn>
                            <a:cxn ang="T94">
                              <a:pos x="T40" y="T41"/>
                            </a:cxn>
                            <a:cxn ang="T95">
                              <a:pos x="T42" y="T43"/>
                            </a:cxn>
                            <a:cxn ang="T96">
                              <a:pos x="T44" y="T45"/>
                            </a:cxn>
                            <a:cxn ang="T97">
                              <a:pos x="T46" y="T47"/>
                            </a:cxn>
                            <a:cxn ang="T98">
                              <a:pos x="T48" y="T49"/>
                            </a:cxn>
                            <a:cxn ang="T99">
                              <a:pos x="T50" y="T51"/>
                            </a:cxn>
                            <a:cxn ang="T100">
                              <a:pos x="T52" y="T53"/>
                            </a:cxn>
                            <a:cxn ang="T101">
                              <a:pos x="T54" y="T55"/>
                            </a:cxn>
                            <a:cxn ang="T102">
                              <a:pos x="T56" y="T57"/>
                            </a:cxn>
                            <a:cxn ang="T103">
                              <a:pos x="T58" y="T59"/>
                            </a:cxn>
                            <a:cxn ang="T104">
                              <a:pos x="T60" y="T61"/>
                            </a:cxn>
                            <a:cxn ang="T105">
                              <a:pos x="T62" y="T63"/>
                            </a:cxn>
                            <a:cxn ang="T106">
                              <a:pos x="T64" y="T65"/>
                            </a:cxn>
                            <a:cxn ang="T107">
                              <a:pos x="T66" y="T67"/>
                            </a:cxn>
                            <a:cxn ang="T108">
                              <a:pos x="T68" y="T69"/>
                            </a:cxn>
                            <a:cxn ang="T109">
                              <a:pos x="T70" y="T71"/>
                            </a:cxn>
                            <a:cxn ang="T110">
                              <a:pos x="T72" y="T73"/>
                            </a:cxn>
                          </a:cxnLst>
                          <a:rect l="T111" t="T112" r="T113" b="T114"/>
                          <a:pathLst>
                            <a:path w="67" h="237">
                              <a:moveTo>
                                <a:pt x="67" y="50"/>
                              </a:moveTo>
                              <a:lnTo>
                                <a:pt x="67" y="82"/>
                              </a:lnTo>
                              <a:lnTo>
                                <a:pt x="67" y="113"/>
                              </a:lnTo>
                              <a:lnTo>
                                <a:pt x="67" y="140"/>
                              </a:lnTo>
                              <a:lnTo>
                                <a:pt x="67" y="158"/>
                              </a:lnTo>
                              <a:lnTo>
                                <a:pt x="64" y="173"/>
                              </a:lnTo>
                              <a:lnTo>
                                <a:pt x="58" y="200"/>
                              </a:lnTo>
                              <a:lnTo>
                                <a:pt x="54" y="214"/>
                              </a:lnTo>
                              <a:lnTo>
                                <a:pt x="50" y="225"/>
                              </a:lnTo>
                              <a:lnTo>
                                <a:pt x="46" y="234"/>
                              </a:lnTo>
                              <a:lnTo>
                                <a:pt x="43" y="237"/>
                              </a:lnTo>
                              <a:lnTo>
                                <a:pt x="28" y="210"/>
                              </a:lnTo>
                              <a:lnTo>
                                <a:pt x="15" y="184"/>
                              </a:lnTo>
                              <a:lnTo>
                                <a:pt x="10" y="169"/>
                              </a:lnTo>
                              <a:lnTo>
                                <a:pt x="4" y="153"/>
                              </a:lnTo>
                              <a:lnTo>
                                <a:pt x="2" y="136"/>
                              </a:lnTo>
                              <a:lnTo>
                                <a:pt x="0" y="117"/>
                              </a:lnTo>
                              <a:lnTo>
                                <a:pt x="2" y="92"/>
                              </a:lnTo>
                              <a:lnTo>
                                <a:pt x="3" y="68"/>
                              </a:lnTo>
                              <a:lnTo>
                                <a:pt x="6" y="45"/>
                              </a:lnTo>
                              <a:lnTo>
                                <a:pt x="7" y="20"/>
                              </a:lnTo>
                              <a:lnTo>
                                <a:pt x="7" y="13"/>
                              </a:lnTo>
                              <a:lnTo>
                                <a:pt x="10" y="8"/>
                              </a:lnTo>
                              <a:lnTo>
                                <a:pt x="12" y="4"/>
                              </a:lnTo>
                              <a:lnTo>
                                <a:pt x="16" y="1"/>
                              </a:lnTo>
                              <a:lnTo>
                                <a:pt x="20" y="0"/>
                              </a:lnTo>
                              <a:lnTo>
                                <a:pt x="26" y="0"/>
                              </a:lnTo>
                              <a:lnTo>
                                <a:pt x="31" y="1"/>
                              </a:lnTo>
                              <a:lnTo>
                                <a:pt x="36" y="4"/>
                              </a:lnTo>
                              <a:lnTo>
                                <a:pt x="43" y="6"/>
                              </a:lnTo>
                              <a:lnTo>
                                <a:pt x="48" y="12"/>
                              </a:lnTo>
                              <a:lnTo>
                                <a:pt x="52" y="16"/>
                              </a:lnTo>
                              <a:lnTo>
                                <a:pt x="58" y="22"/>
                              </a:lnTo>
                              <a:lnTo>
                                <a:pt x="62" y="28"/>
                              </a:lnTo>
                              <a:lnTo>
                                <a:pt x="64" y="36"/>
                              </a:lnTo>
                              <a:lnTo>
                                <a:pt x="66" y="42"/>
                              </a:lnTo>
                              <a:lnTo>
                                <a:pt x="67" y="5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2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36038" y="4292600"/>
                          <a:ext cx="28575" cy="63500"/>
                        </a:xfrm>
                        <a:custGeom>
                          <a:avLst/>
                          <a:gdLst>
                            <a:gd name="T0" fmla="*/ 31 w 60"/>
                            <a:gd name="T1" fmla="*/ 120 h 132"/>
                            <a:gd name="T2" fmla="*/ 31 w 60"/>
                            <a:gd name="T3" fmla="*/ 84 h 132"/>
                            <a:gd name="T4" fmla="*/ 30 w 60"/>
                            <a:gd name="T5" fmla="*/ 78 h 132"/>
                            <a:gd name="T6" fmla="*/ 26 w 60"/>
                            <a:gd name="T7" fmla="*/ 71 h 132"/>
                            <a:gd name="T8" fmla="*/ 22 w 60"/>
                            <a:gd name="T9" fmla="*/ 66 h 132"/>
                            <a:gd name="T10" fmla="*/ 16 w 60"/>
                            <a:gd name="T11" fmla="*/ 59 h 132"/>
                            <a:gd name="T12" fmla="*/ 10 w 60"/>
                            <a:gd name="T13" fmla="*/ 51 h 132"/>
                            <a:gd name="T14" fmla="*/ 6 w 60"/>
                            <a:gd name="T15" fmla="*/ 43 h 132"/>
                            <a:gd name="T16" fmla="*/ 2 w 60"/>
                            <a:gd name="T17" fmla="*/ 35 h 132"/>
                            <a:gd name="T18" fmla="*/ 0 w 60"/>
                            <a:gd name="T19" fmla="*/ 24 h 132"/>
                            <a:gd name="T20" fmla="*/ 2 w 60"/>
                            <a:gd name="T21" fmla="*/ 19 h 132"/>
                            <a:gd name="T22" fmla="*/ 3 w 60"/>
                            <a:gd name="T23" fmla="*/ 15 h 132"/>
                            <a:gd name="T24" fmla="*/ 4 w 60"/>
                            <a:gd name="T25" fmla="*/ 11 h 132"/>
                            <a:gd name="T26" fmla="*/ 7 w 60"/>
                            <a:gd name="T27" fmla="*/ 7 h 132"/>
                            <a:gd name="T28" fmla="*/ 14 w 60"/>
                            <a:gd name="T29" fmla="*/ 2 h 132"/>
                            <a:gd name="T30" fmla="*/ 19 w 60"/>
                            <a:gd name="T31" fmla="*/ 0 h 132"/>
                            <a:gd name="T32" fmla="*/ 32 w 60"/>
                            <a:gd name="T33" fmla="*/ 20 h 132"/>
                            <a:gd name="T34" fmla="*/ 47 w 60"/>
                            <a:gd name="T35" fmla="*/ 42 h 132"/>
                            <a:gd name="T36" fmla="*/ 52 w 60"/>
                            <a:gd name="T37" fmla="*/ 54 h 132"/>
                            <a:gd name="T38" fmla="*/ 56 w 60"/>
                            <a:gd name="T39" fmla="*/ 67 h 132"/>
                            <a:gd name="T40" fmla="*/ 60 w 60"/>
                            <a:gd name="T41" fmla="*/ 83 h 132"/>
                            <a:gd name="T42" fmla="*/ 60 w 60"/>
                            <a:gd name="T43" fmla="*/ 101 h 132"/>
                            <a:gd name="T44" fmla="*/ 60 w 60"/>
                            <a:gd name="T45" fmla="*/ 115 h 132"/>
                            <a:gd name="T46" fmla="*/ 59 w 60"/>
                            <a:gd name="T47" fmla="*/ 124 h 132"/>
                            <a:gd name="T48" fmla="*/ 58 w 60"/>
                            <a:gd name="T49" fmla="*/ 127 h 132"/>
                            <a:gd name="T50" fmla="*/ 56 w 60"/>
                            <a:gd name="T51" fmla="*/ 129 h 132"/>
                            <a:gd name="T52" fmla="*/ 52 w 60"/>
                            <a:gd name="T53" fmla="*/ 132 h 132"/>
                            <a:gd name="T54" fmla="*/ 48 w 60"/>
                            <a:gd name="T55" fmla="*/ 132 h 132"/>
                            <a:gd name="T56" fmla="*/ 38 w 60"/>
                            <a:gd name="T57" fmla="*/ 127 h 132"/>
                            <a:gd name="T58" fmla="*/ 31 w 60"/>
                            <a:gd name="T59" fmla="*/ 120 h 132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w 60"/>
                            <a:gd name="T91" fmla="*/ 0 h 132"/>
                            <a:gd name="T92" fmla="*/ 60 w 60"/>
                            <a:gd name="T93" fmla="*/ 132 h 132"/>
                          </a:gdLst>
                          <a:ahLst/>
                          <a:cxnLst>
                            <a:cxn ang="T60">
                              <a:pos x="T0" y="T1"/>
                            </a:cxn>
                            <a:cxn ang="T61">
                              <a:pos x="T2" y="T3"/>
                            </a:cxn>
                            <a:cxn ang="T62">
                              <a:pos x="T4" y="T5"/>
                            </a:cxn>
                            <a:cxn ang="T63">
                              <a:pos x="T6" y="T7"/>
                            </a:cxn>
                            <a:cxn ang="T64">
                              <a:pos x="T8" y="T9"/>
                            </a:cxn>
                            <a:cxn ang="T65">
                              <a:pos x="T10" y="T11"/>
                            </a:cxn>
                            <a:cxn ang="T66">
                              <a:pos x="T12" y="T13"/>
                            </a:cxn>
                            <a:cxn ang="T67">
                              <a:pos x="T14" y="T15"/>
                            </a:cxn>
                            <a:cxn ang="T68">
                              <a:pos x="T16" y="T17"/>
                            </a:cxn>
                            <a:cxn ang="T69">
                              <a:pos x="T18" y="T19"/>
                            </a:cxn>
                            <a:cxn ang="T70">
                              <a:pos x="T20" y="T21"/>
                            </a:cxn>
                            <a:cxn ang="T71">
                              <a:pos x="T22" y="T23"/>
                            </a:cxn>
                            <a:cxn ang="T72">
                              <a:pos x="T24" y="T25"/>
                            </a:cxn>
                            <a:cxn ang="T73">
                              <a:pos x="T26" y="T27"/>
                            </a:cxn>
                            <a:cxn ang="T74">
                              <a:pos x="T28" y="T29"/>
                            </a:cxn>
                            <a:cxn ang="T75">
                              <a:pos x="T30" y="T31"/>
                            </a:cxn>
                            <a:cxn ang="T76">
                              <a:pos x="T32" y="T33"/>
                            </a:cxn>
                            <a:cxn ang="T77">
                              <a:pos x="T34" y="T35"/>
                            </a:cxn>
                            <a:cxn ang="T78">
                              <a:pos x="T36" y="T37"/>
                            </a:cxn>
                            <a:cxn ang="T79">
                              <a:pos x="T38" y="T39"/>
                            </a:cxn>
                            <a:cxn ang="T80">
                              <a:pos x="T40" y="T41"/>
                            </a:cxn>
                            <a:cxn ang="T81">
                              <a:pos x="T42" y="T43"/>
                            </a:cxn>
                            <a:cxn ang="T82">
                              <a:pos x="T44" y="T45"/>
                            </a:cxn>
                            <a:cxn ang="T83">
                              <a:pos x="T46" y="T47"/>
                            </a:cxn>
                            <a:cxn ang="T84">
                              <a:pos x="T48" y="T49"/>
                            </a:cxn>
                            <a:cxn ang="T85">
                              <a:pos x="T50" y="T51"/>
                            </a:cxn>
                            <a:cxn ang="T86">
                              <a:pos x="T52" y="T53"/>
                            </a:cxn>
                            <a:cxn ang="T87">
                              <a:pos x="T54" y="T55"/>
                            </a:cxn>
                            <a:cxn ang="T88">
                              <a:pos x="T56" y="T57"/>
                            </a:cxn>
                            <a:cxn ang="T89">
                              <a:pos x="T58" y="T59"/>
                            </a:cxn>
                          </a:cxnLst>
                          <a:rect l="T90" t="T91" r="T92" b="T93"/>
                          <a:pathLst>
                            <a:path w="60" h="132">
                              <a:moveTo>
                                <a:pt x="31" y="120"/>
                              </a:moveTo>
                              <a:lnTo>
                                <a:pt x="31" y="84"/>
                              </a:lnTo>
                              <a:lnTo>
                                <a:pt x="30" y="78"/>
                              </a:lnTo>
                              <a:lnTo>
                                <a:pt x="26" y="71"/>
                              </a:lnTo>
                              <a:lnTo>
                                <a:pt x="22" y="66"/>
                              </a:lnTo>
                              <a:lnTo>
                                <a:pt x="16" y="59"/>
                              </a:lnTo>
                              <a:lnTo>
                                <a:pt x="10" y="51"/>
                              </a:lnTo>
                              <a:lnTo>
                                <a:pt x="6" y="43"/>
                              </a:lnTo>
                              <a:lnTo>
                                <a:pt x="2" y="35"/>
                              </a:lnTo>
                              <a:lnTo>
                                <a:pt x="0" y="24"/>
                              </a:lnTo>
                              <a:lnTo>
                                <a:pt x="2" y="19"/>
                              </a:lnTo>
                              <a:lnTo>
                                <a:pt x="3" y="15"/>
                              </a:lnTo>
                              <a:lnTo>
                                <a:pt x="4" y="11"/>
                              </a:lnTo>
                              <a:lnTo>
                                <a:pt x="7" y="7"/>
                              </a:lnTo>
                              <a:lnTo>
                                <a:pt x="14" y="2"/>
                              </a:lnTo>
                              <a:lnTo>
                                <a:pt x="19" y="0"/>
                              </a:lnTo>
                              <a:lnTo>
                                <a:pt x="32" y="20"/>
                              </a:lnTo>
                              <a:lnTo>
                                <a:pt x="47" y="42"/>
                              </a:lnTo>
                              <a:lnTo>
                                <a:pt x="52" y="54"/>
                              </a:lnTo>
                              <a:lnTo>
                                <a:pt x="56" y="67"/>
                              </a:lnTo>
                              <a:lnTo>
                                <a:pt x="60" y="83"/>
                              </a:lnTo>
                              <a:lnTo>
                                <a:pt x="60" y="101"/>
                              </a:lnTo>
                              <a:lnTo>
                                <a:pt x="60" y="115"/>
                              </a:lnTo>
                              <a:lnTo>
                                <a:pt x="59" y="124"/>
                              </a:lnTo>
                              <a:lnTo>
                                <a:pt x="58" y="127"/>
                              </a:lnTo>
                              <a:lnTo>
                                <a:pt x="56" y="129"/>
                              </a:lnTo>
                              <a:lnTo>
                                <a:pt x="52" y="132"/>
                              </a:lnTo>
                              <a:lnTo>
                                <a:pt x="48" y="132"/>
                              </a:lnTo>
                              <a:lnTo>
                                <a:pt x="38" y="127"/>
                              </a:lnTo>
                              <a:lnTo>
                                <a:pt x="31" y="12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3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32863" y="4249738"/>
                          <a:ext cx="12700" cy="25400"/>
                        </a:xfrm>
                        <a:custGeom>
                          <a:avLst/>
                          <a:gdLst>
                            <a:gd name="T0" fmla="*/ 17 w 24"/>
                            <a:gd name="T1" fmla="*/ 49 h 49"/>
                            <a:gd name="T2" fmla="*/ 13 w 24"/>
                            <a:gd name="T3" fmla="*/ 48 h 49"/>
                            <a:gd name="T4" fmla="*/ 9 w 24"/>
                            <a:gd name="T5" fmla="*/ 48 h 49"/>
                            <a:gd name="T6" fmla="*/ 7 w 24"/>
                            <a:gd name="T7" fmla="*/ 47 h 49"/>
                            <a:gd name="T8" fmla="*/ 4 w 24"/>
                            <a:gd name="T9" fmla="*/ 44 h 49"/>
                            <a:gd name="T10" fmla="*/ 3 w 24"/>
                            <a:gd name="T11" fmla="*/ 41 h 49"/>
                            <a:gd name="T12" fmla="*/ 1 w 24"/>
                            <a:gd name="T13" fmla="*/ 39 h 49"/>
                            <a:gd name="T14" fmla="*/ 0 w 24"/>
                            <a:gd name="T15" fmla="*/ 35 h 49"/>
                            <a:gd name="T16" fmla="*/ 0 w 24"/>
                            <a:gd name="T17" fmla="*/ 31 h 49"/>
                            <a:gd name="T18" fmla="*/ 0 w 24"/>
                            <a:gd name="T19" fmla="*/ 20 h 49"/>
                            <a:gd name="T20" fmla="*/ 0 w 24"/>
                            <a:gd name="T21" fmla="*/ 13 h 49"/>
                            <a:gd name="T22" fmla="*/ 3 w 24"/>
                            <a:gd name="T23" fmla="*/ 8 h 49"/>
                            <a:gd name="T24" fmla="*/ 5 w 24"/>
                            <a:gd name="T25" fmla="*/ 0 h 49"/>
                            <a:gd name="T26" fmla="*/ 15 w 24"/>
                            <a:gd name="T27" fmla="*/ 7 h 49"/>
                            <a:gd name="T28" fmla="*/ 24 w 24"/>
                            <a:gd name="T29" fmla="*/ 12 h 49"/>
                            <a:gd name="T30" fmla="*/ 24 w 24"/>
                            <a:gd name="T31" fmla="*/ 29 h 49"/>
                            <a:gd name="T32" fmla="*/ 24 w 24"/>
                            <a:gd name="T33" fmla="*/ 43 h 49"/>
                            <a:gd name="T34" fmla="*/ 17 w 24"/>
                            <a:gd name="T35" fmla="*/ 49 h 49"/>
                            <a:gd name="T36" fmla="*/ 0 60000 65536"/>
                            <a:gd name="T37" fmla="*/ 0 60000 65536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w 24"/>
                            <a:gd name="T55" fmla="*/ 0 h 49"/>
                            <a:gd name="T56" fmla="*/ 24 w 24"/>
                            <a:gd name="T57" fmla="*/ 49 h 49"/>
                          </a:gdLst>
                          <a:ahLst/>
                          <a:cxnLst>
                            <a:cxn ang="T36">
                              <a:pos x="T0" y="T1"/>
                            </a:cxn>
                            <a:cxn ang="T37">
                              <a:pos x="T2" y="T3"/>
                            </a:cxn>
                            <a:cxn ang="T38">
                              <a:pos x="T4" y="T5"/>
                            </a:cxn>
                            <a:cxn ang="T39">
                              <a:pos x="T6" y="T7"/>
                            </a:cxn>
                            <a:cxn ang="T40">
                              <a:pos x="T8" y="T9"/>
                            </a:cxn>
                            <a:cxn ang="T41">
                              <a:pos x="T10" y="T11"/>
                            </a:cxn>
                            <a:cxn ang="T42">
                              <a:pos x="T12" y="T13"/>
                            </a:cxn>
                            <a:cxn ang="T43">
                              <a:pos x="T14" y="T15"/>
                            </a:cxn>
                            <a:cxn ang="T44">
                              <a:pos x="T16" y="T17"/>
                            </a:cxn>
                            <a:cxn ang="T45">
                              <a:pos x="T18" y="T19"/>
                            </a:cxn>
                            <a:cxn ang="T46">
                              <a:pos x="T20" y="T21"/>
                            </a:cxn>
                            <a:cxn ang="T47">
                              <a:pos x="T22" y="T23"/>
                            </a:cxn>
                            <a:cxn ang="T48">
                              <a:pos x="T24" y="T25"/>
                            </a:cxn>
                            <a:cxn ang="T49">
                              <a:pos x="T26" y="T27"/>
                            </a:cxn>
                            <a:cxn ang="T50">
                              <a:pos x="T28" y="T29"/>
                            </a:cxn>
                            <a:cxn ang="T51">
                              <a:pos x="T30" y="T31"/>
                            </a:cxn>
                            <a:cxn ang="T52">
                              <a:pos x="T32" y="T33"/>
                            </a:cxn>
                            <a:cxn ang="T53">
                              <a:pos x="T34" y="T35"/>
                            </a:cxn>
                          </a:cxnLst>
                          <a:rect l="T54" t="T55" r="T56" b="T57"/>
                          <a:pathLst>
                            <a:path w="24" h="49">
                              <a:moveTo>
                                <a:pt x="17" y="49"/>
                              </a:moveTo>
                              <a:lnTo>
                                <a:pt x="13" y="48"/>
                              </a:lnTo>
                              <a:lnTo>
                                <a:pt x="9" y="48"/>
                              </a:lnTo>
                              <a:lnTo>
                                <a:pt x="7" y="47"/>
                              </a:lnTo>
                              <a:lnTo>
                                <a:pt x="4" y="44"/>
                              </a:lnTo>
                              <a:lnTo>
                                <a:pt x="3" y="41"/>
                              </a:lnTo>
                              <a:lnTo>
                                <a:pt x="1" y="39"/>
                              </a:lnTo>
                              <a:lnTo>
                                <a:pt x="0" y="35"/>
                              </a:lnTo>
                              <a:lnTo>
                                <a:pt x="0" y="31"/>
                              </a:lnTo>
                              <a:lnTo>
                                <a:pt x="0" y="20"/>
                              </a:lnTo>
                              <a:lnTo>
                                <a:pt x="0" y="13"/>
                              </a:lnTo>
                              <a:lnTo>
                                <a:pt x="3" y="8"/>
                              </a:lnTo>
                              <a:lnTo>
                                <a:pt x="5" y="0"/>
                              </a:lnTo>
                              <a:lnTo>
                                <a:pt x="15" y="7"/>
                              </a:lnTo>
                              <a:lnTo>
                                <a:pt x="24" y="12"/>
                              </a:lnTo>
                              <a:lnTo>
                                <a:pt x="24" y="29"/>
                              </a:lnTo>
                              <a:lnTo>
                                <a:pt x="24" y="43"/>
                              </a:lnTo>
                              <a:lnTo>
                                <a:pt x="17" y="4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4" name="Freeform 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28100" y="4186238"/>
                          <a:ext cx="17463" cy="20637"/>
                        </a:xfrm>
                        <a:custGeom>
                          <a:avLst/>
                          <a:gdLst>
                            <a:gd name="T0" fmla="*/ 29 w 36"/>
                            <a:gd name="T1" fmla="*/ 19 h 43"/>
                            <a:gd name="T2" fmla="*/ 15 w 36"/>
                            <a:gd name="T3" fmla="*/ 9 h 43"/>
                            <a:gd name="T4" fmla="*/ 0 w 36"/>
                            <a:gd name="T5" fmla="*/ 0 h 43"/>
                            <a:gd name="T6" fmla="*/ 0 w 36"/>
                            <a:gd name="T7" fmla="*/ 12 h 43"/>
                            <a:gd name="T8" fmla="*/ 0 w 36"/>
                            <a:gd name="T9" fmla="*/ 24 h 43"/>
                            <a:gd name="T10" fmla="*/ 0 w 36"/>
                            <a:gd name="T11" fmla="*/ 29 h 43"/>
                            <a:gd name="T12" fmla="*/ 4 w 36"/>
                            <a:gd name="T13" fmla="*/ 36 h 43"/>
                            <a:gd name="T14" fmla="*/ 7 w 36"/>
                            <a:gd name="T15" fmla="*/ 40 h 43"/>
                            <a:gd name="T16" fmla="*/ 12 w 36"/>
                            <a:gd name="T17" fmla="*/ 43 h 43"/>
                            <a:gd name="T18" fmla="*/ 17 w 36"/>
                            <a:gd name="T19" fmla="*/ 40 h 43"/>
                            <a:gd name="T20" fmla="*/ 24 w 36"/>
                            <a:gd name="T21" fmla="*/ 36 h 43"/>
                            <a:gd name="T22" fmla="*/ 31 w 36"/>
                            <a:gd name="T23" fmla="*/ 29 h 43"/>
                            <a:gd name="T24" fmla="*/ 36 w 36"/>
                            <a:gd name="T25" fmla="*/ 24 h 43"/>
                            <a:gd name="T26" fmla="*/ 33 w 36"/>
                            <a:gd name="T27" fmla="*/ 21 h 43"/>
                            <a:gd name="T28" fmla="*/ 29 w 36"/>
                            <a:gd name="T29" fmla="*/ 19 h 43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w 36"/>
                            <a:gd name="T46" fmla="*/ 0 h 43"/>
                            <a:gd name="T47" fmla="*/ 36 w 36"/>
                            <a:gd name="T48" fmla="*/ 43 h 43"/>
                          </a:gdLst>
                          <a:ahLst/>
                          <a:cxnLst>
                            <a:cxn ang="T30">
                              <a:pos x="T0" y="T1"/>
                            </a:cxn>
                            <a:cxn ang="T31">
                              <a:pos x="T2" y="T3"/>
                            </a:cxn>
                            <a:cxn ang="T32">
                              <a:pos x="T4" y="T5"/>
                            </a:cxn>
                            <a:cxn ang="T33">
                              <a:pos x="T6" y="T7"/>
                            </a:cxn>
                            <a:cxn ang="T34">
                              <a:pos x="T8" y="T9"/>
                            </a:cxn>
                            <a:cxn ang="T35">
                              <a:pos x="T10" y="T11"/>
                            </a:cxn>
                            <a:cxn ang="T36">
                              <a:pos x="T12" y="T13"/>
                            </a:cxn>
                            <a:cxn ang="T37">
                              <a:pos x="T14" y="T15"/>
                            </a:cxn>
                            <a:cxn ang="T38">
                              <a:pos x="T16" y="T17"/>
                            </a:cxn>
                            <a:cxn ang="T39">
                              <a:pos x="T18" y="T19"/>
                            </a:cxn>
                            <a:cxn ang="T40">
                              <a:pos x="T20" y="T21"/>
                            </a:cxn>
                            <a:cxn ang="T41">
                              <a:pos x="T22" y="T23"/>
                            </a:cxn>
                            <a:cxn ang="T42">
                              <a:pos x="T24" y="T25"/>
                            </a:cxn>
                            <a:cxn ang="T43">
                              <a:pos x="T26" y="T27"/>
                            </a:cxn>
                            <a:cxn ang="T44">
                              <a:pos x="T28" y="T29"/>
                            </a:cxn>
                          </a:cxnLst>
                          <a:rect l="T45" t="T46" r="T47" b="T48"/>
                          <a:pathLst>
                            <a:path w="36" h="43">
                              <a:moveTo>
                                <a:pt x="29" y="19"/>
                              </a:moveTo>
                              <a:lnTo>
                                <a:pt x="15" y="9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0" y="24"/>
                              </a:lnTo>
                              <a:lnTo>
                                <a:pt x="0" y="29"/>
                              </a:lnTo>
                              <a:lnTo>
                                <a:pt x="4" y="36"/>
                              </a:lnTo>
                              <a:lnTo>
                                <a:pt x="7" y="40"/>
                              </a:lnTo>
                              <a:lnTo>
                                <a:pt x="12" y="43"/>
                              </a:lnTo>
                              <a:lnTo>
                                <a:pt x="17" y="40"/>
                              </a:lnTo>
                              <a:lnTo>
                                <a:pt x="24" y="36"/>
                              </a:lnTo>
                              <a:lnTo>
                                <a:pt x="31" y="29"/>
                              </a:lnTo>
                              <a:lnTo>
                                <a:pt x="36" y="24"/>
                              </a:lnTo>
                              <a:lnTo>
                                <a:pt x="33" y="21"/>
                              </a:lnTo>
                              <a:lnTo>
                                <a:pt x="29" y="1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5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05875" y="4149725"/>
                          <a:ext cx="17463" cy="17463"/>
                        </a:xfrm>
                        <a:custGeom>
                          <a:avLst/>
                          <a:gdLst>
                            <a:gd name="T0" fmla="*/ 19 w 36"/>
                            <a:gd name="T1" fmla="*/ 36 h 36"/>
                            <a:gd name="T2" fmla="*/ 10 w 36"/>
                            <a:gd name="T3" fmla="*/ 31 h 36"/>
                            <a:gd name="T4" fmla="*/ 0 w 36"/>
                            <a:gd name="T5" fmla="*/ 24 h 36"/>
                            <a:gd name="T6" fmla="*/ 0 w 36"/>
                            <a:gd name="T7" fmla="*/ 0 h 36"/>
                            <a:gd name="T8" fmla="*/ 7 w 36"/>
                            <a:gd name="T9" fmla="*/ 2 h 36"/>
                            <a:gd name="T10" fmla="*/ 12 w 36"/>
                            <a:gd name="T11" fmla="*/ 3 h 36"/>
                            <a:gd name="T12" fmla="*/ 18 w 36"/>
                            <a:gd name="T13" fmla="*/ 6 h 36"/>
                            <a:gd name="T14" fmla="*/ 23 w 36"/>
                            <a:gd name="T15" fmla="*/ 8 h 36"/>
                            <a:gd name="T16" fmla="*/ 31 w 36"/>
                            <a:gd name="T17" fmla="*/ 16 h 36"/>
                            <a:gd name="T18" fmla="*/ 36 w 36"/>
                            <a:gd name="T19" fmla="*/ 24 h 36"/>
                            <a:gd name="T20" fmla="*/ 27 w 36"/>
                            <a:gd name="T21" fmla="*/ 31 h 36"/>
                            <a:gd name="T22" fmla="*/ 19 w 36"/>
                            <a:gd name="T23" fmla="*/ 36 h 36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w 36"/>
                            <a:gd name="T37" fmla="*/ 0 h 36"/>
                            <a:gd name="T38" fmla="*/ 36 w 36"/>
                            <a:gd name="T39" fmla="*/ 36 h 36"/>
                          </a:gdLst>
                          <a:ahLst/>
                          <a:cxnLst>
                            <a:cxn ang="T24">
                              <a:pos x="T0" y="T1"/>
                            </a:cxn>
                            <a:cxn ang="T25">
                              <a:pos x="T2" y="T3"/>
                            </a:cxn>
                            <a:cxn ang="T26">
                              <a:pos x="T4" y="T5"/>
                            </a:cxn>
                            <a:cxn ang="T27">
                              <a:pos x="T6" y="T7"/>
                            </a:cxn>
                            <a:cxn ang="T28">
                              <a:pos x="T8" y="T9"/>
                            </a:cxn>
                            <a:cxn ang="T29">
                              <a:pos x="T10" y="T11"/>
                            </a:cxn>
                            <a:cxn ang="T30">
                              <a:pos x="T12" y="T13"/>
                            </a:cxn>
                            <a:cxn ang="T31">
                              <a:pos x="T14" y="T15"/>
                            </a:cxn>
                            <a:cxn ang="T32">
                              <a:pos x="T16" y="T17"/>
                            </a:cxn>
                            <a:cxn ang="T33">
                              <a:pos x="T18" y="T19"/>
                            </a:cxn>
                            <a:cxn ang="T34">
                              <a:pos x="T20" y="T21"/>
                            </a:cxn>
                            <a:cxn ang="T35">
                              <a:pos x="T22" y="T23"/>
                            </a:cxn>
                          </a:cxnLst>
                          <a:rect l="T36" t="T37" r="T38" b="T39"/>
                          <a:pathLst>
                            <a:path w="36" h="36">
                              <a:moveTo>
                                <a:pt x="19" y="36"/>
                              </a:moveTo>
                              <a:lnTo>
                                <a:pt x="10" y="31"/>
                              </a:lnTo>
                              <a:lnTo>
                                <a:pt x="0" y="24"/>
                              </a:lnTo>
                              <a:lnTo>
                                <a:pt x="0" y="0"/>
                              </a:lnTo>
                              <a:lnTo>
                                <a:pt x="7" y="2"/>
                              </a:lnTo>
                              <a:lnTo>
                                <a:pt x="12" y="3"/>
                              </a:lnTo>
                              <a:lnTo>
                                <a:pt x="18" y="6"/>
                              </a:lnTo>
                              <a:lnTo>
                                <a:pt x="23" y="8"/>
                              </a:lnTo>
                              <a:lnTo>
                                <a:pt x="31" y="16"/>
                              </a:lnTo>
                              <a:lnTo>
                                <a:pt x="36" y="24"/>
                              </a:lnTo>
                              <a:lnTo>
                                <a:pt x="27" y="31"/>
                              </a:lnTo>
                              <a:lnTo>
                                <a:pt x="19" y="3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6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75713" y="4038600"/>
                          <a:ext cx="19050" cy="31750"/>
                        </a:xfrm>
                        <a:custGeom>
                          <a:avLst/>
                          <a:gdLst>
                            <a:gd name="T0" fmla="*/ 24 w 42"/>
                            <a:gd name="T1" fmla="*/ 0 h 65"/>
                            <a:gd name="T2" fmla="*/ 16 w 42"/>
                            <a:gd name="T3" fmla="*/ 0 h 65"/>
                            <a:gd name="T4" fmla="*/ 10 w 42"/>
                            <a:gd name="T5" fmla="*/ 4 h 65"/>
                            <a:gd name="T6" fmla="*/ 6 w 42"/>
                            <a:gd name="T7" fmla="*/ 8 h 65"/>
                            <a:gd name="T8" fmla="*/ 4 w 42"/>
                            <a:gd name="T9" fmla="*/ 13 h 65"/>
                            <a:gd name="T10" fmla="*/ 1 w 42"/>
                            <a:gd name="T11" fmla="*/ 25 h 65"/>
                            <a:gd name="T12" fmla="*/ 0 w 42"/>
                            <a:gd name="T13" fmla="*/ 35 h 65"/>
                            <a:gd name="T14" fmla="*/ 1 w 42"/>
                            <a:gd name="T15" fmla="*/ 43 h 65"/>
                            <a:gd name="T16" fmla="*/ 2 w 42"/>
                            <a:gd name="T17" fmla="*/ 50 h 65"/>
                            <a:gd name="T18" fmla="*/ 5 w 42"/>
                            <a:gd name="T19" fmla="*/ 55 h 65"/>
                            <a:gd name="T20" fmla="*/ 8 w 42"/>
                            <a:gd name="T21" fmla="*/ 59 h 65"/>
                            <a:gd name="T22" fmla="*/ 12 w 42"/>
                            <a:gd name="T23" fmla="*/ 62 h 65"/>
                            <a:gd name="T24" fmla="*/ 16 w 42"/>
                            <a:gd name="T25" fmla="*/ 63 h 65"/>
                            <a:gd name="T26" fmla="*/ 20 w 42"/>
                            <a:gd name="T27" fmla="*/ 65 h 65"/>
                            <a:gd name="T28" fmla="*/ 24 w 42"/>
                            <a:gd name="T29" fmla="*/ 65 h 65"/>
                            <a:gd name="T30" fmla="*/ 29 w 42"/>
                            <a:gd name="T31" fmla="*/ 63 h 65"/>
                            <a:gd name="T32" fmla="*/ 32 w 42"/>
                            <a:gd name="T33" fmla="*/ 61 h 65"/>
                            <a:gd name="T34" fmla="*/ 36 w 42"/>
                            <a:gd name="T35" fmla="*/ 57 h 65"/>
                            <a:gd name="T36" fmla="*/ 38 w 42"/>
                            <a:gd name="T37" fmla="*/ 53 h 65"/>
                            <a:gd name="T38" fmla="*/ 41 w 42"/>
                            <a:gd name="T39" fmla="*/ 42 h 65"/>
                            <a:gd name="T40" fmla="*/ 42 w 42"/>
                            <a:gd name="T41" fmla="*/ 35 h 65"/>
                            <a:gd name="T42" fmla="*/ 42 w 42"/>
                            <a:gd name="T43" fmla="*/ 18 h 65"/>
                            <a:gd name="T44" fmla="*/ 42 w 42"/>
                            <a:gd name="T45" fmla="*/ 12 h 65"/>
                            <a:gd name="T46" fmla="*/ 38 w 42"/>
                            <a:gd name="T47" fmla="*/ 6 h 65"/>
                            <a:gd name="T48" fmla="*/ 33 w 42"/>
                            <a:gd name="T49" fmla="*/ 2 h 65"/>
                            <a:gd name="T50" fmla="*/ 29 w 42"/>
                            <a:gd name="T51" fmla="*/ 0 h 65"/>
                            <a:gd name="T52" fmla="*/ 24 w 42"/>
                            <a:gd name="T53" fmla="*/ 0 h 65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w 42"/>
                            <a:gd name="T82" fmla="*/ 0 h 65"/>
                            <a:gd name="T83" fmla="*/ 42 w 42"/>
                            <a:gd name="T84" fmla="*/ 65 h 65"/>
                          </a:gdLst>
                          <a:ahLst/>
                          <a:cxnLst>
                            <a:cxn ang="T54">
                              <a:pos x="T0" y="T1"/>
                            </a:cxn>
                            <a:cxn ang="T55">
                              <a:pos x="T2" y="T3"/>
                            </a:cxn>
                            <a:cxn ang="T56">
                              <a:pos x="T4" y="T5"/>
                            </a:cxn>
                            <a:cxn ang="T57">
                              <a:pos x="T6" y="T7"/>
                            </a:cxn>
                            <a:cxn ang="T58">
                              <a:pos x="T8" y="T9"/>
                            </a:cxn>
                            <a:cxn ang="T59">
                              <a:pos x="T10" y="T11"/>
                            </a:cxn>
                            <a:cxn ang="T60">
                              <a:pos x="T12" y="T13"/>
                            </a:cxn>
                            <a:cxn ang="T61">
                              <a:pos x="T14" y="T15"/>
                            </a:cxn>
                            <a:cxn ang="T62">
                              <a:pos x="T16" y="T17"/>
                            </a:cxn>
                            <a:cxn ang="T63">
                              <a:pos x="T18" y="T19"/>
                            </a:cxn>
                            <a:cxn ang="T64">
                              <a:pos x="T20" y="T21"/>
                            </a:cxn>
                            <a:cxn ang="T65">
                              <a:pos x="T22" y="T23"/>
                            </a:cxn>
                            <a:cxn ang="T66">
                              <a:pos x="T24" y="T25"/>
                            </a:cxn>
                            <a:cxn ang="T67">
                              <a:pos x="T26" y="T27"/>
                            </a:cxn>
                            <a:cxn ang="T68">
                              <a:pos x="T28" y="T29"/>
                            </a:cxn>
                            <a:cxn ang="T69">
                              <a:pos x="T30" y="T31"/>
                            </a:cxn>
                            <a:cxn ang="T70">
                              <a:pos x="T32" y="T33"/>
                            </a:cxn>
                            <a:cxn ang="T71">
                              <a:pos x="T34" y="T35"/>
                            </a:cxn>
                            <a:cxn ang="T72">
                              <a:pos x="T36" y="T37"/>
                            </a:cxn>
                            <a:cxn ang="T73">
                              <a:pos x="T38" y="T39"/>
                            </a:cxn>
                            <a:cxn ang="T74">
                              <a:pos x="T40" y="T41"/>
                            </a:cxn>
                            <a:cxn ang="T75">
                              <a:pos x="T42" y="T43"/>
                            </a:cxn>
                            <a:cxn ang="T76">
                              <a:pos x="T44" y="T45"/>
                            </a:cxn>
                            <a:cxn ang="T77">
                              <a:pos x="T46" y="T47"/>
                            </a:cxn>
                            <a:cxn ang="T78">
                              <a:pos x="T48" y="T49"/>
                            </a:cxn>
                            <a:cxn ang="T79">
                              <a:pos x="T50" y="T51"/>
                            </a:cxn>
                            <a:cxn ang="T80">
                              <a:pos x="T52" y="T53"/>
                            </a:cxn>
                          </a:cxnLst>
                          <a:rect l="T81" t="T82" r="T83" b="T84"/>
                          <a:pathLst>
                            <a:path w="42" h="65">
                              <a:moveTo>
                                <a:pt x="24" y="0"/>
                              </a:moveTo>
                              <a:lnTo>
                                <a:pt x="16" y="0"/>
                              </a:lnTo>
                              <a:lnTo>
                                <a:pt x="10" y="4"/>
                              </a:lnTo>
                              <a:lnTo>
                                <a:pt x="6" y="8"/>
                              </a:lnTo>
                              <a:lnTo>
                                <a:pt x="4" y="13"/>
                              </a:lnTo>
                              <a:lnTo>
                                <a:pt x="1" y="25"/>
                              </a:lnTo>
                              <a:lnTo>
                                <a:pt x="0" y="35"/>
                              </a:lnTo>
                              <a:lnTo>
                                <a:pt x="1" y="43"/>
                              </a:lnTo>
                              <a:lnTo>
                                <a:pt x="2" y="50"/>
                              </a:lnTo>
                              <a:lnTo>
                                <a:pt x="5" y="55"/>
                              </a:lnTo>
                              <a:lnTo>
                                <a:pt x="8" y="59"/>
                              </a:lnTo>
                              <a:lnTo>
                                <a:pt x="12" y="62"/>
                              </a:lnTo>
                              <a:lnTo>
                                <a:pt x="16" y="63"/>
                              </a:lnTo>
                              <a:lnTo>
                                <a:pt x="20" y="65"/>
                              </a:lnTo>
                              <a:lnTo>
                                <a:pt x="24" y="65"/>
                              </a:lnTo>
                              <a:lnTo>
                                <a:pt x="29" y="63"/>
                              </a:lnTo>
                              <a:lnTo>
                                <a:pt x="32" y="61"/>
                              </a:lnTo>
                              <a:lnTo>
                                <a:pt x="36" y="57"/>
                              </a:lnTo>
                              <a:lnTo>
                                <a:pt x="38" y="53"/>
                              </a:lnTo>
                              <a:lnTo>
                                <a:pt x="41" y="42"/>
                              </a:lnTo>
                              <a:lnTo>
                                <a:pt x="42" y="35"/>
                              </a:lnTo>
                              <a:lnTo>
                                <a:pt x="42" y="18"/>
                              </a:lnTo>
                              <a:lnTo>
                                <a:pt x="42" y="12"/>
                              </a:lnTo>
                              <a:lnTo>
                                <a:pt x="38" y="6"/>
                              </a:lnTo>
                              <a:lnTo>
                                <a:pt x="33" y="2"/>
                              </a:lnTo>
                              <a:lnTo>
                                <a:pt x="29" y="0"/>
                              </a:lnTo>
                              <a:lnTo>
                                <a:pt x="24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7" name="Freeform 2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66188" y="3994150"/>
                          <a:ext cx="17462" cy="14288"/>
                        </a:xfrm>
                        <a:custGeom>
                          <a:avLst/>
                          <a:gdLst>
                            <a:gd name="T0" fmla="*/ 36 w 36"/>
                            <a:gd name="T1" fmla="*/ 17 h 29"/>
                            <a:gd name="T2" fmla="*/ 18 w 36"/>
                            <a:gd name="T3" fmla="*/ 0 h 29"/>
                            <a:gd name="T4" fmla="*/ 12 w 36"/>
                            <a:gd name="T5" fmla="*/ 1 h 29"/>
                            <a:gd name="T6" fmla="*/ 7 w 36"/>
                            <a:gd name="T7" fmla="*/ 4 h 29"/>
                            <a:gd name="T8" fmla="*/ 4 w 36"/>
                            <a:gd name="T9" fmla="*/ 7 h 29"/>
                            <a:gd name="T10" fmla="*/ 2 w 36"/>
                            <a:gd name="T11" fmla="*/ 9 h 29"/>
                            <a:gd name="T12" fmla="*/ 0 w 36"/>
                            <a:gd name="T13" fmla="*/ 13 h 29"/>
                            <a:gd name="T14" fmla="*/ 0 w 36"/>
                            <a:gd name="T15" fmla="*/ 17 h 29"/>
                            <a:gd name="T16" fmla="*/ 2 w 36"/>
                            <a:gd name="T17" fmla="*/ 21 h 29"/>
                            <a:gd name="T18" fmla="*/ 4 w 36"/>
                            <a:gd name="T19" fmla="*/ 25 h 29"/>
                            <a:gd name="T20" fmla="*/ 8 w 36"/>
                            <a:gd name="T21" fmla="*/ 27 h 29"/>
                            <a:gd name="T22" fmla="*/ 12 w 36"/>
                            <a:gd name="T23" fmla="*/ 28 h 29"/>
                            <a:gd name="T24" fmla="*/ 23 w 36"/>
                            <a:gd name="T25" fmla="*/ 29 h 29"/>
                            <a:gd name="T26" fmla="*/ 30 w 36"/>
                            <a:gd name="T27" fmla="*/ 29 h 29"/>
                            <a:gd name="T28" fmla="*/ 34 w 36"/>
                            <a:gd name="T29" fmla="*/ 29 h 29"/>
                            <a:gd name="T30" fmla="*/ 35 w 36"/>
                            <a:gd name="T31" fmla="*/ 27 h 29"/>
                            <a:gd name="T32" fmla="*/ 36 w 36"/>
                            <a:gd name="T33" fmla="*/ 23 h 29"/>
                            <a:gd name="T34" fmla="*/ 36 w 36"/>
                            <a:gd name="T35" fmla="*/ 17 h 29"/>
                            <a:gd name="T36" fmla="*/ 0 60000 65536"/>
                            <a:gd name="T37" fmla="*/ 0 60000 65536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w 36"/>
                            <a:gd name="T55" fmla="*/ 0 h 29"/>
                            <a:gd name="T56" fmla="*/ 36 w 36"/>
                            <a:gd name="T57" fmla="*/ 29 h 29"/>
                          </a:gdLst>
                          <a:ahLst/>
                          <a:cxnLst>
                            <a:cxn ang="T36">
                              <a:pos x="T0" y="T1"/>
                            </a:cxn>
                            <a:cxn ang="T37">
                              <a:pos x="T2" y="T3"/>
                            </a:cxn>
                            <a:cxn ang="T38">
                              <a:pos x="T4" y="T5"/>
                            </a:cxn>
                            <a:cxn ang="T39">
                              <a:pos x="T6" y="T7"/>
                            </a:cxn>
                            <a:cxn ang="T40">
                              <a:pos x="T8" y="T9"/>
                            </a:cxn>
                            <a:cxn ang="T41">
                              <a:pos x="T10" y="T11"/>
                            </a:cxn>
                            <a:cxn ang="T42">
                              <a:pos x="T12" y="T13"/>
                            </a:cxn>
                            <a:cxn ang="T43">
                              <a:pos x="T14" y="T15"/>
                            </a:cxn>
                            <a:cxn ang="T44">
                              <a:pos x="T16" y="T17"/>
                            </a:cxn>
                            <a:cxn ang="T45">
                              <a:pos x="T18" y="T19"/>
                            </a:cxn>
                            <a:cxn ang="T46">
                              <a:pos x="T20" y="T21"/>
                            </a:cxn>
                            <a:cxn ang="T47">
                              <a:pos x="T22" y="T23"/>
                            </a:cxn>
                            <a:cxn ang="T48">
                              <a:pos x="T24" y="T25"/>
                            </a:cxn>
                            <a:cxn ang="T49">
                              <a:pos x="T26" y="T27"/>
                            </a:cxn>
                            <a:cxn ang="T50">
                              <a:pos x="T28" y="T29"/>
                            </a:cxn>
                            <a:cxn ang="T51">
                              <a:pos x="T30" y="T31"/>
                            </a:cxn>
                            <a:cxn ang="T52">
                              <a:pos x="T32" y="T33"/>
                            </a:cxn>
                            <a:cxn ang="T53">
                              <a:pos x="T34" y="T35"/>
                            </a:cxn>
                          </a:cxnLst>
                          <a:rect l="T54" t="T55" r="T56" b="T57"/>
                          <a:pathLst>
                            <a:path w="36" h="29">
                              <a:moveTo>
                                <a:pt x="36" y="17"/>
                              </a:moveTo>
                              <a:lnTo>
                                <a:pt x="18" y="0"/>
                              </a:lnTo>
                              <a:lnTo>
                                <a:pt x="12" y="1"/>
                              </a:lnTo>
                              <a:lnTo>
                                <a:pt x="7" y="4"/>
                              </a:lnTo>
                              <a:lnTo>
                                <a:pt x="4" y="7"/>
                              </a:lnTo>
                              <a:lnTo>
                                <a:pt x="2" y="9"/>
                              </a:lnTo>
                              <a:lnTo>
                                <a:pt x="0" y="13"/>
                              </a:lnTo>
                              <a:lnTo>
                                <a:pt x="0" y="17"/>
                              </a:lnTo>
                              <a:lnTo>
                                <a:pt x="2" y="21"/>
                              </a:lnTo>
                              <a:lnTo>
                                <a:pt x="4" y="25"/>
                              </a:lnTo>
                              <a:lnTo>
                                <a:pt x="8" y="27"/>
                              </a:lnTo>
                              <a:lnTo>
                                <a:pt x="12" y="28"/>
                              </a:lnTo>
                              <a:lnTo>
                                <a:pt x="23" y="29"/>
                              </a:lnTo>
                              <a:lnTo>
                                <a:pt x="30" y="29"/>
                              </a:lnTo>
                              <a:lnTo>
                                <a:pt x="34" y="29"/>
                              </a:lnTo>
                              <a:lnTo>
                                <a:pt x="35" y="27"/>
                              </a:lnTo>
                              <a:lnTo>
                                <a:pt x="36" y="23"/>
                              </a:lnTo>
                              <a:lnTo>
                                <a:pt x="36" y="1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8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40788" y="3938588"/>
                          <a:ext cx="36512" cy="39687"/>
                        </a:xfrm>
                        <a:custGeom>
                          <a:avLst/>
                          <a:gdLst>
                            <a:gd name="T0" fmla="*/ 78 w 78"/>
                            <a:gd name="T1" fmla="*/ 55 h 84"/>
                            <a:gd name="T2" fmla="*/ 66 w 78"/>
                            <a:gd name="T3" fmla="*/ 39 h 84"/>
                            <a:gd name="T4" fmla="*/ 49 w 78"/>
                            <a:gd name="T5" fmla="*/ 20 h 84"/>
                            <a:gd name="T6" fmla="*/ 40 w 78"/>
                            <a:gd name="T7" fmla="*/ 12 h 84"/>
                            <a:gd name="T8" fmla="*/ 30 w 78"/>
                            <a:gd name="T9" fmla="*/ 6 h 84"/>
                            <a:gd name="T10" fmla="*/ 21 w 78"/>
                            <a:gd name="T11" fmla="*/ 2 h 84"/>
                            <a:gd name="T12" fmla="*/ 12 w 78"/>
                            <a:gd name="T13" fmla="*/ 0 h 84"/>
                            <a:gd name="T14" fmla="*/ 4 w 78"/>
                            <a:gd name="T15" fmla="*/ 3 h 84"/>
                            <a:gd name="T16" fmla="*/ 0 w 78"/>
                            <a:gd name="T17" fmla="*/ 6 h 84"/>
                            <a:gd name="T18" fmla="*/ 4 w 78"/>
                            <a:gd name="T19" fmla="*/ 14 h 84"/>
                            <a:gd name="T20" fmla="*/ 5 w 78"/>
                            <a:gd name="T21" fmla="*/ 22 h 84"/>
                            <a:gd name="T22" fmla="*/ 6 w 78"/>
                            <a:gd name="T23" fmla="*/ 30 h 84"/>
                            <a:gd name="T24" fmla="*/ 8 w 78"/>
                            <a:gd name="T25" fmla="*/ 38 h 84"/>
                            <a:gd name="T26" fmla="*/ 9 w 78"/>
                            <a:gd name="T27" fmla="*/ 44 h 84"/>
                            <a:gd name="T28" fmla="*/ 12 w 78"/>
                            <a:gd name="T29" fmla="*/ 50 h 84"/>
                            <a:gd name="T30" fmla="*/ 14 w 78"/>
                            <a:gd name="T31" fmla="*/ 51 h 84"/>
                            <a:gd name="T32" fmla="*/ 17 w 78"/>
                            <a:gd name="T33" fmla="*/ 54 h 84"/>
                            <a:gd name="T34" fmla="*/ 20 w 78"/>
                            <a:gd name="T35" fmla="*/ 54 h 84"/>
                            <a:gd name="T36" fmla="*/ 24 w 78"/>
                            <a:gd name="T37" fmla="*/ 55 h 84"/>
                            <a:gd name="T38" fmla="*/ 25 w 78"/>
                            <a:gd name="T39" fmla="*/ 64 h 84"/>
                            <a:gd name="T40" fmla="*/ 26 w 78"/>
                            <a:gd name="T41" fmla="*/ 72 h 84"/>
                            <a:gd name="T42" fmla="*/ 29 w 78"/>
                            <a:gd name="T43" fmla="*/ 78 h 84"/>
                            <a:gd name="T44" fmla="*/ 32 w 78"/>
                            <a:gd name="T45" fmla="*/ 80 h 84"/>
                            <a:gd name="T46" fmla="*/ 37 w 78"/>
                            <a:gd name="T47" fmla="*/ 83 h 84"/>
                            <a:gd name="T48" fmla="*/ 42 w 78"/>
                            <a:gd name="T49" fmla="*/ 84 h 84"/>
                            <a:gd name="T50" fmla="*/ 48 w 78"/>
                            <a:gd name="T51" fmla="*/ 84 h 84"/>
                            <a:gd name="T52" fmla="*/ 54 w 78"/>
                            <a:gd name="T53" fmla="*/ 84 h 84"/>
                            <a:gd name="T54" fmla="*/ 60 w 78"/>
                            <a:gd name="T55" fmla="*/ 84 h 84"/>
                            <a:gd name="T56" fmla="*/ 65 w 78"/>
                            <a:gd name="T57" fmla="*/ 83 h 84"/>
                            <a:gd name="T58" fmla="*/ 69 w 78"/>
                            <a:gd name="T59" fmla="*/ 80 h 84"/>
                            <a:gd name="T60" fmla="*/ 73 w 78"/>
                            <a:gd name="T61" fmla="*/ 76 h 84"/>
                            <a:gd name="T62" fmla="*/ 76 w 78"/>
                            <a:gd name="T63" fmla="*/ 72 h 84"/>
                            <a:gd name="T64" fmla="*/ 77 w 78"/>
                            <a:gd name="T65" fmla="*/ 67 h 84"/>
                            <a:gd name="T66" fmla="*/ 78 w 78"/>
                            <a:gd name="T67" fmla="*/ 60 h 84"/>
                            <a:gd name="T68" fmla="*/ 78 w 78"/>
                            <a:gd name="T69" fmla="*/ 55 h 84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w 78"/>
                            <a:gd name="T106" fmla="*/ 0 h 84"/>
                            <a:gd name="T107" fmla="*/ 78 w 78"/>
                            <a:gd name="T108" fmla="*/ 84 h 84"/>
                          </a:gdLst>
                          <a:ahLst/>
                          <a:cxnLst>
                            <a:cxn ang="T70">
                              <a:pos x="T0" y="T1"/>
                            </a:cxn>
                            <a:cxn ang="T71">
                              <a:pos x="T2" y="T3"/>
                            </a:cxn>
                            <a:cxn ang="T72">
                              <a:pos x="T4" y="T5"/>
                            </a:cxn>
                            <a:cxn ang="T73">
                              <a:pos x="T6" y="T7"/>
                            </a:cxn>
                            <a:cxn ang="T74">
                              <a:pos x="T8" y="T9"/>
                            </a:cxn>
                            <a:cxn ang="T75">
                              <a:pos x="T10" y="T11"/>
                            </a:cxn>
                            <a:cxn ang="T76">
                              <a:pos x="T12" y="T13"/>
                            </a:cxn>
                            <a:cxn ang="T77">
                              <a:pos x="T14" y="T15"/>
                            </a:cxn>
                            <a:cxn ang="T78">
                              <a:pos x="T16" y="T17"/>
                            </a:cxn>
                            <a:cxn ang="T79">
                              <a:pos x="T18" y="T19"/>
                            </a:cxn>
                            <a:cxn ang="T80">
                              <a:pos x="T20" y="T21"/>
                            </a:cxn>
                            <a:cxn ang="T81">
                              <a:pos x="T22" y="T23"/>
                            </a:cxn>
                            <a:cxn ang="T82">
                              <a:pos x="T24" y="T25"/>
                            </a:cxn>
                            <a:cxn ang="T83">
                              <a:pos x="T26" y="T27"/>
                            </a:cxn>
                            <a:cxn ang="T84">
                              <a:pos x="T28" y="T29"/>
                            </a:cxn>
                            <a:cxn ang="T85">
                              <a:pos x="T30" y="T31"/>
                            </a:cxn>
                            <a:cxn ang="T86">
                              <a:pos x="T32" y="T33"/>
                            </a:cxn>
                            <a:cxn ang="T87">
                              <a:pos x="T34" y="T35"/>
                            </a:cxn>
                            <a:cxn ang="T88">
                              <a:pos x="T36" y="T37"/>
                            </a:cxn>
                            <a:cxn ang="T89">
                              <a:pos x="T38" y="T39"/>
                            </a:cxn>
                            <a:cxn ang="T90">
                              <a:pos x="T40" y="T41"/>
                            </a:cxn>
                            <a:cxn ang="T91">
                              <a:pos x="T42" y="T43"/>
                            </a:cxn>
                            <a:cxn ang="T92">
                              <a:pos x="T44" y="T45"/>
                            </a:cxn>
                            <a:cxn ang="T93">
                              <a:pos x="T46" y="T47"/>
                            </a:cxn>
                            <a:cxn ang="T94">
                              <a:pos x="T48" y="T49"/>
                            </a:cxn>
                            <a:cxn ang="T95">
                              <a:pos x="T50" y="T51"/>
                            </a:cxn>
                            <a:cxn ang="T96">
                              <a:pos x="T52" y="T53"/>
                            </a:cxn>
                            <a:cxn ang="T97">
                              <a:pos x="T54" y="T55"/>
                            </a:cxn>
                            <a:cxn ang="T98">
                              <a:pos x="T56" y="T57"/>
                            </a:cxn>
                            <a:cxn ang="T99">
                              <a:pos x="T58" y="T59"/>
                            </a:cxn>
                            <a:cxn ang="T100">
                              <a:pos x="T60" y="T61"/>
                            </a:cxn>
                            <a:cxn ang="T101">
                              <a:pos x="T62" y="T63"/>
                            </a:cxn>
                            <a:cxn ang="T102">
                              <a:pos x="T64" y="T65"/>
                            </a:cxn>
                            <a:cxn ang="T103">
                              <a:pos x="T66" y="T67"/>
                            </a:cxn>
                            <a:cxn ang="T104">
                              <a:pos x="T68" y="T69"/>
                            </a:cxn>
                          </a:cxnLst>
                          <a:rect l="T105" t="T106" r="T107" b="T108"/>
                          <a:pathLst>
                            <a:path w="78" h="84">
                              <a:moveTo>
                                <a:pt x="78" y="55"/>
                              </a:moveTo>
                              <a:lnTo>
                                <a:pt x="66" y="39"/>
                              </a:lnTo>
                              <a:lnTo>
                                <a:pt x="49" y="20"/>
                              </a:lnTo>
                              <a:lnTo>
                                <a:pt x="40" y="12"/>
                              </a:lnTo>
                              <a:lnTo>
                                <a:pt x="30" y="6"/>
                              </a:lnTo>
                              <a:lnTo>
                                <a:pt x="21" y="2"/>
                              </a:lnTo>
                              <a:lnTo>
                                <a:pt x="12" y="0"/>
                              </a:lnTo>
                              <a:lnTo>
                                <a:pt x="4" y="3"/>
                              </a:lnTo>
                              <a:lnTo>
                                <a:pt x="0" y="6"/>
                              </a:lnTo>
                              <a:lnTo>
                                <a:pt x="4" y="14"/>
                              </a:lnTo>
                              <a:lnTo>
                                <a:pt x="5" y="22"/>
                              </a:lnTo>
                              <a:lnTo>
                                <a:pt x="6" y="30"/>
                              </a:lnTo>
                              <a:lnTo>
                                <a:pt x="8" y="38"/>
                              </a:lnTo>
                              <a:lnTo>
                                <a:pt x="9" y="44"/>
                              </a:lnTo>
                              <a:lnTo>
                                <a:pt x="12" y="50"/>
                              </a:lnTo>
                              <a:lnTo>
                                <a:pt x="14" y="51"/>
                              </a:lnTo>
                              <a:lnTo>
                                <a:pt x="17" y="54"/>
                              </a:lnTo>
                              <a:lnTo>
                                <a:pt x="20" y="54"/>
                              </a:lnTo>
                              <a:lnTo>
                                <a:pt x="24" y="55"/>
                              </a:lnTo>
                              <a:lnTo>
                                <a:pt x="25" y="64"/>
                              </a:lnTo>
                              <a:lnTo>
                                <a:pt x="26" y="72"/>
                              </a:lnTo>
                              <a:lnTo>
                                <a:pt x="29" y="78"/>
                              </a:lnTo>
                              <a:lnTo>
                                <a:pt x="32" y="80"/>
                              </a:lnTo>
                              <a:lnTo>
                                <a:pt x="37" y="83"/>
                              </a:lnTo>
                              <a:lnTo>
                                <a:pt x="42" y="84"/>
                              </a:lnTo>
                              <a:lnTo>
                                <a:pt x="48" y="84"/>
                              </a:lnTo>
                              <a:lnTo>
                                <a:pt x="54" y="84"/>
                              </a:lnTo>
                              <a:lnTo>
                                <a:pt x="60" y="84"/>
                              </a:lnTo>
                              <a:lnTo>
                                <a:pt x="65" y="83"/>
                              </a:lnTo>
                              <a:lnTo>
                                <a:pt x="69" y="80"/>
                              </a:lnTo>
                              <a:lnTo>
                                <a:pt x="73" y="76"/>
                              </a:lnTo>
                              <a:lnTo>
                                <a:pt x="76" y="72"/>
                              </a:lnTo>
                              <a:lnTo>
                                <a:pt x="77" y="67"/>
                              </a:lnTo>
                              <a:lnTo>
                                <a:pt x="78" y="60"/>
                              </a:lnTo>
                              <a:lnTo>
                                <a:pt x="78" y="5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59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796338" y="3783013"/>
                          <a:ext cx="34925" cy="106362"/>
                        </a:xfrm>
                        <a:custGeom>
                          <a:avLst/>
                          <a:gdLst>
                            <a:gd name="T0" fmla="*/ 0 w 73"/>
                            <a:gd name="T1" fmla="*/ 0 h 218"/>
                            <a:gd name="T2" fmla="*/ 21 w 73"/>
                            <a:gd name="T3" fmla="*/ 7 h 218"/>
                            <a:gd name="T4" fmla="*/ 37 w 73"/>
                            <a:gd name="T5" fmla="*/ 14 h 218"/>
                            <a:gd name="T6" fmla="*/ 43 w 73"/>
                            <a:gd name="T7" fmla="*/ 14 h 218"/>
                            <a:gd name="T8" fmla="*/ 48 w 73"/>
                            <a:gd name="T9" fmla="*/ 15 h 218"/>
                            <a:gd name="T10" fmla="*/ 52 w 73"/>
                            <a:gd name="T11" fmla="*/ 18 h 218"/>
                            <a:gd name="T12" fmla="*/ 55 w 73"/>
                            <a:gd name="T13" fmla="*/ 22 h 218"/>
                            <a:gd name="T14" fmla="*/ 57 w 73"/>
                            <a:gd name="T15" fmla="*/ 30 h 218"/>
                            <a:gd name="T16" fmla="*/ 59 w 73"/>
                            <a:gd name="T17" fmla="*/ 42 h 218"/>
                            <a:gd name="T18" fmla="*/ 60 w 73"/>
                            <a:gd name="T19" fmla="*/ 55 h 218"/>
                            <a:gd name="T20" fmla="*/ 63 w 73"/>
                            <a:gd name="T21" fmla="*/ 68 h 218"/>
                            <a:gd name="T22" fmla="*/ 64 w 73"/>
                            <a:gd name="T23" fmla="*/ 76 h 218"/>
                            <a:gd name="T24" fmla="*/ 65 w 73"/>
                            <a:gd name="T25" fmla="*/ 83 h 218"/>
                            <a:gd name="T26" fmla="*/ 69 w 73"/>
                            <a:gd name="T27" fmla="*/ 91 h 218"/>
                            <a:gd name="T28" fmla="*/ 73 w 73"/>
                            <a:gd name="T29" fmla="*/ 98 h 218"/>
                            <a:gd name="T30" fmla="*/ 73 w 73"/>
                            <a:gd name="T31" fmla="*/ 126 h 218"/>
                            <a:gd name="T32" fmla="*/ 73 w 73"/>
                            <a:gd name="T33" fmla="*/ 152 h 218"/>
                            <a:gd name="T34" fmla="*/ 73 w 73"/>
                            <a:gd name="T35" fmla="*/ 176 h 218"/>
                            <a:gd name="T36" fmla="*/ 73 w 73"/>
                            <a:gd name="T37" fmla="*/ 194 h 218"/>
                            <a:gd name="T38" fmla="*/ 72 w 73"/>
                            <a:gd name="T39" fmla="*/ 200 h 218"/>
                            <a:gd name="T40" fmla="*/ 68 w 73"/>
                            <a:gd name="T41" fmla="*/ 208 h 218"/>
                            <a:gd name="T42" fmla="*/ 64 w 73"/>
                            <a:gd name="T43" fmla="*/ 212 h 218"/>
                            <a:gd name="T44" fmla="*/ 60 w 73"/>
                            <a:gd name="T45" fmla="*/ 215 h 218"/>
                            <a:gd name="T46" fmla="*/ 55 w 73"/>
                            <a:gd name="T47" fmla="*/ 218 h 218"/>
                            <a:gd name="T48" fmla="*/ 49 w 73"/>
                            <a:gd name="T49" fmla="*/ 218 h 218"/>
                            <a:gd name="T50" fmla="*/ 43 w 73"/>
                            <a:gd name="T51" fmla="*/ 216 h 218"/>
                            <a:gd name="T52" fmla="*/ 36 w 73"/>
                            <a:gd name="T53" fmla="*/ 212 h 218"/>
                            <a:gd name="T54" fmla="*/ 28 w 73"/>
                            <a:gd name="T55" fmla="*/ 206 h 218"/>
                            <a:gd name="T56" fmla="*/ 20 w 73"/>
                            <a:gd name="T57" fmla="*/ 198 h 218"/>
                            <a:gd name="T58" fmla="*/ 12 w 73"/>
                            <a:gd name="T59" fmla="*/ 188 h 218"/>
                            <a:gd name="T60" fmla="*/ 7 w 73"/>
                            <a:gd name="T61" fmla="*/ 180 h 218"/>
                            <a:gd name="T62" fmla="*/ 3 w 73"/>
                            <a:gd name="T63" fmla="*/ 171 h 218"/>
                            <a:gd name="T64" fmla="*/ 0 w 73"/>
                            <a:gd name="T65" fmla="*/ 163 h 218"/>
                            <a:gd name="T66" fmla="*/ 1 w 73"/>
                            <a:gd name="T67" fmla="*/ 154 h 218"/>
                            <a:gd name="T68" fmla="*/ 4 w 73"/>
                            <a:gd name="T69" fmla="*/ 144 h 218"/>
                            <a:gd name="T70" fmla="*/ 7 w 73"/>
                            <a:gd name="T71" fmla="*/ 138 h 218"/>
                            <a:gd name="T72" fmla="*/ 9 w 73"/>
                            <a:gd name="T73" fmla="*/ 131 h 218"/>
                            <a:gd name="T74" fmla="*/ 13 w 73"/>
                            <a:gd name="T75" fmla="*/ 126 h 218"/>
                            <a:gd name="T76" fmla="*/ 16 w 73"/>
                            <a:gd name="T77" fmla="*/ 119 h 218"/>
                            <a:gd name="T78" fmla="*/ 17 w 73"/>
                            <a:gd name="T79" fmla="*/ 112 h 218"/>
                            <a:gd name="T80" fmla="*/ 19 w 73"/>
                            <a:gd name="T81" fmla="*/ 103 h 218"/>
                            <a:gd name="T82" fmla="*/ 17 w 73"/>
                            <a:gd name="T83" fmla="*/ 91 h 218"/>
                            <a:gd name="T84" fmla="*/ 16 w 73"/>
                            <a:gd name="T85" fmla="*/ 83 h 218"/>
                            <a:gd name="T86" fmla="*/ 13 w 73"/>
                            <a:gd name="T87" fmla="*/ 76 h 218"/>
                            <a:gd name="T88" fmla="*/ 9 w 73"/>
                            <a:gd name="T89" fmla="*/ 71 h 218"/>
                            <a:gd name="T90" fmla="*/ 7 w 73"/>
                            <a:gd name="T91" fmla="*/ 66 h 218"/>
                            <a:gd name="T92" fmla="*/ 4 w 73"/>
                            <a:gd name="T93" fmla="*/ 60 h 218"/>
                            <a:gd name="T94" fmla="*/ 1 w 73"/>
                            <a:gd name="T95" fmla="*/ 52 h 218"/>
                            <a:gd name="T96" fmla="*/ 0 w 73"/>
                            <a:gd name="T97" fmla="*/ 43 h 218"/>
                            <a:gd name="T98" fmla="*/ 0 w 73"/>
                            <a:gd name="T99" fmla="*/ 38 h 218"/>
                            <a:gd name="T100" fmla="*/ 0 w 73"/>
                            <a:gd name="T101" fmla="*/ 24 h 218"/>
                            <a:gd name="T102" fmla="*/ 0 w 73"/>
                            <a:gd name="T103" fmla="*/ 10 h 218"/>
                            <a:gd name="T104" fmla="*/ 0 w 73"/>
                            <a:gd name="T105" fmla="*/ 0 h 218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73"/>
                            <a:gd name="T160" fmla="*/ 0 h 218"/>
                            <a:gd name="T161" fmla="*/ 73 w 73"/>
                            <a:gd name="T162" fmla="*/ 218 h 218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73" h="218">
                              <a:moveTo>
                                <a:pt x="0" y="0"/>
                              </a:moveTo>
                              <a:lnTo>
                                <a:pt x="21" y="7"/>
                              </a:lnTo>
                              <a:lnTo>
                                <a:pt x="37" y="14"/>
                              </a:lnTo>
                              <a:lnTo>
                                <a:pt x="43" y="14"/>
                              </a:lnTo>
                              <a:lnTo>
                                <a:pt x="48" y="15"/>
                              </a:lnTo>
                              <a:lnTo>
                                <a:pt x="52" y="18"/>
                              </a:lnTo>
                              <a:lnTo>
                                <a:pt x="55" y="22"/>
                              </a:lnTo>
                              <a:lnTo>
                                <a:pt x="57" y="30"/>
                              </a:lnTo>
                              <a:lnTo>
                                <a:pt x="59" y="42"/>
                              </a:lnTo>
                              <a:lnTo>
                                <a:pt x="60" y="55"/>
                              </a:lnTo>
                              <a:lnTo>
                                <a:pt x="63" y="68"/>
                              </a:lnTo>
                              <a:lnTo>
                                <a:pt x="64" y="76"/>
                              </a:lnTo>
                              <a:lnTo>
                                <a:pt x="65" y="83"/>
                              </a:lnTo>
                              <a:lnTo>
                                <a:pt x="69" y="91"/>
                              </a:lnTo>
                              <a:lnTo>
                                <a:pt x="73" y="98"/>
                              </a:lnTo>
                              <a:lnTo>
                                <a:pt x="73" y="126"/>
                              </a:lnTo>
                              <a:lnTo>
                                <a:pt x="73" y="152"/>
                              </a:lnTo>
                              <a:lnTo>
                                <a:pt x="73" y="176"/>
                              </a:lnTo>
                              <a:lnTo>
                                <a:pt x="73" y="194"/>
                              </a:lnTo>
                              <a:lnTo>
                                <a:pt x="72" y="200"/>
                              </a:lnTo>
                              <a:lnTo>
                                <a:pt x="68" y="208"/>
                              </a:lnTo>
                              <a:lnTo>
                                <a:pt x="64" y="212"/>
                              </a:lnTo>
                              <a:lnTo>
                                <a:pt x="60" y="215"/>
                              </a:lnTo>
                              <a:lnTo>
                                <a:pt x="55" y="218"/>
                              </a:lnTo>
                              <a:lnTo>
                                <a:pt x="49" y="218"/>
                              </a:lnTo>
                              <a:lnTo>
                                <a:pt x="43" y="216"/>
                              </a:lnTo>
                              <a:lnTo>
                                <a:pt x="36" y="212"/>
                              </a:lnTo>
                              <a:lnTo>
                                <a:pt x="28" y="206"/>
                              </a:lnTo>
                              <a:lnTo>
                                <a:pt x="20" y="198"/>
                              </a:lnTo>
                              <a:lnTo>
                                <a:pt x="12" y="188"/>
                              </a:lnTo>
                              <a:lnTo>
                                <a:pt x="7" y="180"/>
                              </a:lnTo>
                              <a:lnTo>
                                <a:pt x="3" y="171"/>
                              </a:lnTo>
                              <a:lnTo>
                                <a:pt x="0" y="163"/>
                              </a:lnTo>
                              <a:lnTo>
                                <a:pt x="1" y="154"/>
                              </a:lnTo>
                              <a:lnTo>
                                <a:pt x="4" y="144"/>
                              </a:lnTo>
                              <a:lnTo>
                                <a:pt x="7" y="138"/>
                              </a:lnTo>
                              <a:lnTo>
                                <a:pt x="9" y="131"/>
                              </a:lnTo>
                              <a:lnTo>
                                <a:pt x="13" y="126"/>
                              </a:lnTo>
                              <a:lnTo>
                                <a:pt x="16" y="119"/>
                              </a:lnTo>
                              <a:lnTo>
                                <a:pt x="17" y="112"/>
                              </a:lnTo>
                              <a:lnTo>
                                <a:pt x="19" y="103"/>
                              </a:lnTo>
                              <a:lnTo>
                                <a:pt x="17" y="91"/>
                              </a:lnTo>
                              <a:lnTo>
                                <a:pt x="16" y="83"/>
                              </a:lnTo>
                              <a:lnTo>
                                <a:pt x="13" y="76"/>
                              </a:lnTo>
                              <a:lnTo>
                                <a:pt x="9" y="71"/>
                              </a:lnTo>
                              <a:lnTo>
                                <a:pt x="7" y="66"/>
                              </a:lnTo>
                              <a:lnTo>
                                <a:pt x="4" y="60"/>
                              </a:lnTo>
                              <a:lnTo>
                                <a:pt x="1" y="52"/>
                              </a:lnTo>
                              <a:lnTo>
                                <a:pt x="0" y="43"/>
                              </a:lnTo>
                              <a:lnTo>
                                <a:pt x="0" y="38"/>
                              </a:lnTo>
                              <a:lnTo>
                                <a:pt x="0" y="24"/>
                              </a:lnTo>
                              <a:lnTo>
                                <a:pt x="0" y="1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0" name="Freeform 2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794750" y="3746500"/>
                          <a:ext cx="30163" cy="28575"/>
                        </a:xfrm>
                        <a:custGeom>
                          <a:avLst/>
                          <a:gdLst>
                            <a:gd name="T0" fmla="*/ 29 w 66"/>
                            <a:gd name="T1" fmla="*/ 12 h 60"/>
                            <a:gd name="T2" fmla="*/ 18 w 66"/>
                            <a:gd name="T3" fmla="*/ 11 h 60"/>
                            <a:gd name="T4" fmla="*/ 12 w 66"/>
                            <a:gd name="T5" fmla="*/ 8 h 60"/>
                            <a:gd name="T6" fmla="*/ 6 w 66"/>
                            <a:gd name="T7" fmla="*/ 4 h 60"/>
                            <a:gd name="T8" fmla="*/ 0 w 66"/>
                            <a:gd name="T9" fmla="*/ 0 h 60"/>
                            <a:gd name="T10" fmla="*/ 0 w 66"/>
                            <a:gd name="T11" fmla="*/ 23 h 60"/>
                            <a:gd name="T12" fmla="*/ 0 w 66"/>
                            <a:gd name="T13" fmla="*/ 36 h 60"/>
                            <a:gd name="T14" fmla="*/ 0 w 66"/>
                            <a:gd name="T15" fmla="*/ 40 h 60"/>
                            <a:gd name="T16" fmla="*/ 1 w 66"/>
                            <a:gd name="T17" fmla="*/ 44 h 60"/>
                            <a:gd name="T18" fmla="*/ 4 w 66"/>
                            <a:gd name="T19" fmla="*/ 49 h 60"/>
                            <a:gd name="T20" fmla="*/ 8 w 66"/>
                            <a:gd name="T21" fmla="*/ 52 h 60"/>
                            <a:gd name="T22" fmla="*/ 12 w 66"/>
                            <a:gd name="T23" fmla="*/ 56 h 60"/>
                            <a:gd name="T24" fmla="*/ 17 w 66"/>
                            <a:gd name="T25" fmla="*/ 57 h 60"/>
                            <a:gd name="T26" fmla="*/ 24 w 66"/>
                            <a:gd name="T27" fmla="*/ 60 h 60"/>
                            <a:gd name="T28" fmla="*/ 29 w 66"/>
                            <a:gd name="T29" fmla="*/ 60 h 60"/>
                            <a:gd name="T30" fmla="*/ 38 w 66"/>
                            <a:gd name="T31" fmla="*/ 60 h 60"/>
                            <a:gd name="T32" fmla="*/ 45 w 66"/>
                            <a:gd name="T33" fmla="*/ 59 h 60"/>
                            <a:gd name="T34" fmla="*/ 50 w 66"/>
                            <a:gd name="T35" fmla="*/ 57 h 60"/>
                            <a:gd name="T36" fmla="*/ 54 w 66"/>
                            <a:gd name="T37" fmla="*/ 55 h 60"/>
                            <a:gd name="T38" fmla="*/ 58 w 66"/>
                            <a:gd name="T39" fmla="*/ 52 h 60"/>
                            <a:gd name="T40" fmla="*/ 61 w 66"/>
                            <a:gd name="T41" fmla="*/ 47 h 60"/>
                            <a:gd name="T42" fmla="*/ 64 w 66"/>
                            <a:gd name="T43" fmla="*/ 43 h 60"/>
                            <a:gd name="T44" fmla="*/ 66 w 66"/>
                            <a:gd name="T45" fmla="*/ 36 h 60"/>
                            <a:gd name="T46" fmla="*/ 29 w 66"/>
                            <a:gd name="T47" fmla="*/ 12 h 60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w 66"/>
                            <a:gd name="T73" fmla="*/ 0 h 60"/>
                            <a:gd name="T74" fmla="*/ 66 w 66"/>
                            <a:gd name="T75" fmla="*/ 60 h 60"/>
                          </a:gdLst>
                          <a:ahLst/>
                          <a:cxnLst>
                            <a:cxn ang="T48">
                              <a:pos x="T0" y="T1"/>
                            </a:cxn>
                            <a:cxn ang="T49">
                              <a:pos x="T2" y="T3"/>
                            </a:cxn>
                            <a:cxn ang="T50">
                              <a:pos x="T4" y="T5"/>
                            </a:cxn>
                            <a:cxn ang="T51">
                              <a:pos x="T6" y="T7"/>
                            </a:cxn>
                            <a:cxn ang="T52">
                              <a:pos x="T8" y="T9"/>
                            </a:cxn>
                            <a:cxn ang="T53">
                              <a:pos x="T10" y="T11"/>
                            </a:cxn>
                            <a:cxn ang="T54">
                              <a:pos x="T12" y="T13"/>
                            </a:cxn>
                            <a:cxn ang="T55">
                              <a:pos x="T14" y="T15"/>
                            </a:cxn>
                            <a:cxn ang="T56">
                              <a:pos x="T16" y="T17"/>
                            </a:cxn>
                            <a:cxn ang="T57">
                              <a:pos x="T18" y="T19"/>
                            </a:cxn>
                            <a:cxn ang="T58">
                              <a:pos x="T20" y="T21"/>
                            </a:cxn>
                            <a:cxn ang="T59">
                              <a:pos x="T22" y="T23"/>
                            </a:cxn>
                            <a:cxn ang="T60">
                              <a:pos x="T24" y="T25"/>
                            </a:cxn>
                            <a:cxn ang="T61">
                              <a:pos x="T26" y="T27"/>
                            </a:cxn>
                            <a:cxn ang="T62">
                              <a:pos x="T28" y="T29"/>
                            </a:cxn>
                            <a:cxn ang="T63">
                              <a:pos x="T30" y="T31"/>
                            </a:cxn>
                            <a:cxn ang="T64">
                              <a:pos x="T32" y="T33"/>
                            </a:cxn>
                            <a:cxn ang="T65">
                              <a:pos x="T34" y="T35"/>
                            </a:cxn>
                            <a:cxn ang="T66">
                              <a:pos x="T36" y="T37"/>
                            </a:cxn>
                            <a:cxn ang="T67">
                              <a:pos x="T38" y="T39"/>
                            </a:cxn>
                            <a:cxn ang="T68">
                              <a:pos x="T40" y="T41"/>
                            </a:cxn>
                            <a:cxn ang="T69">
                              <a:pos x="T42" y="T43"/>
                            </a:cxn>
                            <a:cxn ang="T70">
                              <a:pos x="T44" y="T45"/>
                            </a:cxn>
                            <a:cxn ang="T71">
                              <a:pos x="T46" y="T47"/>
                            </a:cxn>
                          </a:cxnLst>
                          <a:rect l="T72" t="T73" r="T74" b="T75"/>
                          <a:pathLst>
                            <a:path w="66" h="60">
                              <a:moveTo>
                                <a:pt x="29" y="12"/>
                              </a:moveTo>
                              <a:lnTo>
                                <a:pt x="18" y="11"/>
                              </a:lnTo>
                              <a:lnTo>
                                <a:pt x="12" y="8"/>
                              </a:lnTo>
                              <a:lnTo>
                                <a:pt x="6" y="4"/>
                              </a:lnTo>
                              <a:lnTo>
                                <a:pt x="0" y="0"/>
                              </a:lnTo>
                              <a:lnTo>
                                <a:pt x="0" y="23"/>
                              </a:lnTo>
                              <a:lnTo>
                                <a:pt x="0" y="36"/>
                              </a:lnTo>
                              <a:lnTo>
                                <a:pt x="0" y="40"/>
                              </a:lnTo>
                              <a:lnTo>
                                <a:pt x="1" y="44"/>
                              </a:lnTo>
                              <a:lnTo>
                                <a:pt x="4" y="49"/>
                              </a:lnTo>
                              <a:lnTo>
                                <a:pt x="8" y="52"/>
                              </a:lnTo>
                              <a:lnTo>
                                <a:pt x="12" y="56"/>
                              </a:lnTo>
                              <a:lnTo>
                                <a:pt x="17" y="57"/>
                              </a:lnTo>
                              <a:lnTo>
                                <a:pt x="24" y="60"/>
                              </a:lnTo>
                              <a:lnTo>
                                <a:pt x="29" y="60"/>
                              </a:lnTo>
                              <a:lnTo>
                                <a:pt x="38" y="60"/>
                              </a:lnTo>
                              <a:lnTo>
                                <a:pt x="45" y="59"/>
                              </a:lnTo>
                              <a:lnTo>
                                <a:pt x="50" y="57"/>
                              </a:lnTo>
                              <a:lnTo>
                                <a:pt x="54" y="55"/>
                              </a:lnTo>
                              <a:lnTo>
                                <a:pt x="58" y="52"/>
                              </a:lnTo>
                              <a:lnTo>
                                <a:pt x="61" y="47"/>
                              </a:lnTo>
                              <a:lnTo>
                                <a:pt x="64" y="43"/>
                              </a:lnTo>
                              <a:lnTo>
                                <a:pt x="66" y="36"/>
                              </a:lnTo>
                              <a:lnTo>
                                <a:pt x="29" y="1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1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747125" y="3795713"/>
                          <a:ext cx="25400" cy="23812"/>
                        </a:xfrm>
                        <a:custGeom>
                          <a:avLst/>
                          <a:gdLst>
                            <a:gd name="T0" fmla="*/ 53 w 53"/>
                            <a:gd name="T1" fmla="*/ 5 h 48"/>
                            <a:gd name="T2" fmla="*/ 36 w 53"/>
                            <a:gd name="T3" fmla="*/ 2 h 48"/>
                            <a:gd name="T4" fmla="*/ 24 w 53"/>
                            <a:gd name="T5" fmla="*/ 0 h 48"/>
                            <a:gd name="T6" fmla="*/ 17 w 53"/>
                            <a:gd name="T7" fmla="*/ 2 h 48"/>
                            <a:gd name="T8" fmla="*/ 9 w 53"/>
                            <a:gd name="T9" fmla="*/ 9 h 48"/>
                            <a:gd name="T10" fmla="*/ 5 w 53"/>
                            <a:gd name="T11" fmla="*/ 14 h 48"/>
                            <a:gd name="T12" fmla="*/ 3 w 53"/>
                            <a:gd name="T13" fmla="*/ 20 h 48"/>
                            <a:gd name="T14" fmla="*/ 0 w 53"/>
                            <a:gd name="T15" fmla="*/ 25 h 48"/>
                            <a:gd name="T16" fmla="*/ 0 w 53"/>
                            <a:gd name="T17" fmla="*/ 29 h 48"/>
                            <a:gd name="T18" fmla="*/ 1 w 53"/>
                            <a:gd name="T19" fmla="*/ 32 h 48"/>
                            <a:gd name="T20" fmla="*/ 4 w 53"/>
                            <a:gd name="T21" fmla="*/ 34 h 48"/>
                            <a:gd name="T22" fmla="*/ 9 w 53"/>
                            <a:gd name="T23" fmla="*/ 37 h 48"/>
                            <a:gd name="T24" fmla="*/ 15 w 53"/>
                            <a:gd name="T25" fmla="*/ 41 h 48"/>
                            <a:gd name="T26" fmla="*/ 28 w 53"/>
                            <a:gd name="T27" fmla="*/ 45 h 48"/>
                            <a:gd name="T28" fmla="*/ 36 w 53"/>
                            <a:gd name="T29" fmla="*/ 48 h 48"/>
                            <a:gd name="T30" fmla="*/ 44 w 53"/>
                            <a:gd name="T31" fmla="*/ 48 h 48"/>
                            <a:gd name="T32" fmla="*/ 53 w 53"/>
                            <a:gd name="T33" fmla="*/ 48 h 48"/>
                            <a:gd name="T34" fmla="*/ 53 w 53"/>
                            <a:gd name="T35" fmla="*/ 37 h 48"/>
                            <a:gd name="T36" fmla="*/ 53 w 53"/>
                            <a:gd name="T37" fmla="*/ 29 h 48"/>
                            <a:gd name="T38" fmla="*/ 53 w 53"/>
                            <a:gd name="T39" fmla="*/ 20 h 48"/>
                            <a:gd name="T40" fmla="*/ 53 w 53"/>
                            <a:gd name="T41" fmla="*/ 5 h 48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w 53"/>
                            <a:gd name="T64" fmla="*/ 0 h 48"/>
                            <a:gd name="T65" fmla="*/ 53 w 53"/>
                            <a:gd name="T66" fmla="*/ 48 h 48"/>
                          </a:gdLst>
                          <a:ahLst/>
                          <a:cxnLst>
                            <a:cxn ang="T42">
                              <a:pos x="T0" y="T1"/>
                            </a:cxn>
                            <a:cxn ang="T43">
                              <a:pos x="T2" y="T3"/>
                            </a:cxn>
                            <a:cxn ang="T44">
                              <a:pos x="T4" y="T5"/>
                            </a:cxn>
                            <a:cxn ang="T45">
                              <a:pos x="T6" y="T7"/>
                            </a:cxn>
                            <a:cxn ang="T46">
                              <a:pos x="T8" y="T9"/>
                            </a:cxn>
                            <a:cxn ang="T47">
                              <a:pos x="T10" y="T11"/>
                            </a:cxn>
                            <a:cxn ang="T48">
                              <a:pos x="T12" y="T13"/>
                            </a:cxn>
                            <a:cxn ang="T49">
                              <a:pos x="T14" y="T15"/>
                            </a:cxn>
                            <a:cxn ang="T50">
                              <a:pos x="T16" y="T17"/>
                            </a:cxn>
                            <a:cxn ang="T51">
                              <a:pos x="T18" y="T19"/>
                            </a:cxn>
                            <a:cxn ang="T52">
                              <a:pos x="T20" y="T21"/>
                            </a:cxn>
                            <a:cxn ang="T53">
                              <a:pos x="T22" y="T23"/>
                            </a:cxn>
                            <a:cxn ang="T54">
                              <a:pos x="T24" y="T25"/>
                            </a:cxn>
                            <a:cxn ang="T55">
                              <a:pos x="T26" y="T27"/>
                            </a:cxn>
                            <a:cxn ang="T56">
                              <a:pos x="T28" y="T29"/>
                            </a:cxn>
                            <a:cxn ang="T57">
                              <a:pos x="T30" y="T31"/>
                            </a:cxn>
                            <a:cxn ang="T58">
                              <a:pos x="T32" y="T33"/>
                            </a:cxn>
                            <a:cxn ang="T59">
                              <a:pos x="T34" y="T35"/>
                            </a:cxn>
                            <a:cxn ang="T60">
                              <a:pos x="T36" y="T37"/>
                            </a:cxn>
                            <a:cxn ang="T61">
                              <a:pos x="T38" y="T39"/>
                            </a:cxn>
                            <a:cxn ang="T62">
                              <a:pos x="T40" y="T41"/>
                            </a:cxn>
                          </a:cxnLst>
                          <a:rect l="T63" t="T64" r="T65" b="T66"/>
                          <a:pathLst>
                            <a:path w="53" h="48">
                              <a:moveTo>
                                <a:pt x="53" y="5"/>
                              </a:moveTo>
                              <a:lnTo>
                                <a:pt x="36" y="2"/>
                              </a:lnTo>
                              <a:lnTo>
                                <a:pt x="24" y="0"/>
                              </a:lnTo>
                              <a:lnTo>
                                <a:pt x="17" y="2"/>
                              </a:lnTo>
                              <a:lnTo>
                                <a:pt x="9" y="9"/>
                              </a:lnTo>
                              <a:lnTo>
                                <a:pt x="5" y="14"/>
                              </a:lnTo>
                              <a:lnTo>
                                <a:pt x="3" y="20"/>
                              </a:lnTo>
                              <a:lnTo>
                                <a:pt x="0" y="25"/>
                              </a:lnTo>
                              <a:lnTo>
                                <a:pt x="0" y="29"/>
                              </a:lnTo>
                              <a:lnTo>
                                <a:pt x="1" y="32"/>
                              </a:lnTo>
                              <a:lnTo>
                                <a:pt x="4" y="34"/>
                              </a:lnTo>
                              <a:lnTo>
                                <a:pt x="9" y="37"/>
                              </a:lnTo>
                              <a:lnTo>
                                <a:pt x="15" y="41"/>
                              </a:lnTo>
                              <a:lnTo>
                                <a:pt x="28" y="45"/>
                              </a:lnTo>
                              <a:lnTo>
                                <a:pt x="36" y="48"/>
                              </a:lnTo>
                              <a:lnTo>
                                <a:pt x="44" y="48"/>
                              </a:lnTo>
                              <a:lnTo>
                                <a:pt x="53" y="48"/>
                              </a:lnTo>
                              <a:lnTo>
                                <a:pt x="53" y="37"/>
                              </a:lnTo>
                              <a:lnTo>
                                <a:pt x="53" y="29"/>
                              </a:lnTo>
                              <a:lnTo>
                                <a:pt x="53" y="20"/>
                              </a:lnTo>
                              <a:lnTo>
                                <a:pt x="53" y="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2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709025" y="2855913"/>
                          <a:ext cx="69850" cy="31750"/>
                        </a:xfrm>
                        <a:custGeom>
                          <a:avLst/>
                          <a:gdLst>
                            <a:gd name="T0" fmla="*/ 108 w 144"/>
                            <a:gd name="T1" fmla="*/ 17 h 63"/>
                            <a:gd name="T2" fmla="*/ 86 w 144"/>
                            <a:gd name="T3" fmla="*/ 17 h 63"/>
                            <a:gd name="T4" fmla="*/ 62 w 144"/>
                            <a:gd name="T5" fmla="*/ 16 h 63"/>
                            <a:gd name="T6" fmla="*/ 51 w 144"/>
                            <a:gd name="T7" fmla="*/ 13 h 63"/>
                            <a:gd name="T8" fmla="*/ 40 w 144"/>
                            <a:gd name="T9" fmla="*/ 11 h 63"/>
                            <a:gd name="T10" fmla="*/ 32 w 144"/>
                            <a:gd name="T11" fmla="*/ 5 h 63"/>
                            <a:gd name="T12" fmla="*/ 24 w 144"/>
                            <a:gd name="T13" fmla="*/ 0 h 63"/>
                            <a:gd name="T14" fmla="*/ 19 w 144"/>
                            <a:gd name="T15" fmla="*/ 1 h 63"/>
                            <a:gd name="T16" fmla="*/ 15 w 144"/>
                            <a:gd name="T17" fmla="*/ 4 h 63"/>
                            <a:gd name="T18" fmla="*/ 12 w 144"/>
                            <a:gd name="T19" fmla="*/ 7 h 63"/>
                            <a:gd name="T20" fmla="*/ 10 w 144"/>
                            <a:gd name="T21" fmla="*/ 9 h 63"/>
                            <a:gd name="T22" fmla="*/ 7 w 144"/>
                            <a:gd name="T23" fmla="*/ 16 h 63"/>
                            <a:gd name="T24" fmla="*/ 0 w 144"/>
                            <a:gd name="T25" fmla="*/ 24 h 63"/>
                            <a:gd name="T26" fmla="*/ 0 w 144"/>
                            <a:gd name="T27" fmla="*/ 60 h 63"/>
                            <a:gd name="T28" fmla="*/ 11 w 144"/>
                            <a:gd name="T29" fmla="*/ 61 h 63"/>
                            <a:gd name="T30" fmla="*/ 22 w 144"/>
                            <a:gd name="T31" fmla="*/ 63 h 63"/>
                            <a:gd name="T32" fmla="*/ 31 w 144"/>
                            <a:gd name="T33" fmla="*/ 63 h 63"/>
                            <a:gd name="T34" fmla="*/ 42 w 144"/>
                            <a:gd name="T35" fmla="*/ 63 h 63"/>
                            <a:gd name="T36" fmla="*/ 68 w 144"/>
                            <a:gd name="T37" fmla="*/ 61 h 63"/>
                            <a:gd name="T38" fmla="*/ 103 w 144"/>
                            <a:gd name="T39" fmla="*/ 60 h 63"/>
                            <a:gd name="T40" fmla="*/ 115 w 144"/>
                            <a:gd name="T41" fmla="*/ 59 h 63"/>
                            <a:gd name="T42" fmla="*/ 123 w 144"/>
                            <a:gd name="T43" fmla="*/ 57 h 63"/>
                            <a:gd name="T44" fmla="*/ 130 w 144"/>
                            <a:gd name="T45" fmla="*/ 53 h 63"/>
                            <a:gd name="T46" fmla="*/ 135 w 144"/>
                            <a:gd name="T47" fmla="*/ 48 h 63"/>
                            <a:gd name="T48" fmla="*/ 140 w 144"/>
                            <a:gd name="T49" fmla="*/ 35 h 63"/>
                            <a:gd name="T50" fmla="*/ 144 w 144"/>
                            <a:gd name="T51" fmla="*/ 17 h 63"/>
                            <a:gd name="T52" fmla="*/ 127 w 144"/>
                            <a:gd name="T53" fmla="*/ 17 h 63"/>
                            <a:gd name="T54" fmla="*/ 108 w 144"/>
                            <a:gd name="T55" fmla="*/ 17 h 63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w 144"/>
                            <a:gd name="T85" fmla="*/ 0 h 63"/>
                            <a:gd name="T86" fmla="*/ 144 w 144"/>
                            <a:gd name="T87" fmla="*/ 63 h 63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T84" t="T85" r="T86" b="T87"/>
                          <a:pathLst>
                            <a:path w="144" h="63">
                              <a:moveTo>
                                <a:pt x="108" y="17"/>
                              </a:moveTo>
                              <a:lnTo>
                                <a:pt x="86" y="17"/>
                              </a:lnTo>
                              <a:lnTo>
                                <a:pt x="62" y="16"/>
                              </a:lnTo>
                              <a:lnTo>
                                <a:pt x="51" y="13"/>
                              </a:lnTo>
                              <a:lnTo>
                                <a:pt x="40" y="11"/>
                              </a:lnTo>
                              <a:lnTo>
                                <a:pt x="32" y="5"/>
                              </a:lnTo>
                              <a:lnTo>
                                <a:pt x="24" y="0"/>
                              </a:lnTo>
                              <a:lnTo>
                                <a:pt x="19" y="1"/>
                              </a:lnTo>
                              <a:lnTo>
                                <a:pt x="15" y="4"/>
                              </a:lnTo>
                              <a:lnTo>
                                <a:pt x="12" y="7"/>
                              </a:lnTo>
                              <a:lnTo>
                                <a:pt x="10" y="9"/>
                              </a:lnTo>
                              <a:lnTo>
                                <a:pt x="7" y="16"/>
                              </a:lnTo>
                              <a:lnTo>
                                <a:pt x="0" y="24"/>
                              </a:lnTo>
                              <a:lnTo>
                                <a:pt x="0" y="60"/>
                              </a:lnTo>
                              <a:lnTo>
                                <a:pt x="11" y="61"/>
                              </a:lnTo>
                              <a:lnTo>
                                <a:pt x="22" y="63"/>
                              </a:lnTo>
                              <a:lnTo>
                                <a:pt x="31" y="63"/>
                              </a:lnTo>
                              <a:lnTo>
                                <a:pt x="42" y="63"/>
                              </a:lnTo>
                              <a:lnTo>
                                <a:pt x="68" y="61"/>
                              </a:lnTo>
                              <a:lnTo>
                                <a:pt x="103" y="60"/>
                              </a:lnTo>
                              <a:lnTo>
                                <a:pt x="115" y="59"/>
                              </a:lnTo>
                              <a:lnTo>
                                <a:pt x="123" y="57"/>
                              </a:lnTo>
                              <a:lnTo>
                                <a:pt x="130" y="53"/>
                              </a:lnTo>
                              <a:lnTo>
                                <a:pt x="135" y="48"/>
                              </a:lnTo>
                              <a:lnTo>
                                <a:pt x="140" y="35"/>
                              </a:lnTo>
                              <a:lnTo>
                                <a:pt x="144" y="17"/>
                              </a:lnTo>
                              <a:lnTo>
                                <a:pt x="127" y="17"/>
                              </a:lnTo>
                              <a:lnTo>
                                <a:pt x="108" y="1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3" name="Freeform 3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05863" y="2792413"/>
                          <a:ext cx="52387" cy="28575"/>
                        </a:xfrm>
                        <a:custGeom>
                          <a:avLst/>
                          <a:gdLst>
                            <a:gd name="T0" fmla="*/ 42 w 108"/>
                            <a:gd name="T1" fmla="*/ 54 h 60"/>
                            <a:gd name="T2" fmla="*/ 12 w 108"/>
                            <a:gd name="T3" fmla="*/ 60 h 60"/>
                            <a:gd name="T4" fmla="*/ 5 w 108"/>
                            <a:gd name="T5" fmla="*/ 49 h 60"/>
                            <a:gd name="T6" fmla="*/ 0 w 108"/>
                            <a:gd name="T7" fmla="*/ 42 h 60"/>
                            <a:gd name="T8" fmla="*/ 1 w 108"/>
                            <a:gd name="T9" fmla="*/ 33 h 60"/>
                            <a:gd name="T10" fmla="*/ 5 w 108"/>
                            <a:gd name="T11" fmla="*/ 25 h 60"/>
                            <a:gd name="T12" fmla="*/ 12 w 108"/>
                            <a:gd name="T13" fmla="*/ 18 h 60"/>
                            <a:gd name="T14" fmla="*/ 20 w 108"/>
                            <a:gd name="T15" fmla="*/ 12 h 60"/>
                            <a:gd name="T16" fmla="*/ 29 w 108"/>
                            <a:gd name="T17" fmla="*/ 8 h 60"/>
                            <a:gd name="T18" fmla="*/ 40 w 108"/>
                            <a:gd name="T19" fmla="*/ 4 h 60"/>
                            <a:gd name="T20" fmla="*/ 53 w 108"/>
                            <a:gd name="T21" fmla="*/ 1 h 60"/>
                            <a:gd name="T22" fmla="*/ 66 w 108"/>
                            <a:gd name="T23" fmla="*/ 0 h 60"/>
                            <a:gd name="T24" fmla="*/ 80 w 108"/>
                            <a:gd name="T25" fmla="*/ 1 h 60"/>
                            <a:gd name="T26" fmla="*/ 92 w 108"/>
                            <a:gd name="T27" fmla="*/ 2 h 60"/>
                            <a:gd name="T28" fmla="*/ 97 w 108"/>
                            <a:gd name="T29" fmla="*/ 5 h 60"/>
                            <a:gd name="T30" fmla="*/ 101 w 108"/>
                            <a:gd name="T31" fmla="*/ 8 h 60"/>
                            <a:gd name="T32" fmla="*/ 105 w 108"/>
                            <a:gd name="T33" fmla="*/ 12 h 60"/>
                            <a:gd name="T34" fmla="*/ 108 w 108"/>
                            <a:gd name="T35" fmla="*/ 18 h 60"/>
                            <a:gd name="T36" fmla="*/ 96 w 108"/>
                            <a:gd name="T37" fmla="*/ 25 h 60"/>
                            <a:gd name="T38" fmla="*/ 86 w 108"/>
                            <a:gd name="T39" fmla="*/ 28 h 60"/>
                            <a:gd name="T40" fmla="*/ 82 w 108"/>
                            <a:gd name="T41" fmla="*/ 30 h 60"/>
                            <a:gd name="T42" fmla="*/ 80 w 108"/>
                            <a:gd name="T43" fmla="*/ 33 h 60"/>
                            <a:gd name="T44" fmla="*/ 78 w 108"/>
                            <a:gd name="T45" fmla="*/ 37 h 60"/>
                            <a:gd name="T46" fmla="*/ 78 w 108"/>
                            <a:gd name="T47" fmla="*/ 42 h 60"/>
                            <a:gd name="T48" fmla="*/ 42 w 108"/>
                            <a:gd name="T49" fmla="*/ 54 h 60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w 108"/>
                            <a:gd name="T76" fmla="*/ 0 h 60"/>
                            <a:gd name="T77" fmla="*/ 108 w 108"/>
                            <a:gd name="T78" fmla="*/ 60 h 60"/>
                          </a:gdLst>
                          <a:ahLst/>
                          <a:cxnLst>
                            <a:cxn ang="T50">
                              <a:pos x="T0" y="T1"/>
                            </a:cxn>
                            <a:cxn ang="T51">
                              <a:pos x="T2" y="T3"/>
                            </a:cxn>
                            <a:cxn ang="T52">
                              <a:pos x="T4" y="T5"/>
                            </a:cxn>
                            <a:cxn ang="T53">
                              <a:pos x="T6" y="T7"/>
                            </a:cxn>
                            <a:cxn ang="T54">
                              <a:pos x="T8" y="T9"/>
                            </a:cxn>
                            <a:cxn ang="T55">
                              <a:pos x="T10" y="T11"/>
                            </a:cxn>
                            <a:cxn ang="T56">
                              <a:pos x="T12" y="T13"/>
                            </a:cxn>
                            <a:cxn ang="T57">
                              <a:pos x="T14" y="T15"/>
                            </a:cxn>
                            <a:cxn ang="T58">
                              <a:pos x="T16" y="T17"/>
                            </a:cxn>
                            <a:cxn ang="T59">
                              <a:pos x="T18" y="T19"/>
                            </a:cxn>
                            <a:cxn ang="T60">
                              <a:pos x="T20" y="T21"/>
                            </a:cxn>
                            <a:cxn ang="T61">
                              <a:pos x="T22" y="T23"/>
                            </a:cxn>
                            <a:cxn ang="T62">
                              <a:pos x="T24" y="T25"/>
                            </a:cxn>
                            <a:cxn ang="T63">
                              <a:pos x="T26" y="T27"/>
                            </a:cxn>
                            <a:cxn ang="T64">
                              <a:pos x="T28" y="T29"/>
                            </a:cxn>
                            <a:cxn ang="T65">
                              <a:pos x="T30" y="T31"/>
                            </a:cxn>
                            <a:cxn ang="T66">
                              <a:pos x="T32" y="T33"/>
                            </a:cxn>
                            <a:cxn ang="T67">
                              <a:pos x="T34" y="T35"/>
                            </a:cxn>
                            <a:cxn ang="T68">
                              <a:pos x="T36" y="T37"/>
                            </a:cxn>
                            <a:cxn ang="T69">
                              <a:pos x="T38" y="T39"/>
                            </a:cxn>
                            <a:cxn ang="T70">
                              <a:pos x="T40" y="T41"/>
                            </a:cxn>
                            <a:cxn ang="T71">
                              <a:pos x="T42" y="T43"/>
                            </a:cxn>
                            <a:cxn ang="T72">
                              <a:pos x="T44" y="T45"/>
                            </a:cxn>
                            <a:cxn ang="T73">
                              <a:pos x="T46" y="T47"/>
                            </a:cxn>
                            <a:cxn ang="T74">
                              <a:pos x="T48" y="T49"/>
                            </a:cxn>
                          </a:cxnLst>
                          <a:rect l="T75" t="T76" r="T77" b="T78"/>
                          <a:pathLst>
                            <a:path w="108" h="60">
                              <a:moveTo>
                                <a:pt x="42" y="54"/>
                              </a:moveTo>
                              <a:lnTo>
                                <a:pt x="12" y="60"/>
                              </a:lnTo>
                              <a:lnTo>
                                <a:pt x="5" y="49"/>
                              </a:lnTo>
                              <a:lnTo>
                                <a:pt x="0" y="42"/>
                              </a:lnTo>
                              <a:lnTo>
                                <a:pt x="1" y="33"/>
                              </a:lnTo>
                              <a:lnTo>
                                <a:pt x="5" y="25"/>
                              </a:lnTo>
                              <a:lnTo>
                                <a:pt x="12" y="18"/>
                              </a:lnTo>
                              <a:lnTo>
                                <a:pt x="20" y="12"/>
                              </a:lnTo>
                              <a:lnTo>
                                <a:pt x="29" y="8"/>
                              </a:lnTo>
                              <a:lnTo>
                                <a:pt x="40" y="4"/>
                              </a:lnTo>
                              <a:lnTo>
                                <a:pt x="53" y="1"/>
                              </a:lnTo>
                              <a:lnTo>
                                <a:pt x="66" y="0"/>
                              </a:lnTo>
                              <a:lnTo>
                                <a:pt x="80" y="1"/>
                              </a:lnTo>
                              <a:lnTo>
                                <a:pt x="92" y="2"/>
                              </a:lnTo>
                              <a:lnTo>
                                <a:pt x="97" y="5"/>
                              </a:lnTo>
                              <a:lnTo>
                                <a:pt x="101" y="8"/>
                              </a:lnTo>
                              <a:lnTo>
                                <a:pt x="105" y="12"/>
                              </a:lnTo>
                              <a:lnTo>
                                <a:pt x="108" y="18"/>
                              </a:lnTo>
                              <a:lnTo>
                                <a:pt x="96" y="25"/>
                              </a:lnTo>
                              <a:lnTo>
                                <a:pt x="86" y="28"/>
                              </a:lnTo>
                              <a:lnTo>
                                <a:pt x="82" y="30"/>
                              </a:lnTo>
                              <a:lnTo>
                                <a:pt x="80" y="33"/>
                              </a:lnTo>
                              <a:lnTo>
                                <a:pt x="78" y="37"/>
                              </a:lnTo>
                              <a:lnTo>
                                <a:pt x="78" y="42"/>
                              </a:lnTo>
                              <a:lnTo>
                                <a:pt x="42" y="5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4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202488" y="1308100"/>
                          <a:ext cx="69850" cy="173038"/>
                        </a:xfrm>
                        <a:custGeom>
                          <a:avLst/>
                          <a:gdLst>
                            <a:gd name="T0" fmla="*/ 144 w 144"/>
                            <a:gd name="T1" fmla="*/ 0 h 356"/>
                            <a:gd name="T2" fmla="*/ 128 w 144"/>
                            <a:gd name="T3" fmla="*/ 8 h 356"/>
                            <a:gd name="T4" fmla="*/ 112 w 144"/>
                            <a:gd name="T5" fmla="*/ 18 h 356"/>
                            <a:gd name="T6" fmla="*/ 97 w 144"/>
                            <a:gd name="T7" fmla="*/ 28 h 356"/>
                            <a:gd name="T8" fmla="*/ 82 w 144"/>
                            <a:gd name="T9" fmla="*/ 39 h 356"/>
                            <a:gd name="T10" fmla="*/ 70 w 144"/>
                            <a:gd name="T11" fmla="*/ 51 h 356"/>
                            <a:gd name="T12" fmla="*/ 58 w 144"/>
                            <a:gd name="T13" fmla="*/ 63 h 356"/>
                            <a:gd name="T14" fmla="*/ 48 w 144"/>
                            <a:gd name="T15" fmla="*/ 78 h 356"/>
                            <a:gd name="T16" fmla="*/ 37 w 144"/>
                            <a:gd name="T17" fmla="*/ 91 h 356"/>
                            <a:gd name="T18" fmla="*/ 29 w 144"/>
                            <a:gd name="T19" fmla="*/ 107 h 356"/>
                            <a:gd name="T20" fmla="*/ 21 w 144"/>
                            <a:gd name="T21" fmla="*/ 123 h 356"/>
                            <a:gd name="T22" fmla="*/ 14 w 144"/>
                            <a:gd name="T23" fmla="*/ 140 h 356"/>
                            <a:gd name="T24" fmla="*/ 9 w 144"/>
                            <a:gd name="T25" fmla="*/ 159 h 356"/>
                            <a:gd name="T26" fmla="*/ 5 w 144"/>
                            <a:gd name="T27" fmla="*/ 178 h 356"/>
                            <a:gd name="T28" fmla="*/ 1 w 144"/>
                            <a:gd name="T29" fmla="*/ 198 h 356"/>
                            <a:gd name="T30" fmla="*/ 0 w 144"/>
                            <a:gd name="T31" fmla="*/ 219 h 356"/>
                            <a:gd name="T32" fmla="*/ 0 w 144"/>
                            <a:gd name="T33" fmla="*/ 242 h 356"/>
                            <a:gd name="T34" fmla="*/ 0 w 144"/>
                            <a:gd name="T35" fmla="*/ 260 h 356"/>
                            <a:gd name="T36" fmla="*/ 2 w 144"/>
                            <a:gd name="T37" fmla="*/ 278 h 356"/>
                            <a:gd name="T38" fmla="*/ 6 w 144"/>
                            <a:gd name="T39" fmla="*/ 292 h 356"/>
                            <a:gd name="T40" fmla="*/ 10 w 144"/>
                            <a:gd name="T41" fmla="*/ 304 h 356"/>
                            <a:gd name="T42" fmla="*/ 17 w 144"/>
                            <a:gd name="T43" fmla="*/ 315 h 356"/>
                            <a:gd name="T44" fmla="*/ 24 w 144"/>
                            <a:gd name="T45" fmla="*/ 324 h 356"/>
                            <a:gd name="T46" fmla="*/ 33 w 144"/>
                            <a:gd name="T47" fmla="*/ 331 h 356"/>
                            <a:gd name="T48" fmla="*/ 42 w 144"/>
                            <a:gd name="T49" fmla="*/ 338 h 356"/>
                            <a:gd name="T50" fmla="*/ 52 w 144"/>
                            <a:gd name="T51" fmla="*/ 342 h 356"/>
                            <a:gd name="T52" fmla="*/ 64 w 144"/>
                            <a:gd name="T53" fmla="*/ 346 h 356"/>
                            <a:gd name="T54" fmla="*/ 76 w 144"/>
                            <a:gd name="T55" fmla="*/ 348 h 356"/>
                            <a:gd name="T56" fmla="*/ 88 w 144"/>
                            <a:gd name="T57" fmla="*/ 351 h 356"/>
                            <a:gd name="T58" fmla="*/ 114 w 144"/>
                            <a:gd name="T59" fmla="*/ 354 h 356"/>
                            <a:gd name="T60" fmla="*/ 144 w 144"/>
                            <a:gd name="T61" fmla="*/ 356 h 356"/>
                            <a:gd name="T62" fmla="*/ 144 w 144"/>
                            <a:gd name="T63" fmla="*/ 0 h 35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w 144"/>
                            <a:gd name="T97" fmla="*/ 0 h 356"/>
                            <a:gd name="T98" fmla="*/ 144 w 144"/>
                            <a:gd name="T99" fmla="*/ 356 h 356"/>
                          </a:gdLst>
                          <a:ahLst/>
                          <a:cxnLst>
                            <a:cxn ang="T64">
                              <a:pos x="T0" y="T1"/>
                            </a:cxn>
                            <a:cxn ang="T65">
                              <a:pos x="T2" y="T3"/>
                            </a:cxn>
                            <a:cxn ang="T66">
                              <a:pos x="T4" y="T5"/>
                            </a:cxn>
                            <a:cxn ang="T67">
                              <a:pos x="T6" y="T7"/>
                            </a:cxn>
                            <a:cxn ang="T68">
                              <a:pos x="T8" y="T9"/>
                            </a:cxn>
                            <a:cxn ang="T69">
                              <a:pos x="T10" y="T11"/>
                            </a:cxn>
                            <a:cxn ang="T70">
                              <a:pos x="T12" y="T13"/>
                            </a:cxn>
                            <a:cxn ang="T71">
                              <a:pos x="T14" y="T15"/>
                            </a:cxn>
                            <a:cxn ang="T72">
                              <a:pos x="T16" y="T17"/>
                            </a:cxn>
                            <a:cxn ang="T73">
                              <a:pos x="T18" y="T19"/>
                            </a:cxn>
                            <a:cxn ang="T74">
                              <a:pos x="T20" y="T21"/>
                            </a:cxn>
                            <a:cxn ang="T75">
                              <a:pos x="T22" y="T23"/>
                            </a:cxn>
                            <a:cxn ang="T76">
                              <a:pos x="T24" y="T25"/>
                            </a:cxn>
                            <a:cxn ang="T77">
                              <a:pos x="T26" y="T27"/>
                            </a:cxn>
                            <a:cxn ang="T78">
                              <a:pos x="T28" y="T29"/>
                            </a:cxn>
                            <a:cxn ang="T79">
                              <a:pos x="T30" y="T31"/>
                            </a:cxn>
                            <a:cxn ang="T80">
                              <a:pos x="T32" y="T33"/>
                            </a:cxn>
                            <a:cxn ang="T81">
                              <a:pos x="T34" y="T35"/>
                            </a:cxn>
                            <a:cxn ang="T82">
                              <a:pos x="T36" y="T37"/>
                            </a:cxn>
                            <a:cxn ang="T83">
                              <a:pos x="T38" y="T39"/>
                            </a:cxn>
                            <a:cxn ang="T84">
                              <a:pos x="T40" y="T41"/>
                            </a:cxn>
                            <a:cxn ang="T85">
                              <a:pos x="T42" y="T43"/>
                            </a:cxn>
                            <a:cxn ang="T86">
                              <a:pos x="T44" y="T45"/>
                            </a:cxn>
                            <a:cxn ang="T87">
                              <a:pos x="T46" y="T47"/>
                            </a:cxn>
                            <a:cxn ang="T88">
                              <a:pos x="T48" y="T49"/>
                            </a:cxn>
                            <a:cxn ang="T89">
                              <a:pos x="T50" y="T51"/>
                            </a:cxn>
                            <a:cxn ang="T90">
                              <a:pos x="T52" y="T53"/>
                            </a:cxn>
                            <a:cxn ang="T91">
                              <a:pos x="T54" y="T55"/>
                            </a:cxn>
                            <a:cxn ang="T92">
                              <a:pos x="T56" y="T57"/>
                            </a:cxn>
                            <a:cxn ang="T93">
                              <a:pos x="T58" y="T59"/>
                            </a:cxn>
                            <a:cxn ang="T94">
                              <a:pos x="T60" y="T61"/>
                            </a:cxn>
                            <a:cxn ang="T95">
                              <a:pos x="T62" y="T63"/>
                            </a:cxn>
                          </a:cxnLst>
                          <a:rect l="T96" t="T97" r="T98" b="T99"/>
                          <a:pathLst>
                            <a:path w="144" h="356">
                              <a:moveTo>
                                <a:pt x="144" y="0"/>
                              </a:moveTo>
                              <a:lnTo>
                                <a:pt x="128" y="8"/>
                              </a:lnTo>
                              <a:lnTo>
                                <a:pt x="112" y="18"/>
                              </a:lnTo>
                              <a:lnTo>
                                <a:pt x="97" y="28"/>
                              </a:lnTo>
                              <a:lnTo>
                                <a:pt x="82" y="39"/>
                              </a:lnTo>
                              <a:lnTo>
                                <a:pt x="70" y="51"/>
                              </a:lnTo>
                              <a:lnTo>
                                <a:pt x="58" y="63"/>
                              </a:lnTo>
                              <a:lnTo>
                                <a:pt x="48" y="78"/>
                              </a:lnTo>
                              <a:lnTo>
                                <a:pt x="37" y="91"/>
                              </a:lnTo>
                              <a:lnTo>
                                <a:pt x="29" y="107"/>
                              </a:lnTo>
                              <a:lnTo>
                                <a:pt x="21" y="123"/>
                              </a:lnTo>
                              <a:lnTo>
                                <a:pt x="14" y="140"/>
                              </a:lnTo>
                              <a:lnTo>
                                <a:pt x="9" y="159"/>
                              </a:lnTo>
                              <a:lnTo>
                                <a:pt x="5" y="178"/>
                              </a:lnTo>
                              <a:lnTo>
                                <a:pt x="1" y="198"/>
                              </a:lnTo>
                              <a:lnTo>
                                <a:pt x="0" y="219"/>
                              </a:lnTo>
                              <a:lnTo>
                                <a:pt x="0" y="242"/>
                              </a:lnTo>
                              <a:lnTo>
                                <a:pt x="0" y="260"/>
                              </a:lnTo>
                              <a:lnTo>
                                <a:pt x="2" y="278"/>
                              </a:lnTo>
                              <a:lnTo>
                                <a:pt x="6" y="292"/>
                              </a:lnTo>
                              <a:lnTo>
                                <a:pt x="10" y="304"/>
                              </a:lnTo>
                              <a:lnTo>
                                <a:pt x="17" y="315"/>
                              </a:lnTo>
                              <a:lnTo>
                                <a:pt x="24" y="324"/>
                              </a:lnTo>
                              <a:lnTo>
                                <a:pt x="33" y="331"/>
                              </a:lnTo>
                              <a:lnTo>
                                <a:pt x="42" y="338"/>
                              </a:lnTo>
                              <a:lnTo>
                                <a:pt x="52" y="342"/>
                              </a:lnTo>
                              <a:lnTo>
                                <a:pt x="64" y="346"/>
                              </a:lnTo>
                              <a:lnTo>
                                <a:pt x="76" y="348"/>
                              </a:lnTo>
                              <a:lnTo>
                                <a:pt x="88" y="351"/>
                              </a:lnTo>
                              <a:lnTo>
                                <a:pt x="114" y="354"/>
                              </a:lnTo>
                              <a:lnTo>
                                <a:pt x="144" y="356"/>
                              </a:lnTo>
                              <a:lnTo>
                                <a:pt x="144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5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835900" y="4219575"/>
                          <a:ext cx="61913" cy="42863"/>
                        </a:xfrm>
                        <a:custGeom>
                          <a:avLst/>
                          <a:gdLst>
                            <a:gd name="T0" fmla="*/ 54 w 126"/>
                            <a:gd name="T1" fmla="*/ 0 h 86"/>
                            <a:gd name="T2" fmla="*/ 37 w 126"/>
                            <a:gd name="T3" fmla="*/ 5 h 86"/>
                            <a:gd name="T4" fmla="*/ 25 w 126"/>
                            <a:gd name="T5" fmla="*/ 10 h 86"/>
                            <a:gd name="T6" fmla="*/ 16 w 126"/>
                            <a:gd name="T7" fmla="*/ 16 h 86"/>
                            <a:gd name="T8" fmla="*/ 9 w 126"/>
                            <a:gd name="T9" fmla="*/ 22 h 86"/>
                            <a:gd name="T10" fmla="*/ 6 w 126"/>
                            <a:gd name="T11" fmla="*/ 25 h 86"/>
                            <a:gd name="T12" fmla="*/ 4 w 126"/>
                            <a:gd name="T13" fmla="*/ 29 h 86"/>
                            <a:gd name="T14" fmla="*/ 2 w 126"/>
                            <a:gd name="T15" fmla="*/ 34 h 86"/>
                            <a:gd name="T16" fmla="*/ 1 w 126"/>
                            <a:gd name="T17" fmla="*/ 40 h 86"/>
                            <a:gd name="T18" fmla="*/ 0 w 126"/>
                            <a:gd name="T19" fmla="*/ 53 h 86"/>
                            <a:gd name="T20" fmla="*/ 0 w 126"/>
                            <a:gd name="T21" fmla="*/ 72 h 86"/>
                            <a:gd name="T22" fmla="*/ 44 w 126"/>
                            <a:gd name="T23" fmla="*/ 81 h 86"/>
                            <a:gd name="T24" fmla="*/ 74 w 126"/>
                            <a:gd name="T25" fmla="*/ 86 h 86"/>
                            <a:gd name="T26" fmla="*/ 81 w 126"/>
                            <a:gd name="T27" fmla="*/ 86 h 86"/>
                            <a:gd name="T28" fmla="*/ 86 w 126"/>
                            <a:gd name="T29" fmla="*/ 85 h 86"/>
                            <a:gd name="T30" fmla="*/ 93 w 126"/>
                            <a:gd name="T31" fmla="*/ 84 h 86"/>
                            <a:gd name="T32" fmla="*/ 98 w 126"/>
                            <a:gd name="T33" fmla="*/ 81 h 86"/>
                            <a:gd name="T34" fmla="*/ 105 w 126"/>
                            <a:gd name="T35" fmla="*/ 77 h 86"/>
                            <a:gd name="T36" fmla="*/ 112 w 126"/>
                            <a:gd name="T37" fmla="*/ 73 h 86"/>
                            <a:gd name="T38" fmla="*/ 118 w 126"/>
                            <a:gd name="T39" fmla="*/ 66 h 86"/>
                            <a:gd name="T40" fmla="*/ 126 w 126"/>
                            <a:gd name="T41" fmla="*/ 60 h 86"/>
                            <a:gd name="T42" fmla="*/ 108 w 126"/>
                            <a:gd name="T43" fmla="*/ 44 h 86"/>
                            <a:gd name="T44" fmla="*/ 88 w 126"/>
                            <a:gd name="T45" fmla="*/ 32 h 86"/>
                            <a:gd name="T46" fmla="*/ 78 w 126"/>
                            <a:gd name="T47" fmla="*/ 25 h 86"/>
                            <a:gd name="T48" fmla="*/ 69 w 126"/>
                            <a:gd name="T49" fmla="*/ 18 h 86"/>
                            <a:gd name="T50" fmla="*/ 61 w 126"/>
                            <a:gd name="T51" fmla="*/ 9 h 86"/>
                            <a:gd name="T52" fmla="*/ 54 w 126"/>
                            <a:gd name="T53" fmla="*/ 0 h 8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w 126"/>
                            <a:gd name="T82" fmla="*/ 0 h 86"/>
                            <a:gd name="T83" fmla="*/ 126 w 126"/>
                            <a:gd name="T84" fmla="*/ 86 h 86"/>
                          </a:gdLst>
                          <a:ahLst/>
                          <a:cxnLst>
                            <a:cxn ang="T54">
                              <a:pos x="T0" y="T1"/>
                            </a:cxn>
                            <a:cxn ang="T55">
                              <a:pos x="T2" y="T3"/>
                            </a:cxn>
                            <a:cxn ang="T56">
                              <a:pos x="T4" y="T5"/>
                            </a:cxn>
                            <a:cxn ang="T57">
                              <a:pos x="T6" y="T7"/>
                            </a:cxn>
                            <a:cxn ang="T58">
                              <a:pos x="T8" y="T9"/>
                            </a:cxn>
                            <a:cxn ang="T59">
                              <a:pos x="T10" y="T11"/>
                            </a:cxn>
                            <a:cxn ang="T60">
                              <a:pos x="T12" y="T13"/>
                            </a:cxn>
                            <a:cxn ang="T61">
                              <a:pos x="T14" y="T15"/>
                            </a:cxn>
                            <a:cxn ang="T62">
                              <a:pos x="T16" y="T17"/>
                            </a:cxn>
                            <a:cxn ang="T63">
                              <a:pos x="T18" y="T19"/>
                            </a:cxn>
                            <a:cxn ang="T64">
                              <a:pos x="T20" y="T21"/>
                            </a:cxn>
                            <a:cxn ang="T65">
                              <a:pos x="T22" y="T23"/>
                            </a:cxn>
                            <a:cxn ang="T66">
                              <a:pos x="T24" y="T25"/>
                            </a:cxn>
                            <a:cxn ang="T67">
                              <a:pos x="T26" y="T27"/>
                            </a:cxn>
                            <a:cxn ang="T68">
                              <a:pos x="T28" y="T29"/>
                            </a:cxn>
                            <a:cxn ang="T69">
                              <a:pos x="T30" y="T31"/>
                            </a:cxn>
                            <a:cxn ang="T70">
                              <a:pos x="T32" y="T33"/>
                            </a:cxn>
                            <a:cxn ang="T71">
                              <a:pos x="T34" y="T35"/>
                            </a:cxn>
                            <a:cxn ang="T72">
                              <a:pos x="T36" y="T37"/>
                            </a:cxn>
                            <a:cxn ang="T73">
                              <a:pos x="T38" y="T39"/>
                            </a:cxn>
                            <a:cxn ang="T74">
                              <a:pos x="T40" y="T41"/>
                            </a:cxn>
                            <a:cxn ang="T75">
                              <a:pos x="T42" y="T43"/>
                            </a:cxn>
                            <a:cxn ang="T76">
                              <a:pos x="T44" y="T45"/>
                            </a:cxn>
                            <a:cxn ang="T77">
                              <a:pos x="T46" y="T47"/>
                            </a:cxn>
                            <a:cxn ang="T78">
                              <a:pos x="T48" y="T49"/>
                            </a:cxn>
                            <a:cxn ang="T79">
                              <a:pos x="T50" y="T51"/>
                            </a:cxn>
                            <a:cxn ang="T80">
                              <a:pos x="T52" y="T53"/>
                            </a:cxn>
                          </a:cxnLst>
                          <a:rect l="T81" t="T82" r="T83" b="T84"/>
                          <a:pathLst>
                            <a:path w="126" h="86">
                              <a:moveTo>
                                <a:pt x="54" y="0"/>
                              </a:moveTo>
                              <a:lnTo>
                                <a:pt x="37" y="5"/>
                              </a:lnTo>
                              <a:lnTo>
                                <a:pt x="25" y="10"/>
                              </a:lnTo>
                              <a:lnTo>
                                <a:pt x="16" y="16"/>
                              </a:lnTo>
                              <a:lnTo>
                                <a:pt x="9" y="22"/>
                              </a:lnTo>
                              <a:lnTo>
                                <a:pt x="6" y="25"/>
                              </a:lnTo>
                              <a:lnTo>
                                <a:pt x="4" y="29"/>
                              </a:lnTo>
                              <a:lnTo>
                                <a:pt x="2" y="34"/>
                              </a:lnTo>
                              <a:lnTo>
                                <a:pt x="1" y="40"/>
                              </a:lnTo>
                              <a:lnTo>
                                <a:pt x="0" y="53"/>
                              </a:lnTo>
                              <a:lnTo>
                                <a:pt x="0" y="72"/>
                              </a:lnTo>
                              <a:lnTo>
                                <a:pt x="44" y="81"/>
                              </a:lnTo>
                              <a:lnTo>
                                <a:pt x="74" y="86"/>
                              </a:lnTo>
                              <a:lnTo>
                                <a:pt x="81" y="86"/>
                              </a:lnTo>
                              <a:lnTo>
                                <a:pt x="86" y="85"/>
                              </a:lnTo>
                              <a:lnTo>
                                <a:pt x="93" y="84"/>
                              </a:lnTo>
                              <a:lnTo>
                                <a:pt x="98" y="81"/>
                              </a:lnTo>
                              <a:lnTo>
                                <a:pt x="105" y="77"/>
                              </a:lnTo>
                              <a:lnTo>
                                <a:pt x="112" y="73"/>
                              </a:lnTo>
                              <a:lnTo>
                                <a:pt x="118" y="66"/>
                              </a:lnTo>
                              <a:lnTo>
                                <a:pt x="126" y="60"/>
                              </a:lnTo>
                              <a:lnTo>
                                <a:pt x="108" y="44"/>
                              </a:lnTo>
                              <a:lnTo>
                                <a:pt x="88" y="32"/>
                              </a:lnTo>
                              <a:lnTo>
                                <a:pt x="78" y="25"/>
                              </a:lnTo>
                              <a:lnTo>
                                <a:pt x="69" y="18"/>
                              </a:lnTo>
                              <a:lnTo>
                                <a:pt x="61" y="9"/>
                              </a:lnTo>
                              <a:lnTo>
                                <a:pt x="54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6" name="Freeform 3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262938" y="2733675"/>
                          <a:ext cx="41275" cy="101600"/>
                        </a:xfrm>
                        <a:custGeom>
                          <a:avLst/>
                          <a:gdLst>
                            <a:gd name="T0" fmla="*/ 18 w 86"/>
                            <a:gd name="T1" fmla="*/ 120 h 210"/>
                            <a:gd name="T2" fmla="*/ 6 w 86"/>
                            <a:gd name="T3" fmla="*/ 48 h 210"/>
                            <a:gd name="T4" fmla="*/ 4 w 86"/>
                            <a:gd name="T5" fmla="*/ 48 h 210"/>
                            <a:gd name="T6" fmla="*/ 2 w 86"/>
                            <a:gd name="T7" fmla="*/ 46 h 210"/>
                            <a:gd name="T8" fmla="*/ 2 w 86"/>
                            <a:gd name="T9" fmla="*/ 44 h 210"/>
                            <a:gd name="T10" fmla="*/ 0 w 86"/>
                            <a:gd name="T11" fmla="*/ 40 h 210"/>
                            <a:gd name="T12" fmla="*/ 0 w 86"/>
                            <a:gd name="T13" fmla="*/ 33 h 210"/>
                            <a:gd name="T14" fmla="*/ 0 w 86"/>
                            <a:gd name="T15" fmla="*/ 24 h 210"/>
                            <a:gd name="T16" fmla="*/ 0 w 86"/>
                            <a:gd name="T17" fmla="*/ 20 h 210"/>
                            <a:gd name="T18" fmla="*/ 2 w 86"/>
                            <a:gd name="T19" fmla="*/ 14 h 210"/>
                            <a:gd name="T20" fmla="*/ 4 w 86"/>
                            <a:gd name="T21" fmla="*/ 10 h 210"/>
                            <a:gd name="T22" fmla="*/ 7 w 86"/>
                            <a:gd name="T23" fmla="*/ 8 h 210"/>
                            <a:gd name="T24" fmla="*/ 12 w 86"/>
                            <a:gd name="T25" fmla="*/ 2 h 210"/>
                            <a:gd name="T26" fmla="*/ 18 w 86"/>
                            <a:gd name="T27" fmla="*/ 0 h 210"/>
                            <a:gd name="T28" fmla="*/ 66 w 86"/>
                            <a:gd name="T29" fmla="*/ 24 h 210"/>
                            <a:gd name="T30" fmla="*/ 66 w 86"/>
                            <a:gd name="T31" fmla="*/ 44 h 210"/>
                            <a:gd name="T32" fmla="*/ 66 w 86"/>
                            <a:gd name="T33" fmla="*/ 58 h 210"/>
                            <a:gd name="T34" fmla="*/ 66 w 86"/>
                            <a:gd name="T35" fmla="*/ 72 h 210"/>
                            <a:gd name="T36" fmla="*/ 66 w 86"/>
                            <a:gd name="T37" fmla="*/ 84 h 210"/>
                            <a:gd name="T38" fmla="*/ 67 w 86"/>
                            <a:gd name="T39" fmla="*/ 98 h 210"/>
                            <a:gd name="T40" fmla="*/ 70 w 86"/>
                            <a:gd name="T41" fmla="*/ 116 h 210"/>
                            <a:gd name="T42" fmla="*/ 74 w 86"/>
                            <a:gd name="T43" fmla="*/ 133 h 210"/>
                            <a:gd name="T44" fmla="*/ 78 w 86"/>
                            <a:gd name="T45" fmla="*/ 152 h 210"/>
                            <a:gd name="T46" fmla="*/ 82 w 86"/>
                            <a:gd name="T47" fmla="*/ 169 h 210"/>
                            <a:gd name="T48" fmla="*/ 84 w 86"/>
                            <a:gd name="T49" fmla="*/ 185 h 210"/>
                            <a:gd name="T50" fmla="*/ 86 w 86"/>
                            <a:gd name="T51" fmla="*/ 200 h 210"/>
                            <a:gd name="T52" fmla="*/ 84 w 86"/>
                            <a:gd name="T53" fmla="*/ 210 h 210"/>
                            <a:gd name="T54" fmla="*/ 79 w 86"/>
                            <a:gd name="T55" fmla="*/ 209 h 210"/>
                            <a:gd name="T56" fmla="*/ 75 w 86"/>
                            <a:gd name="T57" fmla="*/ 202 h 210"/>
                            <a:gd name="T58" fmla="*/ 71 w 86"/>
                            <a:gd name="T59" fmla="*/ 196 h 210"/>
                            <a:gd name="T60" fmla="*/ 66 w 86"/>
                            <a:gd name="T61" fmla="*/ 186 h 210"/>
                            <a:gd name="T62" fmla="*/ 64 w 86"/>
                            <a:gd name="T63" fmla="*/ 181 h 210"/>
                            <a:gd name="T64" fmla="*/ 62 w 86"/>
                            <a:gd name="T65" fmla="*/ 176 h 210"/>
                            <a:gd name="T66" fmla="*/ 59 w 86"/>
                            <a:gd name="T67" fmla="*/ 172 h 210"/>
                            <a:gd name="T68" fmla="*/ 56 w 86"/>
                            <a:gd name="T69" fmla="*/ 166 h 210"/>
                            <a:gd name="T70" fmla="*/ 48 w 86"/>
                            <a:gd name="T71" fmla="*/ 158 h 210"/>
                            <a:gd name="T72" fmla="*/ 40 w 86"/>
                            <a:gd name="T73" fmla="*/ 150 h 210"/>
                            <a:gd name="T74" fmla="*/ 31 w 86"/>
                            <a:gd name="T75" fmla="*/ 144 h 210"/>
                            <a:gd name="T76" fmla="*/ 24 w 86"/>
                            <a:gd name="T77" fmla="*/ 137 h 210"/>
                            <a:gd name="T78" fmla="*/ 22 w 86"/>
                            <a:gd name="T79" fmla="*/ 133 h 210"/>
                            <a:gd name="T80" fmla="*/ 20 w 86"/>
                            <a:gd name="T81" fmla="*/ 129 h 210"/>
                            <a:gd name="T82" fmla="*/ 19 w 86"/>
                            <a:gd name="T83" fmla="*/ 125 h 210"/>
                            <a:gd name="T84" fmla="*/ 18 w 86"/>
                            <a:gd name="T85" fmla="*/ 120 h 210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w 86"/>
                            <a:gd name="T130" fmla="*/ 0 h 210"/>
                            <a:gd name="T131" fmla="*/ 86 w 86"/>
                            <a:gd name="T132" fmla="*/ 210 h 210"/>
                          </a:gdLst>
                          <a:ahLst/>
                          <a:cxnLst>
                            <a:cxn ang="T86">
                              <a:pos x="T0" y="T1"/>
                            </a:cxn>
                            <a:cxn ang="T87">
                              <a:pos x="T2" y="T3"/>
                            </a:cxn>
                            <a:cxn ang="T88">
                              <a:pos x="T4" y="T5"/>
                            </a:cxn>
                            <a:cxn ang="T89">
                              <a:pos x="T6" y="T7"/>
                            </a:cxn>
                            <a:cxn ang="T90">
                              <a:pos x="T8" y="T9"/>
                            </a:cxn>
                            <a:cxn ang="T91">
                              <a:pos x="T10" y="T11"/>
                            </a:cxn>
                            <a:cxn ang="T92">
                              <a:pos x="T12" y="T13"/>
                            </a:cxn>
                            <a:cxn ang="T93">
                              <a:pos x="T14" y="T15"/>
                            </a:cxn>
                            <a:cxn ang="T94">
                              <a:pos x="T16" y="T17"/>
                            </a:cxn>
                            <a:cxn ang="T95">
                              <a:pos x="T18" y="T19"/>
                            </a:cxn>
                            <a:cxn ang="T96">
                              <a:pos x="T20" y="T21"/>
                            </a:cxn>
                            <a:cxn ang="T97">
                              <a:pos x="T22" y="T23"/>
                            </a:cxn>
                            <a:cxn ang="T98">
                              <a:pos x="T24" y="T25"/>
                            </a:cxn>
                            <a:cxn ang="T99">
                              <a:pos x="T26" y="T27"/>
                            </a:cxn>
                            <a:cxn ang="T100">
                              <a:pos x="T28" y="T29"/>
                            </a:cxn>
                            <a:cxn ang="T101">
                              <a:pos x="T30" y="T31"/>
                            </a:cxn>
                            <a:cxn ang="T102">
                              <a:pos x="T32" y="T33"/>
                            </a:cxn>
                            <a:cxn ang="T103">
                              <a:pos x="T34" y="T35"/>
                            </a:cxn>
                            <a:cxn ang="T104">
                              <a:pos x="T36" y="T37"/>
                            </a:cxn>
                            <a:cxn ang="T105">
                              <a:pos x="T38" y="T39"/>
                            </a:cxn>
                            <a:cxn ang="T106">
                              <a:pos x="T40" y="T41"/>
                            </a:cxn>
                            <a:cxn ang="T107">
                              <a:pos x="T42" y="T43"/>
                            </a:cxn>
                            <a:cxn ang="T108">
                              <a:pos x="T44" y="T45"/>
                            </a:cxn>
                            <a:cxn ang="T109">
                              <a:pos x="T46" y="T47"/>
                            </a:cxn>
                            <a:cxn ang="T110">
                              <a:pos x="T48" y="T49"/>
                            </a:cxn>
                            <a:cxn ang="T111">
                              <a:pos x="T50" y="T51"/>
                            </a:cxn>
                            <a:cxn ang="T112">
                              <a:pos x="T52" y="T53"/>
                            </a:cxn>
                            <a:cxn ang="T113">
                              <a:pos x="T54" y="T55"/>
                            </a:cxn>
                            <a:cxn ang="T114">
                              <a:pos x="T56" y="T57"/>
                            </a:cxn>
                            <a:cxn ang="T115">
                              <a:pos x="T58" y="T59"/>
                            </a:cxn>
                            <a:cxn ang="T116">
                              <a:pos x="T60" y="T61"/>
                            </a:cxn>
                            <a:cxn ang="T117">
                              <a:pos x="T62" y="T63"/>
                            </a:cxn>
                            <a:cxn ang="T118">
                              <a:pos x="T64" y="T65"/>
                            </a:cxn>
                            <a:cxn ang="T119">
                              <a:pos x="T66" y="T67"/>
                            </a:cxn>
                            <a:cxn ang="T120">
                              <a:pos x="T68" y="T69"/>
                            </a:cxn>
                            <a:cxn ang="T121">
                              <a:pos x="T70" y="T71"/>
                            </a:cxn>
                            <a:cxn ang="T122">
                              <a:pos x="T72" y="T73"/>
                            </a:cxn>
                            <a:cxn ang="T123">
                              <a:pos x="T74" y="T75"/>
                            </a:cxn>
                            <a:cxn ang="T124">
                              <a:pos x="T76" y="T77"/>
                            </a:cxn>
                            <a:cxn ang="T125">
                              <a:pos x="T78" y="T79"/>
                            </a:cxn>
                            <a:cxn ang="T126">
                              <a:pos x="T80" y="T81"/>
                            </a:cxn>
                            <a:cxn ang="T127">
                              <a:pos x="T82" y="T83"/>
                            </a:cxn>
                            <a:cxn ang="T128">
                              <a:pos x="T84" y="T85"/>
                            </a:cxn>
                          </a:cxnLst>
                          <a:rect l="T129" t="T130" r="T131" b="T132"/>
                          <a:pathLst>
                            <a:path w="86" h="210">
                              <a:moveTo>
                                <a:pt x="18" y="120"/>
                              </a:moveTo>
                              <a:lnTo>
                                <a:pt x="6" y="48"/>
                              </a:lnTo>
                              <a:lnTo>
                                <a:pt x="4" y="48"/>
                              </a:lnTo>
                              <a:lnTo>
                                <a:pt x="2" y="46"/>
                              </a:lnTo>
                              <a:lnTo>
                                <a:pt x="2" y="44"/>
                              </a:lnTo>
                              <a:lnTo>
                                <a:pt x="0" y="40"/>
                              </a:lnTo>
                              <a:lnTo>
                                <a:pt x="0" y="33"/>
                              </a:lnTo>
                              <a:lnTo>
                                <a:pt x="0" y="24"/>
                              </a:lnTo>
                              <a:lnTo>
                                <a:pt x="0" y="20"/>
                              </a:lnTo>
                              <a:lnTo>
                                <a:pt x="2" y="14"/>
                              </a:lnTo>
                              <a:lnTo>
                                <a:pt x="4" y="10"/>
                              </a:lnTo>
                              <a:lnTo>
                                <a:pt x="7" y="8"/>
                              </a:lnTo>
                              <a:lnTo>
                                <a:pt x="12" y="2"/>
                              </a:lnTo>
                              <a:lnTo>
                                <a:pt x="18" y="0"/>
                              </a:lnTo>
                              <a:lnTo>
                                <a:pt x="66" y="24"/>
                              </a:lnTo>
                              <a:lnTo>
                                <a:pt x="66" y="44"/>
                              </a:lnTo>
                              <a:lnTo>
                                <a:pt x="66" y="58"/>
                              </a:lnTo>
                              <a:lnTo>
                                <a:pt x="66" y="72"/>
                              </a:lnTo>
                              <a:lnTo>
                                <a:pt x="66" y="84"/>
                              </a:lnTo>
                              <a:lnTo>
                                <a:pt x="67" y="98"/>
                              </a:lnTo>
                              <a:lnTo>
                                <a:pt x="70" y="116"/>
                              </a:lnTo>
                              <a:lnTo>
                                <a:pt x="74" y="133"/>
                              </a:lnTo>
                              <a:lnTo>
                                <a:pt x="78" y="152"/>
                              </a:lnTo>
                              <a:lnTo>
                                <a:pt x="82" y="169"/>
                              </a:lnTo>
                              <a:lnTo>
                                <a:pt x="84" y="185"/>
                              </a:lnTo>
                              <a:lnTo>
                                <a:pt x="86" y="200"/>
                              </a:lnTo>
                              <a:lnTo>
                                <a:pt x="84" y="210"/>
                              </a:lnTo>
                              <a:lnTo>
                                <a:pt x="79" y="209"/>
                              </a:lnTo>
                              <a:lnTo>
                                <a:pt x="75" y="202"/>
                              </a:lnTo>
                              <a:lnTo>
                                <a:pt x="71" y="196"/>
                              </a:lnTo>
                              <a:lnTo>
                                <a:pt x="66" y="186"/>
                              </a:lnTo>
                              <a:lnTo>
                                <a:pt x="64" y="181"/>
                              </a:lnTo>
                              <a:lnTo>
                                <a:pt x="62" y="176"/>
                              </a:lnTo>
                              <a:lnTo>
                                <a:pt x="59" y="172"/>
                              </a:lnTo>
                              <a:lnTo>
                                <a:pt x="56" y="166"/>
                              </a:lnTo>
                              <a:lnTo>
                                <a:pt x="48" y="158"/>
                              </a:lnTo>
                              <a:lnTo>
                                <a:pt x="40" y="150"/>
                              </a:lnTo>
                              <a:lnTo>
                                <a:pt x="31" y="144"/>
                              </a:lnTo>
                              <a:lnTo>
                                <a:pt x="24" y="137"/>
                              </a:lnTo>
                              <a:lnTo>
                                <a:pt x="22" y="133"/>
                              </a:lnTo>
                              <a:lnTo>
                                <a:pt x="20" y="129"/>
                              </a:lnTo>
                              <a:lnTo>
                                <a:pt x="19" y="125"/>
                              </a:lnTo>
                              <a:lnTo>
                                <a:pt x="18" y="12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7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546350" y="4238625"/>
                          <a:ext cx="601663" cy="733425"/>
                        </a:xfrm>
                        <a:custGeom>
                          <a:avLst/>
                          <a:gdLst>
                            <a:gd name="T0" fmla="*/ 745 w 1241"/>
                            <a:gd name="T1" fmla="*/ 200 h 1511"/>
                            <a:gd name="T2" fmla="*/ 635 w 1241"/>
                            <a:gd name="T3" fmla="*/ 406 h 1511"/>
                            <a:gd name="T4" fmla="*/ 566 w 1241"/>
                            <a:gd name="T5" fmla="*/ 462 h 1511"/>
                            <a:gd name="T6" fmla="*/ 487 w 1241"/>
                            <a:gd name="T7" fmla="*/ 490 h 1511"/>
                            <a:gd name="T8" fmla="*/ 464 w 1241"/>
                            <a:gd name="T9" fmla="*/ 541 h 1511"/>
                            <a:gd name="T10" fmla="*/ 490 w 1241"/>
                            <a:gd name="T11" fmla="*/ 602 h 1511"/>
                            <a:gd name="T12" fmla="*/ 500 w 1241"/>
                            <a:gd name="T13" fmla="*/ 644 h 1511"/>
                            <a:gd name="T14" fmla="*/ 476 w 1241"/>
                            <a:gd name="T15" fmla="*/ 682 h 1511"/>
                            <a:gd name="T16" fmla="*/ 466 w 1241"/>
                            <a:gd name="T17" fmla="*/ 717 h 1511"/>
                            <a:gd name="T18" fmla="*/ 487 w 1241"/>
                            <a:gd name="T19" fmla="*/ 757 h 1511"/>
                            <a:gd name="T20" fmla="*/ 472 w 1241"/>
                            <a:gd name="T21" fmla="*/ 809 h 1511"/>
                            <a:gd name="T22" fmla="*/ 422 w 1241"/>
                            <a:gd name="T23" fmla="*/ 841 h 1511"/>
                            <a:gd name="T24" fmla="*/ 344 w 1241"/>
                            <a:gd name="T25" fmla="*/ 858 h 1511"/>
                            <a:gd name="T26" fmla="*/ 326 w 1241"/>
                            <a:gd name="T27" fmla="*/ 915 h 1511"/>
                            <a:gd name="T28" fmla="*/ 286 w 1241"/>
                            <a:gd name="T29" fmla="*/ 943 h 1511"/>
                            <a:gd name="T30" fmla="*/ 215 w 1241"/>
                            <a:gd name="T31" fmla="*/ 939 h 1511"/>
                            <a:gd name="T32" fmla="*/ 168 w 1241"/>
                            <a:gd name="T33" fmla="*/ 1002 h 1511"/>
                            <a:gd name="T34" fmla="*/ 112 w 1241"/>
                            <a:gd name="T35" fmla="*/ 1037 h 1511"/>
                            <a:gd name="T36" fmla="*/ 62 w 1241"/>
                            <a:gd name="T37" fmla="*/ 1050 h 1511"/>
                            <a:gd name="T38" fmla="*/ 16 w 1241"/>
                            <a:gd name="T39" fmla="*/ 1117 h 1511"/>
                            <a:gd name="T40" fmla="*/ 2 w 1241"/>
                            <a:gd name="T41" fmla="*/ 1190 h 1511"/>
                            <a:gd name="T42" fmla="*/ 54 w 1241"/>
                            <a:gd name="T43" fmla="*/ 1251 h 1511"/>
                            <a:gd name="T44" fmla="*/ 139 w 1241"/>
                            <a:gd name="T45" fmla="*/ 1299 h 1511"/>
                            <a:gd name="T46" fmla="*/ 200 w 1241"/>
                            <a:gd name="T47" fmla="*/ 1294 h 1511"/>
                            <a:gd name="T48" fmla="*/ 256 w 1241"/>
                            <a:gd name="T49" fmla="*/ 1295 h 1511"/>
                            <a:gd name="T50" fmla="*/ 326 w 1241"/>
                            <a:gd name="T51" fmla="*/ 1338 h 1511"/>
                            <a:gd name="T52" fmla="*/ 390 w 1241"/>
                            <a:gd name="T53" fmla="*/ 1391 h 1511"/>
                            <a:gd name="T54" fmla="*/ 476 w 1241"/>
                            <a:gd name="T55" fmla="*/ 1398 h 1511"/>
                            <a:gd name="T56" fmla="*/ 519 w 1241"/>
                            <a:gd name="T57" fmla="*/ 1423 h 1511"/>
                            <a:gd name="T58" fmla="*/ 560 w 1241"/>
                            <a:gd name="T59" fmla="*/ 1456 h 1511"/>
                            <a:gd name="T60" fmla="*/ 606 w 1241"/>
                            <a:gd name="T61" fmla="*/ 1444 h 1511"/>
                            <a:gd name="T62" fmla="*/ 644 w 1241"/>
                            <a:gd name="T63" fmla="*/ 1415 h 1511"/>
                            <a:gd name="T64" fmla="*/ 733 w 1241"/>
                            <a:gd name="T65" fmla="*/ 1446 h 1511"/>
                            <a:gd name="T66" fmla="*/ 847 w 1241"/>
                            <a:gd name="T67" fmla="*/ 1511 h 1511"/>
                            <a:gd name="T68" fmla="*/ 884 w 1241"/>
                            <a:gd name="T69" fmla="*/ 1498 h 1511"/>
                            <a:gd name="T70" fmla="*/ 923 w 1241"/>
                            <a:gd name="T71" fmla="*/ 1470 h 1511"/>
                            <a:gd name="T72" fmla="*/ 969 w 1241"/>
                            <a:gd name="T73" fmla="*/ 1482 h 1511"/>
                            <a:gd name="T74" fmla="*/ 1008 w 1241"/>
                            <a:gd name="T75" fmla="*/ 1466 h 1511"/>
                            <a:gd name="T76" fmla="*/ 1000 w 1241"/>
                            <a:gd name="T77" fmla="*/ 1387 h 1511"/>
                            <a:gd name="T78" fmla="*/ 1055 w 1241"/>
                            <a:gd name="T79" fmla="*/ 1281 h 1511"/>
                            <a:gd name="T80" fmla="*/ 1225 w 1241"/>
                            <a:gd name="T81" fmla="*/ 1231 h 1511"/>
                            <a:gd name="T82" fmla="*/ 1231 w 1241"/>
                            <a:gd name="T83" fmla="*/ 1027 h 1511"/>
                            <a:gd name="T84" fmla="*/ 1195 w 1241"/>
                            <a:gd name="T85" fmla="*/ 902 h 1511"/>
                            <a:gd name="T86" fmla="*/ 1104 w 1241"/>
                            <a:gd name="T87" fmla="*/ 851 h 1511"/>
                            <a:gd name="T88" fmla="*/ 1077 w 1241"/>
                            <a:gd name="T89" fmla="*/ 801 h 1511"/>
                            <a:gd name="T90" fmla="*/ 1091 w 1241"/>
                            <a:gd name="T91" fmla="*/ 712 h 1511"/>
                            <a:gd name="T92" fmla="*/ 1081 w 1241"/>
                            <a:gd name="T93" fmla="*/ 557 h 1511"/>
                            <a:gd name="T94" fmla="*/ 1076 w 1241"/>
                            <a:gd name="T95" fmla="*/ 438 h 1511"/>
                            <a:gd name="T96" fmla="*/ 1091 w 1241"/>
                            <a:gd name="T97" fmla="*/ 368 h 1511"/>
                            <a:gd name="T98" fmla="*/ 1071 w 1241"/>
                            <a:gd name="T99" fmla="*/ 314 h 1511"/>
                            <a:gd name="T100" fmla="*/ 1000 w 1241"/>
                            <a:gd name="T101" fmla="*/ 205 h 1511"/>
                            <a:gd name="T102" fmla="*/ 904 w 1241"/>
                            <a:gd name="T103" fmla="*/ 109 h 1511"/>
                            <a:gd name="T104" fmla="*/ 853 w 1241"/>
                            <a:gd name="T105" fmla="*/ 21 h 1511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1241"/>
                            <a:gd name="T160" fmla="*/ 0 h 1511"/>
                            <a:gd name="T161" fmla="*/ 1241 w 1241"/>
                            <a:gd name="T162" fmla="*/ 1511 h 1511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1241" h="1511">
                              <a:moveTo>
                                <a:pt x="832" y="12"/>
                              </a:moveTo>
                              <a:lnTo>
                                <a:pt x="816" y="49"/>
                              </a:lnTo>
                              <a:lnTo>
                                <a:pt x="799" y="87"/>
                              </a:lnTo>
                              <a:lnTo>
                                <a:pt x="781" y="124"/>
                              </a:lnTo>
                              <a:lnTo>
                                <a:pt x="764" y="163"/>
                              </a:lnTo>
                              <a:lnTo>
                                <a:pt x="745" y="200"/>
                              </a:lnTo>
                              <a:lnTo>
                                <a:pt x="727" y="237"/>
                              </a:lnTo>
                              <a:lnTo>
                                <a:pt x="707" y="273"/>
                              </a:lnTo>
                              <a:lnTo>
                                <a:pt x="687" y="308"/>
                              </a:lnTo>
                              <a:lnTo>
                                <a:pt x="667" y="350"/>
                              </a:lnTo>
                              <a:lnTo>
                                <a:pt x="646" y="389"/>
                              </a:lnTo>
                              <a:lnTo>
                                <a:pt x="635" y="406"/>
                              </a:lnTo>
                              <a:lnTo>
                                <a:pt x="622" y="422"/>
                              </a:lnTo>
                              <a:lnTo>
                                <a:pt x="608" y="438"/>
                              </a:lnTo>
                              <a:lnTo>
                                <a:pt x="591" y="452"/>
                              </a:lnTo>
                              <a:lnTo>
                                <a:pt x="583" y="456"/>
                              </a:lnTo>
                              <a:lnTo>
                                <a:pt x="575" y="460"/>
                              </a:lnTo>
                              <a:lnTo>
                                <a:pt x="566" y="462"/>
                              </a:lnTo>
                              <a:lnTo>
                                <a:pt x="556" y="466"/>
                              </a:lnTo>
                              <a:lnTo>
                                <a:pt x="535" y="472"/>
                              </a:lnTo>
                              <a:lnTo>
                                <a:pt x="514" y="477"/>
                              </a:lnTo>
                              <a:lnTo>
                                <a:pt x="504" y="481"/>
                              </a:lnTo>
                              <a:lnTo>
                                <a:pt x="495" y="485"/>
                              </a:lnTo>
                              <a:lnTo>
                                <a:pt x="487" y="490"/>
                              </a:lnTo>
                              <a:lnTo>
                                <a:pt x="479" y="496"/>
                              </a:lnTo>
                              <a:lnTo>
                                <a:pt x="474" y="502"/>
                              </a:lnTo>
                              <a:lnTo>
                                <a:pt x="468" y="510"/>
                              </a:lnTo>
                              <a:lnTo>
                                <a:pt x="466" y="520"/>
                              </a:lnTo>
                              <a:lnTo>
                                <a:pt x="464" y="530"/>
                              </a:lnTo>
                              <a:lnTo>
                                <a:pt x="464" y="541"/>
                              </a:lnTo>
                              <a:lnTo>
                                <a:pt x="466" y="550"/>
                              </a:lnTo>
                              <a:lnTo>
                                <a:pt x="468" y="558"/>
                              </a:lnTo>
                              <a:lnTo>
                                <a:pt x="470" y="566"/>
                              </a:lnTo>
                              <a:lnTo>
                                <a:pt x="476" y="580"/>
                              </a:lnTo>
                              <a:lnTo>
                                <a:pt x="483" y="592"/>
                              </a:lnTo>
                              <a:lnTo>
                                <a:pt x="490" y="602"/>
                              </a:lnTo>
                              <a:lnTo>
                                <a:pt x="495" y="613"/>
                              </a:lnTo>
                              <a:lnTo>
                                <a:pt x="498" y="618"/>
                              </a:lnTo>
                              <a:lnTo>
                                <a:pt x="499" y="625"/>
                              </a:lnTo>
                              <a:lnTo>
                                <a:pt x="500" y="632"/>
                              </a:lnTo>
                              <a:lnTo>
                                <a:pt x="500" y="638"/>
                              </a:lnTo>
                              <a:lnTo>
                                <a:pt x="500" y="644"/>
                              </a:lnTo>
                              <a:lnTo>
                                <a:pt x="499" y="649"/>
                              </a:lnTo>
                              <a:lnTo>
                                <a:pt x="498" y="654"/>
                              </a:lnTo>
                              <a:lnTo>
                                <a:pt x="495" y="658"/>
                              </a:lnTo>
                              <a:lnTo>
                                <a:pt x="490" y="666"/>
                              </a:lnTo>
                              <a:lnTo>
                                <a:pt x="483" y="674"/>
                              </a:lnTo>
                              <a:lnTo>
                                <a:pt x="476" y="682"/>
                              </a:lnTo>
                              <a:lnTo>
                                <a:pt x="470" y="692"/>
                              </a:lnTo>
                              <a:lnTo>
                                <a:pt x="468" y="696"/>
                              </a:lnTo>
                              <a:lnTo>
                                <a:pt x="466" y="701"/>
                              </a:lnTo>
                              <a:lnTo>
                                <a:pt x="464" y="705"/>
                              </a:lnTo>
                              <a:lnTo>
                                <a:pt x="464" y="710"/>
                              </a:lnTo>
                              <a:lnTo>
                                <a:pt x="466" y="717"/>
                              </a:lnTo>
                              <a:lnTo>
                                <a:pt x="468" y="724"/>
                              </a:lnTo>
                              <a:lnTo>
                                <a:pt x="472" y="730"/>
                              </a:lnTo>
                              <a:lnTo>
                                <a:pt x="476" y="736"/>
                              </a:lnTo>
                              <a:lnTo>
                                <a:pt x="480" y="742"/>
                              </a:lnTo>
                              <a:lnTo>
                                <a:pt x="484" y="749"/>
                              </a:lnTo>
                              <a:lnTo>
                                <a:pt x="487" y="757"/>
                              </a:lnTo>
                              <a:lnTo>
                                <a:pt x="488" y="765"/>
                              </a:lnTo>
                              <a:lnTo>
                                <a:pt x="488" y="776"/>
                              </a:lnTo>
                              <a:lnTo>
                                <a:pt x="486" y="785"/>
                              </a:lnTo>
                              <a:lnTo>
                                <a:pt x="482" y="793"/>
                              </a:lnTo>
                              <a:lnTo>
                                <a:pt x="478" y="801"/>
                              </a:lnTo>
                              <a:lnTo>
                                <a:pt x="472" y="809"/>
                              </a:lnTo>
                              <a:lnTo>
                                <a:pt x="466" y="815"/>
                              </a:lnTo>
                              <a:lnTo>
                                <a:pt x="458" y="822"/>
                              </a:lnTo>
                              <a:lnTo>
                                <a:pt x="450" y="827"/>
                              </a:lnTo>
                              <a:lnTo>
                                <a:pt x="440" y="833"/>
                              </a:lnTo>
                              <a:lnTo>
                                <a:pt x="431" y="837"/>
                              </a:lnTo>
                              <a:lnTo>
                                <a:pt x="422" y="841"/>
                              </a:lnTo>
                              <a:lnTo>
                                <a:pt x="412" y="843"/>
                              </a:lnTo>
                              <a:lnTo>
                                <a:pt x="392" y="847"/>
                              </a:lnTo>
                              <a:lnTo>
                                <a:pt x="374" y="849"/>
                              </a:lnTo>
                              <a:lnTo>
                                <a:pt x="362" y="850"/>
                              </a:lnTo>
                              <a:lnTo>
                                <a:pt x="352" y="853"/>
                              </a:lnTo>
                              <a:lnTo>
                                <a:pt x="344" y="858"/>
                              </a:lnTo>
                              <a:lnTo>
                                <a:pt x="339" y="865"/>
                              </a:lnTo>
                              <a:lnTo>
                                <a:pt x="335" y="871"/>
                              </a:lnTo>
                              <a:lnTo>
                                <a:pt x="332" y="879"/>
                              </a:lnTo>
                              <a:lnTo>
                                <a:pt x="330" y="889"/>
                              </a:lnTo>
                              <a:lnTo>
                                <a:pt x="328" y="898"/>
                              </a:lnTo>
                              <a:lnTo>
                                <a:pt x="326" y="915"/>
                              </a:lnTo>
                              <a:lnTo>
                                <a:pt x="320" y="930"/>
                              </a:lnTo>
                              <a:lnTo>
                                <a:pt x="318" y="937"/>
                              </a:lnTo>
                              <a:lnTo>
                                <a:pt x="312" y="942"/>
                              </a:lnTo>
                              <a:lnTo>
                                <a:pt x="304" y="945"/>
                              </a:lnTo>
                              <a:lnTo>
                                <a:pt x="296" y="946"/>
                              </a:lnTo>
                              <a:lnTo>
                                <a:pt x="286" y="943"/>
                              </a:lnTo>
                              <a:lnTo>
                                <a:pt x="274" y="939"/>
                              </a:lnTo>
                              <a:lnTo>
                                <a:pt x="259" y="935"/>
                              </a:lnTo>
                              <a:lnTo>
                                <a:pt x="242" y="934"/>
                              </a:lnTo>
                              <a:lnTo>
                                <a:pt x="232" y="934"/>
                              </a:lnTo>
                              <a:lnTo>
                                <a:pt x="223" y="937"/>
                              </a:lnTo>
                              <a:lnTo>
                                <a:pt x="215" y="939"/>
                              </a:lnTo>
                              <a:lnTo>
                                <a:pt x="208" y="945"/>
                              </a:lnTo>
                              <a:lnTo>
                                <a:pt x="202" y="950"/>
                              </a:lnTo>
                              <a:lnTo>
                                <a:pt x="195" y="957"/>
                              </a:lnTo>
                              <a:lnTo>
                                <a:pt x="190" y="963"/>
                              </a:lnTo>
                              <a:lnTo>
                                <a:pt x="186" y="970"/>
                              </a:lnTo>
                              <a:lnTo>
                                <a:pt x="168" y="1002"/>
                              </a:lnTo>
                              <a:lnTo>
                                <a:pt x="151" y="1030"/>
                              </a:lnTo>
                              <a:lnTo>
                                <a:pt x="144" y="1035"/>
                              </a:lnTo>
                              <a:lnTo>
                                <a:pt x="136" y="1038"/>
                              </a:lnTo>
                              <a:lnTo>
                                <a:pt x="128" y="1038"/>
                              </a:lnTo>
                              <a:lnTo>
                                <a:pt x="120" y="1038"/>
                              </a:lnTo>
                              <a:lnTo>
                                <a:pt x="112" y="1037"/>
                              </a:lnTo>
                              <a:lnTo>
                                <a:pt x="103" y="1035"/>
                              </a:lnTo>
                              <a:lnTo>
                                <a:pt x="94" y="1034"/>
                              </a:lnTo>
                              <a:lnTo>
                                <a:pt x="86" y="1035"/>
                              </a:lnTo>
                              <a:lnTo>
                                <a:pt x="78" y="1039"/>
                              </a:lnTo>
                              <a:lnTo>
                                <a:pt x="70" y="1043"/>
                              </a:lnTo>
                              <a:lnTo>
                                <a:pt x="62" y="1050"/>
                              </a:lnTo>
                              <a:lnTo>
                                <a:pt x="54" y="1057"/>
                              </a:lnTo>
                              <a:lnTo>
                                <a:pt x="47" y="1065"/>
                              </a:lnTo>
                              <a:lnTo>
                                <a:pt x="40" y="1074"/>
                              </a:lnTo>
                              <a:lnTo>
                                <a:pt x="34" y="1085"/>
                              </a:lnTo>
                              <a:lnTo>
                                <a:pt x="27" y="1094"/>
                              </a:lnTo>
                              <a:lnTo>
                                <a:pt x="16" y="1117"/>
                              </a:lnTo>
                              <a:lnTo>
                                <a:pt x="8" y="1139"/>
                              </a:lnTo>
                              <a:lnTo>
                                <a:pt x="4" y="1150"/>
                              </a:lnTo>
                              <a:lnTo>
                                <a:pt x="3" y="1161"/>
                              </a:lnTo>
                              <a:lnTo>
                                <a:pt x="2" y="1171"/>
                              </a:lnTo>
                              <a:lnTo>
                                <a:pt x="0" y="1181"/>
                              </a:lnTo>
                              <a:lnTo>
                                <a:pt x="2" y="1190"/>
                              </a:lnTo>
                              <a:lnTo>
                                <a:pt x="6" y="1199"/>
                              </a:lnTo>
                              <a:lnTo>
                                <a:pt x="12" y="1210"/>
                              </a:lnTo>
                              <a:lnTo>
                                <a:pt x="20" y="1221"/>
                              </a:lnTo>
                              <a:lnTo>
                                <a:pt x="30" y="1231"/>
                              </a:lnTo>
                              <a:lnTo>
                                <a:pt x="42" y="1242"/>
                              </a:lnTo>
                              <a:lnTo>
                                <a:pt x="54" y="1251"/>
                              </a:lnTo>
                              <a:lnTo>
                                <a:pt x="68" y="1262"/>
                              </a:lnTo>
                              <a:lnTo>
                                <a:pt x="82" y="1271"/>
                              </a:lnTo>
                              <a:lnTo>
                                <a:pt x="96" y="1279"/>
                              </a:lnTo>
                              <a:lnTo>
                                <a:pt x="111" y="1287"/>
                              </a:lnTo>
                              <a:lnTo>
                                <a:pt x="126" y="1294"/>
                              </a:lnTo>
                              <a:lnTo>
                                <a:pt x="139" y="1299"/>
                              </a:lnTo>
                              <a:lnTo>
                                <a:pt x="152" y="1303"/>
                              </a:lnTo>
                              <a:lnTo>
                                <a:pt x="164" y="1306"/>
                              </a:lnTo>
                              <a:lnTo>
                                <a:pt x="175" y="1307"/>
                              </a:lnTo>
                              <a:lnTo>
                                <a:pt x="184" y="1305"/>
                              </a:lnTo>
                              <a:lnTo>
                                <a:pt x="195" y="1298"/>
                              </a:lnTo>
                              <a:lnTo>
                                <a:pt x="200" y="1294"/>
                              </a:lnTo>
                              <a:lnTo>
                                <a:pt x="207" y="1291"/>
                              </a:lnTo>
                              <a:lnTo>
                                <a:pt x="215" y="1290"/>
                              </a:lnTo>
                              <a:lnTo>
                                <a:pt x="223" y="1289"/>
                              </a:lnTo>
                              <a:lnTo>
                                <a:pt x="235" y="1290"/>
                              </a:lnTo>
                              <a:lnTo>
                                <a:pt x="246" y="1291"/>
                              </a:lnTo>
                              <a:lnTo>
                                <a:pt x="256" y="1295"/>
                              </a:lnTo>
                              <a:lnTo>
                                <a:pt x="267" y="1299"/>
                              </a:lnTo>
                              <a:lnTo>
                                <a:pt x="278" y="1303"/>
                              </a:lnTo>
                              <a:lnTo>
                                <a:pt x="288" y="1310"/>
                              </a:lnTo>
                              <a:lnTo>
                                <a:pt x="298" y="1315"/>
                              </a:lnTo>
                              <a:lnTo>
                                <a:pt x="307" y="1323"/>
                              </a:lnTo>
                              <a:lnTo>
                                <a:pt x="326" y="1338"/>
                              </a:lnTo>
                              <a:lnTo>
                                <a:pt x="342" y="1353"/>
                              </a:lnTo>
                              <a:lnTo>
                                <a:pt x="356" y="1367"/>
                              </a:lnTo>
                              <a:lnTo>
                                <a:pt x="368" y="1379"/>
                              </a:lnTo>
                              <a:lnTo>
                                <a:pt x="375" y="1384"/>
                              </a:lnTo>
                              <a:lnTo>
                                <a:pt x="382" y="1388"/>
                              </a:lnTo>
                              <a:lnTo>
                                <a:pt x="390" y="1391"/>
                              </a:lnTo>
                              <a:lnTo>
                                <a:pt x="396" y="1392"/>
                              </a:lnTo>
                              <a:lnTo>
                                <a:pt x="411" y="1395"/>
                              </a:lnTo>
                              <a:lnTo>
                                <a:pt x="427" y="1395"/>
                              </a:lnTo>
                              <a:lnTo>
                                <a:pt x="443" y="1395"/>
                              </a:lnTo>
                              <a:lnTo>
                                <a:pt x="459" y="1396"/>
                              </a:lnTo>
                              <a:lnTo>
                                <a:pt x="476" y="1398"/>
                              </a:lnTo>
                              <a:lnTo>
                                <a:pt x="495" y="1403"/>
                              </a:lnTo>
                              <a:lnTo>
                                <a:pt x="499" y="1404"/>
                              </a:lnTo>
                              <a:lnTo>
                                <a:pt x="503" y="1407"/>
                              </a:lnTo>
                              <a:lnTo>
                                <a:pt x="507" y="1410"/>
                              </a:lnTo>
                              <a:lnTo>
                                <a:pt x="511" y="1414"/>
                              </a:lnTo>
                              <a:lnTo>
                                <a:pt x="519" y="1423"/>
                              </a:lnTo>
                              <a:lnTo>
                                <a:pt x="526" y="1432"/>
                              </a:lnTo>
                              <a:lnTo>
                                <a:pt x="535" y="1442"/>
                              </a:lnTo>
                              <a:lnTo>
                                <a:pt x="544" y="1450"/>
                              </a:lnTo>
                              <a:lnTo>
                                <a:pt x="548" y="1452"/>
                              </a:lnTo>
                              <a:lnTo>
                                <a:pt x="555" y="1455"/>
                              </a:lnTo>
                              <a:lnTo>
                                <a:pt x="560" y="1456"/>
                              </a:lnTo>
                              <a:lnTo>
                                <a:pt x="567" y="1458"/>
                              </a:lnTo>
                              <a:lnTo>
                                <a:pt x="575" y="1456"/>
                              </a:lnTo>
                              <a:lnTo>
                                <a:pt x="583" y="1455"/>
                              </a:lnTo>
                              <a:lnTo>
                                <a:pt x="590" y="1454"/>
                              </a:lnTo>
                              <a:lnTo>
                                <a:pt x="595" y="1451"/>
                              </a:lnTo>
                              <a:lnTo>
                                <a:pt x="606" y="1444"/>
                              </a:lnTo>
                              <a:lnTo>
                                <a:pt x="614" y="1436"/>
                              </a:lnTo>
                              <a:lnTo>
                                <a:pt x="622" y="1428"/>
                              </a:lnTo>
                              <a:lnTo>
                                <a:pt x="630" y="1422"/>
                              </a:lnTo>
                              <a:lnTo>
                                <a:pt x="634" y="1419"/>
                              </a:lnTo>
                              <a:lnTo>
                                <a:pt x="639" y="1416"/>
                              </a:lnTo>
                              <a:lnTo>
                                <a:pt x="644" y="1415"/>
                              </a:lnTo>
                              <a:lnTo>
                                <a:pt x="651" y="1415"/>
                              </a:lnTo>
                              <a:lnTo>
                                <a:pt x="664" y="1416"/>
                              </a:lnTo>
                              <a:lnTo>
                                <a:pt x="678" y="1419"/>
                              </a:lnTo>
                              <a:lnTo>
                                <a:pt x="691" y="1424"/>
                              </a:lnTo>
                              <a:lnTo>
                                <a:pt x="705" y="1430"/>
                              </a:lnTo>
                              <a:lnTo>
                                <a:pt x="733" y="1446"/>
                              </a:lnTo>
                              <a:lnTo>
                                <a:pt x="763" y="1463"/>
                              </a:lnTo>
                              <a:lnTo>
                                <a:pt x="789" y="1480"/>
                              </a:lnTo>
                              <a:lnTo>
                                <a:pt x="815" y="1496"/>
                              </a:lnTo>
                              <a:lnTo>
                                <a:pt x="827" y="1503"/>
                              </a:lnTo>
                              <a:lnTo>
                                <a:pt x="837" y="1507"/>
                              </a:lnTo>
                              <a:lnTo>
                                <a:pt x="847" y="1511"/>
                              </a:lnTo>
                              <a:lnTo>
                                <a:pt x="856" y="1511"/>
                              </a:lnTo>
                              <a:lnTo>
                                <a:pt x="861" y="1511"/>
                              </a:lnTo>
                              <a:lnTo>
                                <a:pt x="867" y="1510"/>
                              </a:lnTo>
                              <a:lnTo>
                                <a:pt x="871" y="1507"/>
                              </a:lnTo>
                              <a:lnTo>
                                <a:pt x="876" y="1504"/>
                              </a:lnTo>
                              <a:lnTo>
                                <a:pt x="884" y="1498"/>
                              </a:lnTo>
                              <a:lnTo>
                                <a:pt x="892" y="1491"/>
                              </a:lnTo>
                              <a:lnTo>
                                <a:pt x="900" y="1483"/>
                              </a:lnTo>
                              <a:lnTo>
                                <a:pt x="908" y="1476"/>
                              </a:lnTo>
                              <a:lnTo>
                                <a:pt x="913" y="1474"/>
                              </a:lnTo>
                              <a:lnTo>
                                <a:pt x="917" y="1471"/>
                              </a:lnTo>
                              <a:lnTo>
                                <a:pt x="923" y="1470"/>
                              </a:lnTo>
                              <a:lnTo>
                                <a:pt x="928" y="1470"/>
                              </a:lnTo>
                              <a:lnTo>
                                <a:pt x="937" y="1470"/>
                              </a:lnTo>
                              <a:lnTo>
                                <a:pt x="945" y="1472"/>
                              </a:lnTo>
                              <a:lnTo>
                                <a:pt x="953" y="1475"/>
                              </a:lnTo>
                              <a:lnTo>
                                <a:pt x="961" y="1479"/>
                              </a:lnTo>
                              <a:lnTo>
                                <a:pt x="969" y="1482"/>
                              </a:lnTo>
                              <a:lnTo>
                                <a:pt x="977" y="1484"/>
                              </a:lnTo>
                              <a:lnTo>
                                <a:pt x="985" y="1487"/>
                              </a:lnTo>
                              <a:lnTo>
                                <a:pt x="995" y="1487"/>
                              </a:lnTo>
                              <a:lnTo>
                                <a:pt x="1000" y="1482"/>
                              </a:lnTo>
                              <a:lnTo>
                                <a:pt x="1005" y="1474"/>
                              </a:lnTo>
                              <a:lnTo>
                                <a:pt x="1008" y="1466"/>
                              </a:lnTo>
                              <a:lnTo>
                                <a:pt x="1009" y="1456"/>
                              </a:lnTo>
                              <a:lnTo>
                                <a:pt x="1011" y="1447"/>
                              </a:lnTo>
                              <a:lnTo>
                                <a:pt x="1011" y="1438"/>
                              </a:lnTo>
                              <a:lnTo>
                                <a:pt x="1009" y="1428"/>
                              </a:lnTo>
                              <a:lnTo>
                                <a:pt x="1008" y="1419"/>
                              </a:lnTo>
                              <a:lnTo>
                                <a:pt x="1000" y="1387"/>
                              </a:lnTo>
                              <a:lnTo>
                                <a:pt x="995" y="1372"/>
                              </a:lnTo>
                              <a:lnTo>
                                <a:pt x="1013" y="1341"/>
                              </a:lnTo>
                              <a:lnTo>
                                <a:pt x="1028" y="1313"/>
                              </a:lnTo>
                              <a:lnTo>
                                <a:pt x="1036" y="1301"/>
                              </a:lnTo>
                              <a:lnTo>
                                <a:pt x="1044" y="1290"/>
                              </a:lnTo>
                              <a:lnTo>
                                <a:pt x="1055" y="1281"/>
                              </a:lnTo>
                              <a:lnTo>
                                <a:pt x="1067" y="1271"/>
                              </a:lnTo>
                              <a:lnTo>
                                <a:pt x="1205" y="1271"/>
                              </a:lnTo>
                              <a:lnTo>
                                <a:pt x="1212" y="1261"/>
                              </a:lnTo>
                              <a:lnTo>
                                <a:pt x="1217" y="1251"/>
                              </a:lnTo>
                              <a:lnTo>
                                <a:pt x="1221" y="1241"/>
                              </a:lnTo>
                              <a:lnTo>
                                <a:pt x="1225" y="1231"/>
                              </a:lnTo>
                              <a:lnTo>
                                <a:pt x="1231" y="1211"/>
                              </a:lnTo>
                              <a:lnTo>
                                <a:pt x="1235" y="1190"/>
                              </a:lnTo>
                              <a:lnTo>
                                <a:pt x="1239" y="1146"/>
                              </a:lnTo>
                              <a:lnTo>
                                <a:pt x="1241" y="1097"/>
                              </a:lnTo>
                              <a:lnTo>
                                <a:pt x="1239" y="1075"/>
                              </a:lnTo>
                              <a:lnTo>
                                <a:pt x="1231" y="1027"/>
                              </a:lnTo>
                              <a:lnTo>
                                <a:pt x="1224" y="998"/>
                              </a:lnTo>
                              <a:lnTo>
                                <a:pt x="1219" y="969"/>
                              </a:lnTo>
                              <a:lnTo>
                                <a:pt x="1212" y="943"/>
                              </a:lnTo>
                              <a:lnTo>
                                <a:pt x="1205" y="922"/>
                              </a:lnTo>
                              <a:lnTo>
                                <a:pt x="1201" y="911"/>
                              </a:lnTo>
                              <a:lnTo>
                                <a:pt x="1195" y="902"/>
                              </a:lnTo>
                              <a:lnTo>
                                <a:pt x="1188" y="895"/>
                              </a:lnTo>
                              <a:lnTo>
                                <a:pt x="1180" y="889"/>
                              </a:lnTo>
                              <a:lnTo>
                                <a:pt x="1161" y="878"/>
                              </a:lnTo>
                              <a:lnTo>
                                <a:pt x="1141" y="870"/>
                              </a:lnTo>
                              <a:lnTo>
                                <a:pt x="1121" y="862"/>
                              </a:lnTo>
                              <a:lnTo>
                                <a:pt x="1104" y="851"/>
                              </a:lnTo>
                              <a:lnTo>
                                <a:pt x="1096" y="846"/>
                              </a:lnTo>
                              <a:lnTo>
                                <a:pt x="1088" y="838"/>
                              </a:lnTo>
                              <a:lnTo>
                                <a:pt x="1083" y="830"/>
                              </a:lnTo>
                              <a:lnTo>
                                <a:pt x="1079" y="819"/>
                              </a:lnTo>
                              <a:lnTo>
                                <a:pt x="1077" y="810"/>
                              </a:lnTo>
                              <a:lnTo>
                                <a:pt x="1077" y="801"/>
                              </a:lnTo>
                              <a:lnTo>
                                <a:pt x="1080" y="793"/>
                              </a:lnTo>
                              <a:lnTo>
                                <a:pt x="1083" y="785"/>
                              </a:lnTo>
                              <a:lnTo>
                                <a:pt x="1088" y="770"/>
                              </a:lnTo>
                              <a:lnTo>
                                <a:pt x="1091" y="760"/>
                              </a:lnTo>
                              <a:lnTo>
                                <a:pt x="1091" y="740"/>
                              </a:lnTo>
                              <a:lnTo>
                                <a:pt x="1091" y="712"/>
                              </a:lnTo>
                              <a:lnTo>
                                <a:pt x="1091" y="681"/>
                              </a:lnTo>
                              <a:lnTo>
                                <a:pt x="1091" y="650"/>
                              </a:lnTo>
                              <a:lnTo>
                                <a:pt x="1089" y="626"/>
                              </a:lnTo>
                              <a:lnTo>
                                <a:pt x="1088" y="602"/>
                              </a:lnTo>
                              <a:lnTo>
                                <a:pt x="1085" y="580"/>
                              </a:lnTo>
                              <a:lnTo>
                                <a:pt x="1081" y="557"/>
                              </a:lnTo>
                              <a:lnTo>
                                <a:pt x="1079" y="534"/>
                              </a:lnTo>
                              <a:lnTo>
                                <a:pt x="1076" y="512"/>
                              </a:lnTo>
                              <a:lnTo>
                                <a:pt x="1073" y="488"/>
                              </a:lnTo>
                              <a:lnTo>
                                <a:pt x="1072" y="464"/>
                              </a:lnTo>
                              <a:lnTo>
                                <a:pt x="1073" y="450"/>
                              </a:lnTo>
                              <a:lnTo>
                                <a:pt x="1076" y="438"/>
                              </a:lnTo>
                              <a:lnTo>
                                <a:pt x="1079" y="428"/>
                              </a:lnTo>
                              <a:lnTo>
                                <a:pt x="1081" y="416"/>
                              </a:lnTo>
                              <a:lnTo>
                                <a:pt x="1085" y="405"/>
                              </a:lnTo>
                              <a:lnTo>
                                <a:pt x="1088" y="393"/>
                              </a:lnTo>
                              <a:lnTo>
                                <a:pt x="1089" y="381"/>
                              </a:lnTo>
                              <a:lnTo>
                                <a:pt x="1091" y="368"/>
                              </a:lnTo>
                              <a:lnTo>
                                <a:pt x="1091" y="360"/>
                              </a:lnTo>
                              <a:lnTo>
                                <a:pt x="1089" y="353"/>
                              </a:lnTo>
                              <a:lnTo>
                                <a:pt x="1087" y="345"/>
                              </a:lnTo>
                              <a:lnTo>
                                <a:pt x="1085" y="338"/>
                              </a:lnTo>
                              <a:lnTo>
                                <a:pt x="1079" y="326"/>
                              </a:lnTo>
                              <a:lnTo>
                                <a:pt x="1071" y="314"/>
                              </a:lnTo>
                              <a:lnTo>
                                <a:pt x="1052" y="293"/>
                              </a:lnTo>
                              <a:lnTo>
                                <a:pt x="1036" y="272"/>
                              </a:lnTo>
                              <a:lnTo>
                                <a:pt x="1029" y="252"/>
                              </a:lnTo>
                              <a:lnTo>
                                <a:pt x="1020" y="234"/>
                              </a:lnTo>
                              <a:lnTo>
                                <a:pt x="1011" y="220"/>
                              </a:lnTo>
                              <a:lnTo>
                                <a:pt x="1000" y="205"/>
                              </a:lnTo>
                              <a:lnTo>
                                <a:pt x="977" y="181"/>
                              </a:lnTo>
                              <a:lnTo>
                                <a:pt x="952" y="159"/>
                              </a:lnTo>
                              <a:lnTo>
                                <a:pt x="940" y="147"/>
                              </a:lnTo>
                              <a:lnTo>
                                <a:pt x="928" y="135"/>
                              </a:lnTo>
                              <a:lnTo>
                                <a:pt x="916" y="123"/>
                              </a:lnTo>
                              <a:lnTo>
                                <a:pt x="904" y="109"/>
                              </a:lnTo>
                              <a:lnTo>
                                <a:pt x="893" y="93"/>
                              </a:lnTo>
                              <a:lnTo>
                                <a:pt x="884" y="77"/>
                              </a:lnTo>
                              <a:lnTo>
                                <a:pt x="875" y="57"/>
                              </a:lnTo>
                              <a:lnTo>
                                <a:pt x="868" y="36"/>
                              </a:lnTo>
                              <a:lnTo>
                                <a:pt x="863" y="31"/>
                              </a:lnTo>
                              <a:lnTo>
                                <a:pt x="853" y="21"/>
                              </a:lnTo>
                              <a:lnTo>
                                <a:pt x="847" y="16"/>
                              </a:lnTo>
                              <a:lnTo>
                                <a:pt x="843" y="11"/>
                              </a:lnTo>
                              <a:lnTo>
                                <a:pt x="839" y="5"/>
                              </a:lnTo>
                              <a:lnTo>
                                <a:pt x="837" y="0"/>
                              </a:lnTo>
                              <a:lnTo>
                                <a:pt x="832" y="1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8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36763" y="2608263"/>
                          <a:ext cx="485775" cy="635000"/>
                        </a:xfrm>
                        <a:custGeom>
                          <a:avLst/>
                          <a:gdLst>
                            <a:gd name="T0" fmla="*/ 156 w 1004"/>
                            <a:gd name="T1" fmla="*/ 704 h 1313"/>
                            <a:gd name="T2" fmla="*/ 170 w 1004"/>
                            <a:gd name="T3" fmla="*/ 730 h 1313"/>
                            <a:gd name="T4" fmla="*/ 225 w 1004"/>
                            <a:gd name="T5" fmla="*/ 745 h 1313"/>
                            <a:gd name="T6" fmla="*/ 263 w 1004"/>
                            <a:gd name="T7" fmla="*/ 708 h 1313"/>
                            <a:gd name="T8" fmla="*/ 283 w 1004"/>
                            <a:gd name="T9" fmla="*/ 604 h 1313"/>
                            <a:gd name="T10" fmla="*/ 295 w 1004"/>
                            <a:gd name="T11" fmla="*/ 601 h 1313"/>
                            <a:gd name="T12" fmla="*/ 331 w 1004"/>
                            <a:gd name="T13" fmla="*/ 770 h 1313"/>
                            <a:gd name="T14" fmla="*/ 366 w 1004"/>
                            <a:gd name="T15" fmla="*/ 874 h 1313"/>
                            <a:gd name="T16" fmla="*/ 423 w 1004"/>
                            <a:gd name="T17" fmla="*/ 1050 h 1313"/>
                            <a:gd name="T18" fmla="*/ 491 w 1004"/>
                            <a:gd name="T19" fmla="*/ 1172 h 1313"/>
                            <a:gd name="T20" fmla="*/ 553 w 1004"/>
                            <a:gd name="T21" fmla="*/ 1239 h 1313"/>
                            <a:gd name="T22" fmla="*/ 626 w 1004"/>
                            <a:gd name="T23" fmla="*/ 1286 h 1313"/>
                            <a:gd name="T24" fmla="*/ 710 w 1004"/>
                            <a:gd name="T25" fmla="*/ 1310 h 1313"/>
                            <a:gd name="T26" fmla="*/ 798 w 1004"/>
                            <a:gd name="T27" fmla="*/ 1309 h 1313"/>
                            <a:gd name="T28" fmla="*/ 874 w 1004"/>
                            <a:gd name="T29" fmla="*/ 1285 h 1313"/>
                            <a:gd name="T30" fmla="*/ 931 w 1004"/>
                            <a:gd name="T31" fmla="*/ 1242 h 1313"/>
                            <a:gd name="T32" fmla="*/ 973 w 1004"/>
                            <a:gd name="T33" fmla="*/ 1184 h 1313"/>
                            <a:gd name="T34" fmla="*/ 996 w 1004"/>
                            <a:gd name="T35" fmla="*/ 1112 h 1313"/>
                            <a:gd name="T36" fmla="*/ 1004 w 1004"/>
                            <a:gd name="T37" fmla="*/ 1029 h 1313"/>
                            <a:gd name="T38" fmla="*/ 986 w 1004"/>
                            <a:gd name="T39" fmla="*/ 898 h 1313"/>
                            <a:gd name="T40" fmla="*/ 934 w 1004"/>
                            <a:gd name="T41" fmla="*/ 746 h 1313"/>
                            <a:gd name="T42" fmla="*/ 918 w 1004"/>
                            <a:gd name="T43" fmla="*/ 571 h 1313"/>
                            <a:gd name="T44" fmla="*/ 881 w 1004"/>
                            <a:gd name="T45" fmla="*/ 472 h 1313"/>
                            <a:gd name="T46" fmla="*/ 846 w 1004"/>
                            <a:gd name="T47" fmla="*/ 380 h 1313"/>
                            <a:gd name="T48" fmla="*/ 725 w 1004"/>
                            <a:gd name="T49" fmla="*/ 325 h 1313"/>
                            <a:gd name="T50" fmla="*/ 682 w 1004"/>
                            <a:gd name="T51" fmla="*/ 312 h 1313"/>
                            <a:gd name="T52" fmla="*/ 739 w 1004"/>
                            <a:gd name="T53" fmla="*/ 293 h 1313"/>
                            <a:gd name="T54" fmla="*/ 774 w 1004"/>
                            <a:gd name="T55" fmla="*/ 269 h 1313"/>
                            <a:gd name="T56" fmla="*/ 746 w 1004"/>
                            <a:gd name="T57" fmla="*/ 240 h 1313"/>
                            <a:gd name="T58" fmla="*/ 746 w 1004"/>
                            <a:gd name="T59" fmla="*/ 143 h 1313"/>
                            <a:gd name="T60" fmla="*/ 758 w 1004"/>
                            <a:gd name="T61" fmla="*/ 137 h 1313"/>
                            <a:gd name="T62" fmla="*/ 815 w 1004"/>
                            <a:gd name="T63" fmla="*/ 223 h 1313"/>
                            <a:gd name="T64" fmla="*/ 837 w 1004"/>
                            <a:gd name="T65" fmla="*/ 223 h 1313"/>
                            <a:gd name="T66" fmla="*/ 810 w 1004"/>
                            <a:gd name="T67" fmla="*/ 147 h 1313"/>
                            <a:gd name="T68" fmla="*/ 778 w 1004"/>
                            <a:gd name="T69" fmla="*/ 88 h 1313"/>
                            <a:gd name="T70" fmla="*/ 723 w 1004"/>
                            <a:gd name="T71" fmla="*/ 80 h 1313"/>
                            <a:gd name="T72" fmla="*/ 685 w 1004"/>
                            <a:gd name="T73" fmla="*/ 81 h 1313"/>
                            <a:gd name="T74" fmla="*/ 609 w 1004"/>
                            <a:gd name="T75" fmla="*/ 42 h 1313"/>
                            <a:gd name="T76" fmla="*/ 541 w 1004"/>
                            <a:gd name="T77" fmla="*/ 6 h 1313"/>
                            <a:gd name="T78" fmla="*/ 398 w 1004"/>
                            <a:gd name="T79" fmla="*/ 6 h 1313"/>
                            <a:gd name="T80" fmla="*/ 343 w 1004"/>
                            <a:gd name="T81" fmla="*/ 27 h 1313"/>
                            <a:gd name="T82" fmla="*/ 305 w 1004"/>
                            <a:gd name="T83" fmla="*/ 64 h 1313"/>
                            <a:gd name="T84" fmla="*/ 281 w 1004"/>
                            <a:gd name="T85" fmla="*/ 116 h 1313"/>
                            <a:gd name="T86" fmla="*/ 270 w 1004"/>
                            <a:gd name="T87" fmla="*/ 243 h 1313"/>
                            <a:gd name="T88" fmla="*/ 262 w 1004"/>
                            <a:gd name="T89" fmla="*/ 299 h 1313"/>
                            <a:gd name="T90" fmla="*/ 235 w 1004"/>
                            <a:gd name="T91" fmla="*/ 329 h 1313"/>
                            <a:gd name="T92" fmla="*/ 125 w 1004"/>
                            <a:gd name="T93" fmla="*/ 353 h 1313"/>
                            <a:gd name="T94" fmla="*/ 45 w 1004"/>
                            <a:gd name="T95" fmla="*/ 383 h 1313"/>
                            <a:gd name="T96" fmla="*/ 0 w 1004"/>
                            <a:gd name="T97" fmla="*/ 469 h 1313"/>
                            <a:gd name="T98" fmla="*/ 92 w 1004"/>
                            <a:gd name="T99" fmla="*/ 540 h 1313"/>
                            <a:gd name="T100" fmla="*/ 149 w 1004"/>
                            <a:gd name="T101" fmla="*/ 615 h 1313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w 1004"/>
                            <a:gd name="T154" fmla="*/ 0 h 1313"/>
                            <a:gd name="T155" fmla="*/ 1004 w 1004"/>
                            <a:gd name="T156" fmla="*/ 1313 h 1313"/>
                          </a:gdLst>
                          <a:ahLst/>
                          <a:cxnLst>
                            <a:cxn ang="T102">
                              <a:pos x="T0" y="T1"/>
                            </a:cxn>
                            <a:cxn ang="T103">
                              <a:pos x="T2" y="T3"/>
                            </a:cxn>
                            <a:cxn ang="T104">
                              <a:pos x="T4" y="T5"/>
                            </a:cxn>
                            <a:cxn ang="T105">
                              <a:pos x="T6" y="T7"/>
                            </a:cxn>
                            <a:cxn ang="T106">
                              <a:pos x="T8" y="T9"/>
                            </a:cxn>
                            <a:cxn ang="T107">
                              <a:pos x="T10" y="T11"/>
                            </a:cxn>
                            <a:cxn ang="T108">
                              <a:pos x="T12" y="T13"/>
                            </a:cxn>
                            <a:cxn ang="T109">
                              <a:pos x="T14" y="T15"/>
                            </a:cxn>
                            <a:cxn ang="T110">
                              <a:pos x="T16" y="T17"/>
                            </a:cxn>
                            <a:cxn ang="T111">
                              <a:pos x="T18" y="T19"/>
                            </a:cxn>
                            <a:cxn ang="T112">
                              <a:pos x="T20" y="T21"/>
                            </a:cxn>
                            <a:cxn ang="T113">
                              <a:pos x="T22" y="T23"/>
                            </a:cxn>
                            <a:cxn ang="T114">
                              <a:pos x="T24" y="T25"/>
                            </a:cxn>
                            <a:cxn ang="T115">
                              <a:pos x="T26" y="T27"/>
                            </a:cxn>
                            <a:cxn ang="T116">
                              <a:pos x="T28" y="T29"/>
                            </a:cxn>
                            <a:cxn ang="T117">
                              <a:pos x="T30" y="T31"/>
                            </a:cxn>
                            <a:cxn ang="T118">
                              <a:pos x="T32" y="T33"/>
                            </a:cxn>
                            <a:cxn ang="T119">
                              <a:pos x="T34" y="T35"/>
                            </a:cxn>
                            <a:cxn ang="T120">
                              <a:pos x="T36" y="T37"/>
                            </a:cxn>
                            <a:cxn ang="T121">
                              <a:pos x="T38" y="T39"/>
                            </a:cxn>
                            <a:cxn ang="T122">
                              <a:pos x="T40" y="T41"/>
                            </a:cxn>
                            <a:cxn ang="T123">
                              <a:pos x="T42" y="T43"/>
                            </a:cxn>
                            <a:cxn ang="T124">
                              <a:pos x="T44" y="T45"/>
                            </a:cxn>
                            <a:cxn ang="T125">
                              <a:pos x="T46" y="T47"/>
                            </a:cxn>
                            <a:cxn ang="T126">
                              <a:pos x="T48" y="T49"/>
                            </a:cxn>
                            <a:cxn ang="T127">
                              <a:pos x="T50" y="T51"/>
                            </a:cxn>
                            <a:cxn ang="T128">
                              <a:pos x="T52" y="T53"/>
                            </a:cxn>
                            <a:cxn ang="T129">
                              <a:pos x="T54" y="T55"/>
                            </a:cxn>
                            <a:cxn ang="T130">
                              <a:pos x="T56" y="T57"/>
                            </a:cxn>
                            <a:cxn ang="T131">
                              <a:pos x="T58" y="T59"/>
                            </a:cxn>
                            <a:cxn ang="T132">
                              <a:pos x="T60" y="T61"/>
                            </a:cxn>
                            <a:cxn ang="T133">
                              <a:pos x="T62" y="T63"/>
                            </a:cxn>
                            <a:cxn ang="T134">
                              <a:pos x="T64" y="T65"/>
                            </a:cxn>
                            <a:cxn ang="T135">
                              <a:pos x="T66" y="T67"/>
                            </a:cxn>
                            <a:cxn ang="T136">
                              <a:pos x="T68" y="T69"/>
                            </a:cxn>
                            <a:cxn ang="T137">
                              <a:pos x="T70" y="T71"/>
                            </a:cxn>
                            <a:cxn ang="T138">
                              <a:pos x="T72" y="T73"/>
                            </a:cxn>
                            <a:cxn ang="T139">
                              <a:pos x="T74" y="T75"/>
                            </a:cxn>
                            <a:cxn ang="T140">
                              <a:pos x="T76" y="T77"/>
                            </a:cxn>
                            <a:cxn ang="T141">
                              <a:pos x="T78" y="T79"/>
                            </a:cxn>
                            <a:cxn ang="T142">
                              <a:pos x="T80" y="T81"/>
                            </a:cxn>
                            <a:cxn ang="T143">
                              <a:pos x="T82" y="T83"/>
                            </a:cxn>
                            <a:cxn ang="T144">
                              <a:pos x="T84" y="T85"/>
                            </a:cxn>
                            <a:cxn ang="T145">
                              <a:pos x="T86" y="T87"/>
                            </a:cxn>
                            <a:cxn ang="T146">
                              <a:pos x="T88" y="T89"/>
                            </a:cxn>
                            <a:cxn ang="T147">
                              <a:pos x="T90" y="T91"/>
                            </a:cxn>
                            <a:cxn ang="T148">
                              <a:pos x="T92" y="T93"/>
                            </a:cxn>
                            <a:cxn ang="T149">
                              <a:pos x="T94" y="T95"/>
                            </a:cxn>
                            <a:cxn ang="T150">
                              <a:pos x="T96" y="T97"/>
                            </a:cxn>
                            <a:cxn ang="T151">
                              <a:pos x="T98" y="T99"/>
                            </a:cxn>
                            <a:cxn ang="T152">
                              <a:pos x="T100" y="T101"/>
                            </a:cxn>
                          </a:cxnLst>
                          <a:rect l="T153" t="T154" r="T155" b="T156"/>
                          <a:pathLst>
                            <a:path w="1004" h="1313">
                              <a:moveTo>
                                <a:pt x="156" y="644"/>
                              </a:moveTo>
                              <a:lnTo>
                                <a:pt x="156" y="664"/>
                              </a:lnTo>
                              <a:lnTo>
                                <a:pt x="156" y="678"/>
                              </a:lnTo>
                              <a:lnTo>
                                <a:pt x="156" y="692"/>
                              </a:lnTo>
                              <a:lnTo>
                                <a:pt x="156" y="704"/>
                              </a:lnTo>
                              <a:lnTo>
                                <a:pt x="157" y="710"/>
                              </a:lnTo>
                              <a:lnTo>
                                <a:pt x="158" y="716"/>
                              </a:lnTo>
                              <a:lnTo>
                                <a:pt x="161" y="721"/>
                              </a:lnTo>
                              <a:lnTo>
                                <a:pt x="165" y="726"/>
                              </a:lnTo>
                              <a:lnTo>
                                <a:pt x="170" y="730"/>
                              </a:lnTo>
                              <a:lnTo>
                                <a:pt x="176" y="733"/>
                              </a:lnTo>
                              <a:lnTo>
                                <a:pt x="182" y="736"/>
                              </a:lnTo>
                              <a:lnTo>
                                <a:pt x="189" y="738"/>
                              </a:lnTo>
                              <a:lnTo>
                                <a:pt x="206" y="742"/>
                              </a:lnTo>
                              <a:lnTo>
                                <a:pt x="225" y="745"/>
                              </a:lnTo>
                              <a:lnTo>
                                <a:pt x="243" y="746"/>
                              </a:lnTo>
                              <a:lnTo>
                                <a:pt x="263" y="746"/>
                              </a:lnTo>
                              <a:lnTo>
                                <a:pt x="263" y="733"/>
                              </a:lnTo>
                              <a:lnTo>
                                <a:pt x="263" y="720"/>
                              </a:lnTo>
                              <a:lnTo>
                                <a:pt x="263" y="708"/>
                              </a:lnTo>
                              <a:lnTo>
                                <a:pt x="263" y="698"/>
                              </a:lnTo>
                              <a:lnTo>
                                <a:pt x="271" y="653"/>
                              </a:lnTo>
                              <a:lnTo>
                                <a:pt x="278" y="623"/>
                              </a:lnTo>
                              <a:lnTo>
                                <a:pt x="281" y="612"/>
                              </a:lnTo>
                              <a:lnTo>
                                <a:pt x="283" y="604"/>
                              </a:lnTo>
                              <a:lnTo>
                                <a:pt x="286" y="599"/>
                              </a:lnTo>
                              <a:lnTo>
                                <a:pt x="289" y="596"/>
                              </a:lnTo>
                              <a:lnTo>
                                <a:pt x="291" y="595"/>
                              </a:lnTo>
                              <a:lnTo>
                                <a:pt x="293" y="597"/>
                              </a:lnTo>
                              <a:lnTo>
                                <a:pt x="295" y="601"/>
                              </a:lnTo>
                              <a:lnTo>
                                <a:pt x="298" y="607"/>
                              </a:lnTo>
                              <a:lnTo>
                                <a:pt x="302" y="624"/>
                              </a:lnTo>
                              <a:lnTo>
                                <a:pt x="307" y="646"/>
                              </a:lnTo>
                              <a:lnTo>
                                <a:pt x="317" y="705"/>
                              </a:lnTo>
                              <a:lnTo>
                                <a:pt x="331" y="770"/>
                              </a:lnTo>
                              <a:lnTo>
                                <a:pt x="339" y="804"/>
                              </a:lnTo>
                              <a:lnTo>
                                <a:pt x="349" y="834"/>
                              </a:lnTo>
                              <a:lnTo>
                                <a:pt x="354" y="849"/>
                              </a:lnTo>
                              <a:lnTo>
                                <a:pt x="359" y="862"/>
                              </a:lnTo>
                              <a:lnTo>
                                <a:pt x="366" y="874"/>
                              </a:lnTo>
                              <a:lnTo>
                                <a:pt x="373" y="885"/>
                              </a:lnTo>
                              <a:lnTo>
                                <a:pt x="382" y="928"/>
                              </a:lnTo>
                              <a:lnTo>
                                <a:pt x="394" y="970"/>
                              </a:lnTo>
                              <a:lnTo>
                                <a:pt x="407" y="1012"/>
                              </a:lnTo>
                              <a:lnTo>
                                <a:pt x="423" y="1050"/>
                              </a:lnTo>
                              <a:lnTo>
                                <a:pt x="441" y="1088"/>
                              </a:lnTo>
                              <a:lnTo>
                                <a:pt x="459" y="1124"/>
                              </a:lnTo>
                              <a:lnTo>
                                <a:pt x="470" y="1140"/>
                              </a:lnTo>
                              <a:lnTo>
                                <a:pt x="481" y="1157"/>
                              </a:lnTo>
                              <a:lnTo>
                                <a:pt x="491" y="1172"/>
                              </a:lnTo>
                              <a:lnTo>
                                <a:pt x="502" y="1186"/>
                              </a:lnTo>
                              <a:lnTo>
                                <a:pt x="514" y="1201"/>
                              </a:lnTo>
                              <a:lnTo>
                                <a:pt x="527" y="1214"/>
                              </a:lnTo>
                              <a:lnTo>
                                <a:pt x="539" y="1228"/>
                              </a:lnTo>
                              <a:lnTo>
                                <a:pt x="553" y="1239"/>
                              </a:lnTo>
                              <a:lnTo>
                                <a:pt x="566" y="1250"/>
                              </a:lnTo>
                              <a:lnTo>
                                <a:pt x="581" y="1261"/>
                              </a:lnTo>
                              <a:lnTo>
                                <a:pt x="595" y="1270"/>
                              </a:lnTo>
                              <a:lnTo>
                                <a:pt x="610" y="1278"/>
                              </a:lnTo>
                              <a:lnTo>
                                <a:pt x="626" y="1286"/>
                              </a:lnTo>
                              <a:lnTo>
                                <a:pt x="642" y="1293"/>
                              </a:lnTo>
                              <a:lnTo>
                                <a:pt x="658" y="1298"/>
                              </a:lnTo>
                              <a:lnTo>
                                <a:pt x="674" y="1303"/>
                              </a:lnTo>
                              <a:lnTo>
                                <a:pt x="691" y="1307"/>
                              </a:lnTo>
                              <a:lnTo>
                                <a:pt x="710" y="1310"/>
                              </a:lnTo>
                              <a:lnTo>
                                <a:pt x="727" y="1311"/>
                              </a:lnTo>
                              <a:lnTo>
                                <a:pt x="746" y="1313"/>
                              </a:lnTo>
                              <a:lnTo>
                                <a:pt x="765" y="1311"/>
                              </a:lnTo>
                              <a:lnTo>
                                <a:pt x="782" y="1310"/>
                              </a:lnTo>
                              <a:lnTo>
                                <a:pt x="798" y="1309"/>
                              </a:lnTo>
                              <a:lnTo>
                                <a:pt x="815" y="1305"/>
                              </a:lnTo>
                              <a:lnTo>
                                <a:pt x="830" y="1301"/>
                              </a:lnTo>
                              <a:lnTo>
                                <a:pt x="846" y="1297"/>
                              </a:lnTo>
                              <a:lnTo>
                                <a:pt x="859" y="1291"/>
                              </a:lnTo>
                              <a:lnTo>
                                <a:pt x="874" y="1285"/>
                              </a:lnTo>
                              <a:lnTo>
                                <a:pt x="886" y="1278"/>
                              </a:lnTo>
                              <a:lnTo>
                                <a:pt x="898" y="1270"/>
                              </a:lnTo>
                              <a:lnTo>
                                <a:pt x="910" y="1261"/>
                              </a:lnTo>
                              <a:lnTo>
                                <a:pt x="921" y="1253"/>
                              </a:lnTo>
                              <a:lnTo>
                                <a:pt x="931" y="1242"/>
                              </a:lnTo>
                              <a:lnTo>
                                <a:pt x="941" y="1231"/>
                              </a:lnTo>
                              <a:lnTo>
                                <a:pt x="950" y="1221"/>
                              </a:lnTo>
                              <a:lnTo>
                                <a:pt x="958" y="1209"/>
                              </a:lnTo>
                              <a:lnTo>
                                <a:pt x="966" y="1197"/>
                              </a:lnTo>
                              <a:lnTo>
                                <a:pt x="973" y="1184"/>
                              </a:lnTo>
                              <a:lnTo>
                                <a:pt x="979" y="1170"/>
                              </a:lnTo>
                              <a:lnTo>
                                <a:pt x="985" y="1157"/>
                              </a:lnTo>
                              <a:lnTo>
                                <a:pt x="988" y="1142"/>
                              </a:lnTo>
                              <a:lnTo>
                                <a:pt x="994" y="1128"/>
                              </a:lnTo>
                              <a:lnTo>
                                <a:pt x="996" y="1112"/>
                              </a:lnTo>
                              <a:lnTo>
                                <a:pt x="999" y="1097"/>
                              </a:lnTo>
                              <a:lnTo>
                                <a:pt x="1002" y="1080"/>
                              </a:lnTo>
                              <a:lnTo>
                                <a:pt x="1003" y="1064"/>
                              </a:lnTo>
                              <a:lnTo>
                                <a:pt x="1004" y="1046"/>
                              </a:lnTo>
                              <a:lnTo>
                                <a:pt x="1004" y="1029"/>
                              </a:lnTo>
                              <a:lnTo>
                                <a:pt x="1003" y="994"/>
                              </a:lnTo>
                              <a:lnTo>
                                <a:pt x="999" y="957"/>
                              </a:lnTo>
                              <a:lnTo>
                                <a:pt x="995" y="937"/>
                              </a:lnTo>
                              <a:lnTo>
                                <a:pt x="991" y="918"/>
                              </a:lnTo>
                              <a:lnTo>
                                <a:pt x="986" y="898"/>
                              </a:lnTo>
                              <a:lnTo>
                                <a:pt x="979" y="880"/>
                              </a:lnTo>
                              <a:lnTo>
                                <a:pt x="963" y="841"/>
                              </a:lnTo>
                              <a:lnTo>
                                <a:pt x="949" y="797"/>
                              </a:lnTo>
                              <a:lnTo>
                                <a:pt x="941" y="772"/>
                              </a:lnTo>
                              <a:lnTo>
                                <a:pt x="934" y="746"/>
                              </a:lnTo>
                              <a:lnTo>
                                <a:pt x="929" y="717"/>
                              </a:lnTo>
                              <a:lnTo>
                                <a:pt x="923" y="685"/>
                              </a:lnTo>
                              <a:lnTo>
                                <a:pt x="919" y="650"/>
                              </a:lnTo>
                              <a:lnTo>
                                <a:pt x="918" y="612"/>
                              </a:lnTo>
                              <a:lnTo>
                                <a:pt x="918" y="571"/>
                              </a:lnTo>
                              <a:lnTo>
                                <a:pt x="921" y="524"/>
                              </a:lnTo>
                              <a:lnTo>
                                <a:pt x="907" y="509"/>
                              </a:lnTo>
                              <a:lnTo>
                                <a:pt x="897" y="495"/>
                              </a:lnTo>
                              <a:lnTo>
                                <a:pt x="887" y="483"/>
                              </a:lnTo>
                              <a:lnTo>
                                <a:pt x="881" y="472"/>
                              </a:lnTo>
                              <a:lnTo>
                                <a:pt x="871" y="452"/>
                              </a:lnTo>
                              <a:lnTo>
                                <a:pt x="865" y="432"/>
                              </a:lnTo>
                              <a:lnTo>
                                <a:pt x="859" y="413"/>
                              </a:lnTo>
                              <a:lnTo>
                                <a:pt x="851" y="392"/>
                              </a:lnTo>
                              <a:lnTo>
                                <a:pt x="846" y="380"/>
                              </a:lnTo>
                              <a:lnTo>
                                <a:pt x="838" y="368"/>
                              </a:lnTo>
                              <a:lnTo>
                                <a:pt x="829" y="353"/>
                              </a:lnTo>
                              <a:lnTo>
                                <a:pt x="818" y="337"/>
                              </a:lnTo>
                              <a:lnTo>
                                <a:pt x="765" y="331"/>
                              </a:lnTo>
                              <a:lnTo>
                                <a:pt x="725" y="325"/>
                              </a:lnTo>
                              <a:lnTo>
                                <a:pt x="699" y="321"/>
                              </a:lnTo>
                              <a:lnTo>
                                <a:pt x="686" y="317"/>
                              </a:lnTo>
                              <a:lnTo>
                                <a:pt x="682" y="315"/>
                              </a:lnTo>
                              <a:lnTo>
                                <a:pt x="681" y="313"/>
                              </a:lnTo>
                              <a:lnTo>
                                <a:pt x="682" y="312"/>
                              </a:lnTo>
                              <a:lnTo>
                                <a:pt x="685" y="309"/>
                              </a:lnTo>
                              <a:lnTo>
                                <a:pt x="694" y="307"/>
                              </a:lnTo>
                              <a:lnTo>
                                <a:pt x="707" y="303"/>
                              </a:lnTo>
                              <a:lnTo>
                                <a:pt x="723" y="299"/>
                              </a:lnTo>
                              <a:lnTo>
                                <a:pt x="739" y="293"/>
                              </a:lnTo>
                              <a:lnTo>
                                <a:pt x="754" y="288"/>
                              </a:lnTo>
                              <a:lnTo>
                                <a:pt x="766" y="281"/>
                              </a:lnTo>
                              <a:lnTo>
                                <a:pt x="770" y="277"/>
                              </a:lnTo>
                              <a:lnTo>
                                <a:pt x="773" y="273"/>
                              </a:lnTo>
                              <a:lnTo>
                                <a:pt x="774" y="269"/>
                              </a:lnTo>
                              <a:lnTo>
                                <a:pt x="774" y="264"/>
                              </a:lnTo>
                              <a:lnTo>
                                <a:pt x="770" y="259"/>
                              </a:lnTo>
                              <a:lnTo>
                                <a:pt x="765" y="253"/>
                              </a:lnTo>
                              <a:lnTo>
                                <a:pt x="757" y="247"/>
                              </a:lnTo>
                              <a:lnTo>
                                <a:pt x="746" y="240"/>
                              </a:lnTo>
                              <a:lnTo>
                                <a:pt x="743" y="199"/>
                              </a:lnTo>
                              <a:lnTo>
                                <a:pt x="743" y="169"/>
                              </a:lnTo>
                              <a:lnTo>
                                <a:pt x="743" y="159"/>
                              </a:lnTo>
                              <a:lnTo>
                                <a:pt x="745" y="149"/>
                              </a:lnTo>
                              <a:lnTo>
                                <a:pt x="746" y="143"/>
                              </a:lnTo>
                              <a:lnTo>
                                <a:pt x="749" y="139"/>
                              </a:lnTo>
                              <a:lnTo>
                                <a:pt x="750" y="136"/>
                              </a:lnTo>
                              <a:lnTo>
                                <a:pt x="753" y="135"/>
                              </a:lnTo>
                              <a:lnTo>
                                <a:pt x="755" y="136"/>
                              </a:lnTo>
                              <a:lnTo>
                                <a:pt x="758" y="137"/>
                              </a:lnTo>
                              <a:lnTo>
                                <a:pt x="765" y="145"/>
                              </a:lnTo>
                              <a:lnTo>
                                <a:pt x="773" y="157"/>
                              </a:lnTo>
                              <a:lnTo>
                                <a:pt x="790" y="185"/>
                              </a:lnTo>
                              <a:lnTo>
                                <a:pt x="807" y="212"/>
                              </a:lnTo>
                              <a:lnTo>
                                <a:pt x="815" y="223"/>
                              </a:lnTo>
                              <a:lnTo>
                                <a:pt x="823" y="228"/>
                              </a:lnTo>
                              <a:lnTo>
                                <a:pt x="826" y="229"/>
                              </a:lnTo>
                              <a:lnTo>
                                <a:pt x="830" y="229"/>
                              </a:lnTo>
                              <a:lnTo>
                                <a:pt x="833" y="227"/>
                              </a:lnTo>
                              <a:lnTo>
                                <a:pt x="837" y="223"/>
                              </a:lnTo>
                              <a:lnTo>
                                <a:pt x="830" y="209"/>
                              </a:lnTo>
                              <a:lnTo>
                                <a:pt x="825" y="197"/>
                              </a:lnTo>
                              <a:lnTo>
                                <a:pt x="821" y="184"/>
                              </a:lnTo>
                              <a:lnTo>
                                <a:pt x="817" y="171"/>
                              </a:lnTo>
                              <a:lnTo>
                                <a:pt x="810" y="147"/>
                              </a:lnTo>
                              <a:lnTo>
                                <a:pt x="802" y="123"/>
                              </a:lnTo>
                              <a:lnTo>
                                <a:pt x="798" y="113"/>
                              </a:lnTo>
                              <a:lnTo>
                                <a:pt x="793" y="104"/>
                              </a:lnTo>
                              <a:lnTo>
                                <a:pt x="786" y="96"/>
                              </a:lnTo>
                              <a:lnTo>
                                <a:pt x="778" y="88"/>
                              </a:lnTo>
                              <a:lnTo>
                                <a:pt x="769" y="83"/>
                              </a:lnTo>
                              <a:lnTo>
                                <a:pt x="757" y="80"/>
                              </a:lnTo>
                              <a:lnTo>
                                <a:pt x="743" y="77"/>
                              </a:lnTo>
                              <a:lnTo>
                                <a:pt x="727" y="77"/>
                              </a:lnTo>
                              <a:lnTo>
                                <a:pt x="723" y="80"/>
                              </a:lnTo>
                              <a:lnTo>
                                <a:pt x="718" y="83"/>
                              </a:lnTo>
                              <a:lnTo>
                                <a:pt x="713" y="84"/>
                              </a:lnTo>
                              <a:lnTo>
                                <a:pt x="707" y="84"/>
                              </a:lnTo>
                              <a:lnTo>
                                <a:pt x="697" y="84"/>
                              </a:lnTo>
                              <a:lnTo>
                                <a:pt x="685" y="81"/>
                              </a:lnTo>
                              <a:lnTo>
                                <a:pt x="673" y="77"/>
                              </a:lnTo>
                              <a:lnTo>
                                <a:pt x="661" y="72"/>
                              </a:lnTo>
                              <a:lnTo>
                                <a:pt x="647" y="65"/>
                              </a:lnTo>
                              <a:lnTo>
                                <a:pt x="634" y="58"/>
                              </a:lnTo>
                              <a:lnTo>
                                <a:pt x="609" y="42"/>
                              </a:lnTo>
                              <a:lnTo>
                                <a:pt x="583" y="27"/>
                              </a:lnTo>
                              <a:lnTo>
                                <a:pt x="571" y="20"/>
                              </a:lnTo>
                              <a:lnTo>
                                <a:pt x="561" y="14"/>
                              </a:lnTo>
                              <a:lnTo>
                                <a:pt x="550" y="10"/>
                              </a:lnTo>
                              <a:lnTo>
                                <a:pt x="541" y="6"/>
                              </a:lnTo>
                              <a:lnTo>
                                <a:pt x="505" y="2"/>
                              </a:lnTo>
                              <a:lnTo>
                                <a:pt x="470" y="0"/>
                              </a:lnTo>
                              <a:lnTo>
                                <a:pt x="439" y="0"/>
                              </a:lnTo>
                              <a:lnTo>
                                <a:pt x="411" y="3"/>
                              </a:lnTo>
                              <a:lnTo>
                                <a:pt x="398" y="6"/>
                              </a:lnTo>
                              <a:lnTo>
                                <a:pt x="386" y="10"/>
                              </a:lnTo>
                              <a:lnTo>
                                <a:pt x="374" y="12"/>
                              </a:lnTo>
                              <a:lnTo>
                                <a:pt x="363" y="18"/>
                              </a:lnTo>
                              <a:lnTo>
                                <a:pt x="353" y="22"/>
                              </a:lnTo>
                              <a:lnTo>
                                <a:pt x="343" y="27"/>
                              </a:lnTo>
                              <a:lnTo>
                                <a:pt x="335" y="34"/>
                              </a:lnTo>
                              <a:lnTo>
                                <a:pt x="326" y="40"/>
                              </a:lnTo>
                              <a:lnTo>
                                <a:pt x="318" y="48"/>
                              </a:lnTo>
                              <a:lnTo>
                                <a:pt x="311" y="56"/>
                              </a:lnTo>
                              <a:lnTo>
                                <a:pt x="305" y="64"/>
                              </a:lnTo>
                              <a:lnTo>
                                <a:pt x="299" y="73"/>
                              </a:lnTo>
                              <a:lnTo>
                                <a:pt x="294" y="83"/>
                              </a:lnTo>
                              <a:lnTo>
                                <a:pt x="289" y="93"/>
                              </a:lnTo>
                              <a:lnTo>
                                <a:pt x="285" y="104"/>
                              </a:lnTo>
                              <a:lnTo>
                                <a:pt x="281" y="116"/>
                              </a:lnTo>
                              <a:lnTo>
                                <a:pt x="275" y="140"/>
                              </a:lnTo>
                              <a:lnTo>
                                <a:pt x="271" y="168"/>
                              </a:lnTo>
                              <a:lnTo>
                                <a:pt x="270" y="197"/>
                              </a:lnTo>
                              <a:lnTo>
                                <a:pt x="270" y="228"/>
                              </a:lnTo>
                              <a:lnTo>
                                <a:pt x="270" y="243"/>
                              </a:lnTo>
                              <a:lnTo>
                                <a:pt x="270" y="256"/>
                              </a:lnTo>
                              <a:lnTo>
                                <a:pt x="269" y="268"/>
                              </a:lnTo>
                              <a:lnTo>
                                <a:pt x="267" y="280"/>
                              </a:lnTo>
                              <a:lnTo>
                                <a:pt x="265" y="289"/>
                              </a:lnTo>
                              <a:lnTo>
                                <a:pt x="262" y="299"/>
                              </a:lnTo>
                              <a:lnTo>
                                <a:pt x="258" y="305"/>
                              </a:lnTo>
                              <a:lnTo>
                                <a:pt x="253" y="313"/>
                              </a:lnTo>
                              <a:lnTo>
                                <a:pt x="247" y="319"/>
                              </a:lnTo>
                              <a:lnTo>
                                <a:pt x="242" y="324"/>
                              </a:lnTo>
                              <a:lnTo>
                                <a:pt x="235" y="329"/>
                              </a:lnTo>
                              <a:lnTo>
                                <a:pt x="229" y="333"/>
                              </a:lnTo>
                              <a:lnTo>
                                <a:pt x="214" y="339"/>
                              </a:lnTo>
                              <a:lnTo>
                                <a:pt x="198" y="344"/>
                              </a:lnTo>
                              <a:lnTo>
                                <a:pt x="162" y="349"/>
                              </a:lnTo>
                              <a:lnTo>
                                <a:pt x="125" y="353"/>
                              </a:lnTo>
                              <a:lnTo>
                                <a:pt x="106" y="356"/>
                              </a:lnTo>
                              <a:lnTo>
                                <a:pt x="88" y="360"/>
                              </a:lnTo>
                              <a:lnTo>
                                <a:pt x="70" y="365"/>
                              </a:lnTo>
                              <a:lnTo>
                                <a:pt x="53" y="373"/>
                              </a:lnTo>
                              <a:lnTo>
                                <a:pt x="45" y="383"/>
                              </a:lnTo>
                              <a:lnTo>
                                <a:pt x="37" y="393"/>
                              </a:lnTo>
                              <a:lnTo>
                                <a:pt x="29" y="404"/>
                              </a:lnTo>
                              <a:lnTo>
                                <a:pt x="22" y="417"/>
                              </a:lnTo>
                              <a:lnTo>
                                <a:pt x="9" y="443"/>
                              </a:lnTo>
                              <a:lnTo>
                                <a:pt x="0" y="469"/>
                              </a:lnTo>
                              <a:lnTo>
                                <a:pt x="6" y="473"/>
                              </a:lnTo>
                              <a:lnTo>
                                <a:pt x="24" y="485"/>
                              </a:lnTo>
                              <a:lnTo>
                                <a:pt x="49" y="504"/>
                              </a:lnTo>
                              <a:lnTo>
                                <a:pt x="77" y="528"/>
                              </a:lnTo>
                              <a:lnTo>
                                <a:pt x="92" y="540"/>
                              </a:lnTo>
                              <a:lnTo>
                                <a:pt x="106" y="555"/>
                              </a:lnTo>
                              <a:lnTo>
                                <a:pt x="120" y="569"/>
                              </a:lnTo>
                              <a:lnTo>
                                <a:pt x="132" y="584"/>
                              </a:lnTo>
                              <a:lnTo>
                                <a:pt x="141" y="599"/>
                              </a:lnTo>
                              <a:lnTo>
                                <a:pt x="149" y="615"/>
                              </a:lnTo>
                              <a:lnTo>
                                <a:pt x="152" y="621"/>
                              </a:lnTo>
                              <a:lnTo>
                                <a:pt x="154" y="629"/>
                              </a:lnTo>
                              <a:lnTo>
                                <a:pt x="156" y="637"/>
                              </a:lnTo>
                              <a:lnTo>
                                <a:pt x="156" y="64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69" name="Freeform 3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57538" y="2862263"/>
                          <a:ext cx="249237" cy="361950"/>
                        </a:xfrm>
                        <a:custGeom>
                          <a:avLst/>
                          <a:gdLst>
                            <a:gd name="T0" fmla="*/ 345 w 517"/>
                            <a:gd name="T1" fmla="*/ 7 h 746"/>
                            <a:gd name="T2" fmla="*/ 316 w 517"/>
                            <a:gd name="T3" fmla="*/ 23 h 746"/>
                            <a:gd name="T4" fmla="*/ 294 w 517"/>
                            <a:gd name="T5" fmla="*/ 84 h 746"/>
                            <a:gd name="T6" fmla="*/ 257 w 517"/>
                            <a:gd name="T7" fmla="*/ 65 h 746"/>
                            <a:gd name="T8" fmla="*/ 234 w 517"/>
                            <a:gd name="T9" fmla="*/ 60 h 746"/>
                            <a:gd name="T10" fmla="*/ 201 w 517"/>
                            <a:gd name="T11" fmla="*/ 107 h 746"/>
                            <a:gd name="T12" fmla="*/ 234 w 517"/>
                            <a:gd name="T13" fmla="*/ 144 h 746"/>
                            <a:gd name="T14" fmla="*/ 184 w 517"/>
                            <a:gd name="T15" fmla="*/ 153 h 746"/>
                            <a:gd name="T16" fmla="*/ 167 w 517"/>
                            <a:gd name="T17" fmla="*/ 162 h 746"/>
                            <a:gd name="T18" fmla="*/ 156 w 517"/>
                            <a:gd name="T19" fmla="*/ 177 h 746"/>
                            <a:gd name="T20" fmla="*/ 148 w 517"/>
                            <a:gd name="T21" fmla="*/ 208 h 746"/>
                            <a:gd name="T22" fmla="*/ 136 w 517"/>
                            <a:gd name="T23" fmla="*/ 225 h 746"/>
                            <a:gd name="T24" fmla="*/ 120 w 517"/>
                            <a:gd name="T25" fmla="*/ 228 h 746"/>
                            <a:gd name="T26" fmla="*/ 108 w 517"/>
                            <a:gd name="T27" fmla="*/ 225 h 746"/>
                            <a:gd name="T28" fmla="*/ 93 w 517"/>
                            <a:gd name="T29" fmla="*/ 210 h 746"/>
                            <a:gd name="T30" fmla="*/ 77 w 517"/>
                            <a:gd name="T31" fmla="*/ 194 h 746"/>
                            <a:gd name="T32" fmla="*/ 55 w 517"/>
                            <a:gd name="T33" fmla="*/ 194 h 746"/>
                            <a:gd name="T34" fmla="*/ 33 w 517"/>
                            <a:gd name="T35" fmla="*/ 208 h 746"/>
                            <a:gd name="T36" fmla="*/ 17 w 517"/>
                            <a:gd name="T37" fmla="*/ 228 h 746"/>
                            <a:gd name="T38" fmla="*/ 0 w 517"/>
                            <a:gd name="T39" fmla="*/ 282 h 746"/>
                            <a:gd name="T40" fmla="*/ 3 w 517"/>
                            <a:gd name="T41" fmla="*/ 324 h 746"/>
                            <a:gd name="T42" fmla="*/ 20 w 517"/>
                            <a:gd name="T43" fmla="*/ 354 h 746"/>
                            <a:gd name="T44" fmla="*/ 45 w 517"/>
                            <a:gd name="T45" fmla="*/ 377 h 746"/>
                            <a:gd name="T46" fmla="*/ 100 w 517"/>
                            <a:gd name="T47" fmla="*/ 405 h 746"/>
                            <a:gd name="T48" fmla="*/ 109 w 517"/>
                            <a:gd name="T49" fmla="*/ 437 h 746"/>
                            <a:gd name="T50" fmla="*/ 111 w 517"/>
                            <a:gd name="T51" fmla="*/ 452 h 746"/>
                            <a:gd name="T52" fmla="*/ 113 w 517"/>
                            <a:gd name="T53" fmla="*/ 481 h 746"/>
                            <a:gd name="T54" fmla="*/ 109 w 517"/>
                            <a:gd name="T55" fmla="*/ 498 h 746"/>
                            <a:gd name="T56" fmla="*/ 89 w 517"/>
                            <a:gd name="T57" fmla="*/ 517 h 746"/>
                            <a:gd name="T58" fmla="*/ 71 w 517"/>
                            <a:gd name="T59" fmla="*/ 537 h 746"/>
                            <a:gd name="T60" fmla="*/ 65 w 517"/>
                            <a:gd name="T61" fmla="*/ 553 h 746"/>
                            <a:gd name="T62" fmla="*/ 69 w 517"/>
                            <a:gd name="T63" fmla="*/ 581 h 746"/>
                            <a:gd name="T64" fmla="*/ 89 w 517"/>
                            <a:gd name="T65" fmla="*/ 621 h 746"/>
                            <a:gd name="T66" fmla="*/ 129 w 517"/>
                            <a:gd name="T67" fmla="*/ 661 h 746"/>
                            <a:gd name="T68" fmla="*/ 216 w 517"/>
                            <a:gd name="T69" fmla="*/ 713 h 746"/>
                            <a:gd name="T70" fmla="*/ 312 w 517"/>
                            <a:gd name="T71" fmla="*/ 746 h 746"/>
                            <a:gd name="T72" fmla="*/ 297 w 517"/>
                            <a:gd name="T73" fmla="*/ 669 h 746"/>
                            <a:gd name="T74" fmla="*/ 285 w 517"/>
                            <a:gd name="T75" fmla="*/ 593 h 746"/>
                            <a:gd name="T76" fmla="*/ 284 w 517"/>
                            <a:gd name="T77" fmla="*/ 492 h 746"/>
                            <a:gd name="T78" fmla="*/ 298 w 517"/>
                            <a:gd name="T79" fmla="*/ 398 h 746"/>
                            <a:gd name="T80" fmla="*/ 326 w 517"/>
                            <a:gd name="T81" fmla="*/ 333 h 746"/>
                            <a:gd name="T82" fmla="*/ 368 w 517"/>
                            <a:gd name="T83" fmla="*/ 284 h 746"/>
                            <a:gd name="T84" fmla="*/ 433 w 517"/>
                            <a:gd name="T85" fmla="*/ 225 h 746"/>
                            <a:gd name="T86" fmla="*/ 456 w 517"/>
                            <a:gd name="T87" fmla="*/ 184 h 746"/>
                            <a:gd name="T88" fmla="*/ 470 w 517"/>
                            <a:gd name="T89" fmla="*/ 169 h 746"/>
                            <a:gd name="T90" fmla="*/ 517 w 517"/>
                            <a:gd name="T91" fmla="*/ 150 h 746"/>
                            <a:gd name="T92" fmla="*/ 465 w 517"/>
                            <a:gd name="T93" fmla="*/ 89 h 746"/>
                            <a:gd name="T94" fmla="*/ 445 w 517"/>
                            <a:gd name="T95" fmla="*/ 41 h 746"/>
                            <a:gd name="T96" fmla="*/ 406 w 517"/>
                            <a:gd name="T97" fmla="*/ 36 h 746"/>
                            <a:gd name="T98" fmla="*/ 374 w 517"/>
                            <a:gd name="T99" fmla="*/ 24 h 74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w 517"/>
                            <a:gd name="T151" fmla="*/ 0 h 746"/>
                            <a:gd name="T152" fmla="*/ 517 w 517"/>
                            <a:gd name="T153" fmla="*/ 746 h 746"/>
                          </a:gdLst>
                          <a:ahLst/>
                          <a:cxnLst>
                            <a:cxn ang="T100">
                              <a:pos x="T0" y="T1"/>
                            </a:cxn>
                            <a:cxn ang="T101">
                              <a:pos x="T2" y="T3"/>
                            </a:cxn>
                            <a:cxn ang="T102">
                              <a:pos x="T4" y="T5"/>
                            </a:cxn>
                            <a:cxn ang="T103">
                              <a:pos x="T6" y="T7"/>
                            </a:cxn>
                            <a:cxn ang="T104">
                              <a:pos x="T8" y="T9"/>
                            </a:cxn>
                            <a:cxn ang="T105">
                              <a:pos x="T10" y="T11"/>
                            </a:cxn>
                            <a:cxn ang="T106">
                              <a:pos x="T12" y="T13"/>
                            </a:cxn>
                            <a:cxn ang="T107">
                              <a:pos x="T14" y="T15"/>
                            </a:cxn>
                            <a:cxn ang="T108">
                              <a:pos x="T16" y="T17"/>
                            </a:cxn>
                            <a:cxn ang="T109">
                              <a:pos x="T18" y="T19"/>
                            </a:cxn>
                            <a:cxn ang="T110">
                              <a:pos x="T20" y="T21"/>
                            </a:cxn>
                            <a:cxn ang="T111">
                              <a:pos x="T22" y="T23"/>
                            </a:cxn>
                            <a:cxn ang="T112">
                              <a:pos x="T24" y="T25"/>
                            </a:cxn>
                            <a:cxn ang="T113">
                              <a:pos x="T26" y="T27"/>
                            </a:cxn>
                            <a:cxn ang="T114">
                              <a:pos x="T28" y="T29"/>
                            </a:cxn>
                            <a:cxn ang="T115">
                              <a:pos x="T30" y="T31"/>
                            </a:cxn>
                            <a:cxn ang="T116">
                              <a:pos x="T32" y="T33"/>
                            </a:cxn>
                            <a:cxn ang="T117">
                              <a:pos x="T34" y="T35"/>
                            </a:cxn>
                            <a:cxn ang="T118">
                              <a:pos x="T36" y="T37"/>
                            </a:cxn>
                            <a:cxn ang="T119">
                              <a:pos x="T38" y="T39"/>
                            </a:cxn>
                            <a:cxn ang="T120">
                              <a:pos x="T40" y="T41"/>
                            </a:cxn>
                            <a:cxn ang="T121">
                              <a:pos x="T42" y="T43"/>
                            </a:cxn>
                            <a:cxn ang="T122">
                              <a:pos x="T44" y="T45"/>
                            </a:cxn>
                            <a:cxn ang="T123">
                              <a:pos x="T46" y="T47"/>
                            </a:cxn>
                            <a:cxn ang="T124">
                              <a:pos x="T48" y="T49"/>
                            </a:cxn>
                            <a:cxn ang="T125">
                              <a:pos x="T50" y="T51"/>
                            </a:cxn>
                            <a:cxn ang="T126">
                              <a:pos x="T52" y="T53"/>
                            </a:cxn>
                            <a:cxn ang="T127">
                              <a:pos x="T54" y="T55"/>
                            </a:cxn>
                            <a:cxn ang="T128">
                              <a:pos x="T56" y="T57"/>
                            </a:cxn>
                            <a:cxn ang="T129">
                              <a:pos x="T58" y="T59"/>
                            </a:cxn>
                            <a:cxn ang="T130">
                              <a:pos x="T60" y="T61"/>
                            </a:cxn>
                            <a:cxn ang="T131">
                              <a:pos x="T62" y="T63"/>
                            </a:cxn>
                            <a:cxn ang="T132">
                              <a:pos x="T64" y="T65"/>
                            </a:cxn>
                            <a:cxn ang="T133">
                              <a:pos x="T66" y="T67"/>
                            </a:cxn>
                            <a:cxn ang="T134">
                              <a:pos x="T68" y="T69"/>
                            </a:cxn>
                            <a:cxn ang="T135">
                              <a:pos x="T70" y="T71"/>
                            </a:cxn>
                            <a:cxn ang="T136">
                              <a:pos x="T72" y="T73"/>
                            </a:cxn>
                            <a:cxn ang="T137">
                              <a:pos x="T74" y="T75"/>
                            </a:cxn>
                            <a:cxn ang="T138">
                              <a:pos x="T76" y="T77"/>
                            </a:cxn>
                            <a:cxn ang="T139">
                              <a:pos x="T78" y="T79"/>
                            </a:cxn>
                            <a:cxn ang="T140">
                              <a:pos x="T80" y="T81"/>
                            </a:cxn>
                            <a:cxn ang="T141">
                              <a:pos x="T82" y="T83"/>
                            </a:cxn>
                            <a:cxn ang="T142">
                              <a:pos x="T84" y="T85"/>
                            </a:cxn>
                            <a:cxn ang="T143">
                              <a:pos x="T86" y="T87"/>
                            </a:cxn>
                            <a:cxn ang="T144">
                              <a:pos x="T88" y="T89"/>
                            </a:cxn>
                            <a:cxn ang="T145">
                              <a:pos x="T90" y="T91"/>
                            </a:cxn>
                            <a:cxn ang="T146">
                              <a:pos x="T92" y="T93"/>
                            </a:cxn>
                            <a:cxn ang="T147">
                              <a:pos x="T94" y="T95"/>
                            </a:cxn>
                            <a:cxn ang="T148">
                              <a:pos x="T96" y="T97"/>
                            </a:cxn>
                            <a:cxn ang="T149">
                              <a:pos x="T98" y="T99"/>
                            </a:cxn>
                          </a:cxnLst>
                          <a:rect l="T150" t="T151" r="T152" b="T153"/>
                          <a:pathLst>
                            <a:path w="517" h="746">
                              <a:moveTo>
                                <a:pt x="366" y="17"/>
                              </a:moveTo>
                              <a:lnTo>
                                <a:pt x="354" y="11"/>
                              </a:lnTo>
                              <a:lnTo>
                                <a:pt x="345" y="7"/>
                              </a:lnTo>
                              <a:lnTo>
                                <a:pt x="336" y="4"/>
                              </a:lnTo>
                              <a:lnTo>
                                <a:pt x="325" y="0"/>
                              </a:lnTo>
                              <a:lnTo>
                                <a:pt x="316" y="23"/>
                              </a:lnTo>
                              <a:lnTo>
                                <a:pt x="309" y="44"/>
                              </a:lnTo>
                              <a:lnTo>
                                <a:pt x="302" y="65"/>
                              </a:lnTo>
                              <a:lnTo>
                                <a:pt x="294" y="84"/>
                              </a:lnTo>
                              <a:lnTo>
                                <a:pt x="278" y="77"/>
                              </a:lnTo>
                              <a:lnTo>
                                <a:pt x="264" y="69"/>
                              </a:lnTo>
                              <a:lnTo>
                                <a:pt x="257" y="65"/>
                              </a:lnTo>
                              <a:lnTo>
                                <a:pt x="250" y="63"/>
                              </a:lnTo>
                              <a:lnTo>
                                <a:pt x="242" y="61"/>
                              </a:lnTo>
                              <a:lnTo>
                                <a:pt x="234" y="60"/>
                              </a:lnTo>
                              <a:lnTo>
                                <a:pt x="192" y="60"/>
                              </a:lnTo>
                              <a:lnTo>
                                <a:pt x="192" y="91"/>
                              </a:lnTo>
                              <a:lnTo>
                                <a:pt x="201" y="107"/>
                              </a:lnTo>
                              <a:lnTo>
                                <a:pt x="210" y="120"/>
                              </a:lnTo>
                              <a:lnTo>
                                <a:pt x="221" y="132"/>
                              </a:lnTo>
                              <a:lnTo>
                                <a:pt x="234" y="144"/>
                              </a:lnTo>
                              <a:lnTo>
                                <a:pt x="218" y="145"/>
                              </a:lnTo>
                              <a:lnTo>
                                <a:pt x="196" y="149"/>
                              </a:lnTo>
                              <a:lnTo>
                                <a:pt x="184" y="153"/>
                              </a:lnTo>
                              <a:lnTo>
                                <a:pt x="175" y="157"/>
                              </a:lnTo>
                              <a:lnTo>
                                <a:pt x="169" y="160"/>
                              </a:lnTo>
                              <a:lnTo>
                                <a:pt x="167" y="162"/>
                              </a:lnTo>
                              <a:lnTo>
                                <a:pt x="164" y="165"/>
                              </a:lnTo>
                              <a:lnTo>
                                <a:pt x="163" y="168"/>
                              </a:lnTo>
                              <a:lnTo>
                                <a:pt x="156" y="177"/>
                              </a:lnTo>
                              <a:lnTo>
                                <a:pt x="153" y="188"/>
                              </a:lnTo>
                              <a:lnTo>
                                <a:pt x="151" y="198"/>
                              </a:lnTo>
                              <a:lnTo>
                                <a:pt x="148" y="208"/>
                              </a:lnTo>
                              <a:lnTo>
                                <a:pt x="144" y="216"/>
                              </a:lnTo>
                              <a:lnTo>
                                <a:pt x="139" y="222"/>
                              </a:lnTo>
                              <a:lnTo>
                                <a:pt x="136" y="225"/>
                              </a:lnTo>
                              <a:lnTo>
                                <a:pt x="131" y="226"/>
                              </a:lnTo>
                              <a:lnTo>
                                <a:pt x="127" y="228"/>
                              </a:lnTo>
                              <a:lnTo>
                                <a:pt x="120" y="228"/>
                              </a:lnTo>
                              <a:lnTo>
                                <a:pt x="116" y="228"/>
                              </a:lnTo>
                              <a:lnTo>
                                <a:pt x="112" y="226"/>
                              </a:lnTo>
                              <a:lnTo>
                                <a:pt x="108" y="225"/>
                              </a:lnTo>
                              <a:lnTo>
                                <a:pt x="105" y="222"/>
                              </a:lnTo>
                              <a:lnTo>
                                <a:pt x="99" y="217"/>
                              </a:lnTo>
                              <a:lnTo>
                                <a:pt x="93" y="210"/>
                              </a:lnTo>
                              <a:lnTo>
                                <a:pt x="88" y="204"/>
                              </a:lnTo>
                              <a:lnTo>
                                <a:pt x="84" y="198"/>
                              </a:lnTo>
                              <a:lnTo>
                                <a:pt x="77" y="194"/>
                              </a:lnTo>
                              <a:lnTo>
                                <a:pt x="72" y="192"/>
                              </a:lnTo>
                              <a:lnTo>
                                <a:pt x="63" y="193"/>
                              </a:lnTo>
                              <a:lnTo>
                                <a:pt x="55" y="194"/>
                              </a:lnTo>
                              <a:lnTo>
                                <a:pt x="47" y="198"/>
                              </a:lnTo>
                              <a:lnTo>
                                <a:pt x="40" y="202"/>
                              </a:lnTo>
                              <a:lnTo>
                                <a:pt x="33" y="208"/>
                              </a:lnTo>
                              <a:lnTo>
                                <a:pt x="28" y="214"/>
                              </a:lnTo>
                              <a:lnTo>
                                <a:pt x="23" y="221"/>
                              </a:lnTo>
                              <a:lnTo>
                                <a:pt x="17" y="228"/>
                              </a:lnTo>
                              <a:lnTo>
                                <a:pt x="9" y="245"/>
                              </a:lnTo>
                              <a:lnTo>
                                <a:pt x="4" y="264"/>
                              </a:lnTo>
                              <a:lnTo>
                                <a:pt x="0" y="282"/>
                              </a:lnTo>
                              <a:lnTo>
                                <a:pt x="0" y="301"/>
                              </a:lnTo>
                              <a:lnTo>
                                <a:pt x="0" y="313"/>
                              </a:lnTo>
                              <a:lnTo>
                                <a:pt x="3" y="324"/>
                              </a:lnTo>
                              <a:lnTo>
                                <a:pt x="8" y="334"/>
                              </a:lnTo>
                              <a:lnTo>
                                <a:pt x="13" y="345"/>
                              </a:lnTo>
                              <a:lnTo>
                                <a:pt x="20" y="354"/>
                              </a:lnTo>
                              <a:lnTo>
                                <a:pt x="28" y="362"/>
                              </a:lnTo>
                              <a:lnTo>
                                <a:pt x="36" y="370"/>
                              </a:lnTo>
                              <a:lnTo>
                                <a:pt x="45" y="377"/>
                              </a:lnTo>
                              <a:lnTo>
                                <a:pt x="64" y="389"/>
                              </a:lnTo>
                              <a:lnTo>
                                <a:pt x="83" y="398"/>
                              </a:lnTo>
                              <a:lnTo>
                                <a:pt x="100" y="405"/>
                              </a:lnTo>
                              <a:lnTo>
                                <a:pt x="113" y="409"/>
                              </a:lnTo>
                              <a:lnTo>
                                <a:pt x="111" y="426"/>
                              </a:lnTo>
                              <a:lnTo>
                                <a:pt x="109" y="437"/>
                              </a:lnTo>
                              <a:lnTo>
                                <a:pt x="108" y="442"/>
                              </a:lnTo>
                              <a:lnTo>
                                <a:pt x="109" y="448"/>
                              </a:lnTo>
                              <a:lnTo>
                                <a:pt x="111" y="452"/>
                              </a:lnTo>
                              <a:lnTo>
                                <a:pt x="112" y="457"/>
                              </a:lnTo>
                              <a:lnTo>
                                <a:pt x="113" y="466"/>
                              </a:lnTo>
                              <a:lnTo>
                                <a:pt x="113" y="481"/>
                              </a:lnTo>
                              <a:lnTo>
                                <a:pt x="113" y="488"/>
                              </a:lnTo>
                              <a:lnTo>
                                <a:pt x="112" y="493"/>
                              </a:lnTo>
                              <a:lnTo>
                                <a:pt x="109" y="498"/>
                              </a:lnTo>
                              <a:lnTo>
                                <a:pt x="107" y="502"/>
                              </a:lnTo>
                              <a:lnTo>
                                <a:pt x="99" y="510"/>
                              </a:lnTo>
                              <a:lnTo>
                                <a:pt x="89" y="517"/>
                              </a:lnTo>
                              <a:lnTo>
                                <a:pt x="81" y="525"/>
                              </a:lnTo>
                              <a:lnTo>
                                <a:pt x="73" y="532"/>
                              </a:lnTo>
                              <a:lnTo>
                                <a:pt x="71" y="537"/>
                              </a:lnTo>
                              <a:lnTo>
                                <a:pt x="68" y="541"/>
                              </a:lnTo>
                              <a:lnTo>
                                <a:pt x="67" y="548"/>
                              </a:lnTo>
                              <a:lnTo>
                                <a:pt x="65" y="553"/>
                              </a:lnTo>
                              <a:lnTo>
                                <a:pt x="67" y="564"/>
                              </a:lnTo>
                              <a:lnTo>
                                <a:pt x="67" y="572"/>
                              </a:lnTo>
                              <a:lnTo>
                                <a:pt x="69" y="581"/>
                              </a:lnTo>
                              <a:lnTo>
                                <a:pt x="72" y="589"/>
                              </a:lnTo>
                              <a:lnTo>
                                <a:pt x="80" y="606"/>
                              </a:lnTo>
                              <a:lnTo>
                                <a:pt x="89" y="621"/>
                              </a:lnTo>
                              <a:lnTo>
                                <a:pt x="101" y="636"/>
                              </a:lnTo>
                              <a:lnTo>
                                <a:pt x="115" y="649"/>
                              </a:lnTo>
                              <a:lnTo>
                                <a:pt x="129" y="661"/>
                              </a:lnTo>
                              <a:lnTo>
                                <a:pt x="147" y="673"/>
                              </a:lnTo>
                              <a:lnTo>
                                <a:pt x="180" y="694"/>
                              </a:lnTo>
                              <a:lnTo>
                                <a:pt x="216" y="713"/>
                              </a:lnTo>
                              <a:lnTo>
                                <a:pt x="248" y="730"/>
                              </a:lnTo>
                              <a:lnTo>
                                <a:pt x="276" y="746"/>
                              </a:lnTo>
                              <a:lnTo>
                                <a:pt x="312" y="746"/>
                              </a:lnTo>
                              <a:lnTo>
                                <a:pt x="308" y="718"/>
                              </a:lnTo>
                              <a:lnTo>
                                <a:pt x="302" y="693"/>
                              </a:lnTo>
                              <a:lnTo>
                                <a:pt x="297" y="669"/>
                              </a:lnTo>
                              <a:lnTo>
                                <a:pt x="293" y="645"/>
                              </a:lnTo>
                              <a:lnTo>
                                <a:pt x="289" y="620"/>
                              </a:lnTo>
                              <a:lnTo>
                                <a:pt x="285" y="593"/>
                              </a:lnTo>
                              <a:lnTo>
                                <a:pt x="282" y="564"/>
                              </a:lnTo>
                              <a:lnTo>
                                <a:pt x="282" y="529"/>
                              </a:lnTo>
                              <a:lnTo>
                                <a:pt x="284" y="492"/>
                              </a:lnTo>
                              <a:lnTo>
                                <a:pt x="286" y="457"/>
                              </a:lnTo>
                              <a:lnTo>
                                <a:pt x="292" y="426"/>
                              </a:lnTo>
                              <a:lnTo>
                                <a:pt x="298" y="398"/>
                              </a:lnTo>
                              <a:lnTo>
                                <a:pt x="306" y="374"/>
                              </a:lnTo>
                              <a:lnTo>
                                <a:pt x="316" y="353"/>
                              </a:lnTo>
                              <a:lnTo>
                                <a:pt x="326" y="333"/>
                              </a:lnTo>
                              <a:lnTo>
                                <a:pt x="340" y="316"/>
                              </a:lnTo>
                              <a:lnTo>
                                <a:pt x="353" y="300"/>
                              </a:lnTo>
                              <a:lnTo>
                                <a:pt x="368" y="284"/>
                              </a:lnTo>
                              <a:lnTo>
                                <a:pt x="382" y="269"/>
                              </a:lnTo>
                              <a:lnTo>
                                <a:pt x="400" y="254"/>
                              </a:lnTo>
                              <a:lnTo>
                                <a:pt x="433" y="225"/>
                              </a:lnTo>
                              <a:lnTo>
                                <a:pt x="469" y="192"/>
                              </a:lnTo>
                              <a:lnTo>
                                <a:pt x="461" y="188"/>
                              </a:lnTo>
                              <a:lnTo>
                                <a:pt x="456" y="184"/>
                              </a:lnTo>
                              <a:lnTo>
                                <a:pt x="452" y="178"/>
                              </a:lnTo>
                              <a:lnTo>
                                <a:pt x="450" y="174"/>
                              </a:lnTo>
                              <a:lnTo>
                                <a:pt x="470" y="169"/>
                              </a:lnTo>
                              <a:lnTo>
                                <a:pt x="490" y="162"/>
                              </a:lnTo>
                              <a:lnTo>
                                <a:pt x="508" y="156"/>
                              </a:lnTo>
                              <a:lnTo>
                                <a:pt x="517" y="150"/>
                              </a:lnTo>
                              <a:lnTo>
                                <a:pt x="494" y="122"/>
                              </a:lnTo>
                              <a:lnTo>
                                <a:pt x="474" y="100"/>
                              </a:lnTo>
                              <a:lnTo>
                                <a:pt x="465" y="89"/>
                              </a:lnTo>
                              <a:lnTo>
                                <a:pt x="457" y="76"/>
                              </a:lnTo>
                              <a:lnTo>
                                <a:pt x="450" y="60"/>
                              </a:lnTo>
                              <a:lnTo>
                                <a:pt x="445" y="41"/>
                              </a:lnTo>
                              <a:lnTo>
                                <a:pt x="433" y="41"/>
                              </a:lnTo>
                              <a:lnTo>
                                <a:pt x="420" y="39"/>
                              </a:lnTo>
                              <a:lnTo>
                                <a:pt x="406" y="36"/>
                              </a:lnTo>
                              <a:lnTo>
                                <a:pt x="394" y="32"/>
                              </a:lnTo>
                              <a:lnTo>
                                <a:pt x="384" y="28"/>
                              </a:lnTo>
                              <a:lnTo>
                                <a:pt x="374" y="24"/>
                              </a:lnTo>
                              <a:lnTo>
                                <a:pt x="369" y="20"/>
                              </a:lnTo>
                              <a:lnTo>
                                <a:pt x="366" y="1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0" name="Freeform 3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60738" y="2608263"/>
                          <a:ext cx="604837" cy="315912"/>
                        </a:xfrm>
                        <a:custGeom>
                          <a:avLst/>
                          <a:gdLst>
                            <a:gd name="T0" fmla="*/ 1100 w 1246"/>
                            <a:gd name="T1" fmla="*/ 22 h 648"/>
                            <a:gd name="T2" fmla="*/ 1065 w 1246"/>
                            <a:gd name="T3" fmla="*/ 74 h 648"/>
                            <a:gd name="T4" fmla="*/ 1038 w 1246"/>
                            <a:gd name="T5" fmla="*/ 83 h 648"/>
                            <a:gd name="T6" fmla="*/ 976 w 1246"/>
                            <a:gd name="T7" fmla="*/ 77 h 648"/>
                            <a:gd name="T8" fmla="*/ 902 w 1246"/>
                            <a:gd name="T9" fmla="*/ 101 h 648"/>
                            <a:gd name="T10" fmla="*/ 838 w 1246"/>
                            <a:gd name="T11" fmla="*/ 101 h 648"/>
                            <a:gd name="T12" fmla="*/ 754 w 1246"/>
                            <a:gd name="T13" fmla="*/ 56 h 648"/>
                            <a:gd name="T14" fmla="*/ 710 w 1246"/>
                            <a:gd name="T15" fmla="*/ 75 h 648"/>
                            <a:gd name="T16" fmla="*/ 495 w 1246"/>
                            <a:gd name="T17" fmla="*/ 119 h 648"/>
                            <a:gd name="T18" fmla="*/ 460 w 1246"/>
                            <a:gd name="T19" fmla="*/ 146 h 648"/>
                            <a:gd name="T20" fmla="*/ 445 w 1246"/>
                            <a:gd name="T21" fmla="*/ 171 h 648"/>
                            <a:gd name="T22" fmla="*/ 388 w 1246"/>
                            <a:gd name="T23" fmla="*/ 163 h 648"/>
                            <a:gd name="T24" fmla="*/ 349 w 1246"/>
                            <a:gd name="T25" fmla="*/ 185 h 648"/>
                            <a:gd name="T26" fmla="*/ 323 w 1246"/>
                            <a:gd name="T27" fmla="*/ 166 h 648"/>
                            <a:gd name="T28" fmla="*/ 327 w 1246"/>
                            <a:gd name="T29" fmla="*/ 225 h 648"/>
                            <a:gd name="T30" fmla="*/ 277 w 1246"/>
                            <a:gd name="T31" fmla="*/ 233 h 648"/>
                            <a:gd name="T32" fmla="*/ 299 w 1246"/>
                            <a:gd name="T33" fmla="*/ 279 h 648"/>
                            <a:gd name="T34" fmla="*/ 279 w 1246"/>
                            <a:gd name="T35" fmla="*/ 291 h 648"/>
                            <a:gd name="T36" fmla="*/ 235 w 1246"/>
                            <a:gd name="T37" fmla="*/ 275 h 648"/>
                            <a:gd name="T38" fmla="*/ 236 w 1246"/>
                            <a:gd name="T39" fmla="*/ 322 h 648"/>
                            <a:gd name="T40" fmla="*/ 215 w 1246"/>
                            <a:gd name="T41" fmla="*/ 331 h 648"/>
                            <a:gd name="T42" fmla="*/ 189 w 1246"/>
                            <a:gd name="T43" fmla="*/ 334 h 648"/>
                            <a:gd name="T44" fmla="*/ 176 w 1246"/>
                            <a:gd name="T45" fmla="*/ 382 h 648"/>
                            <a:gd name="T46" fmla="*/ 135 w 1246"/>
                            <a:gd name="T47" fmla="*/ 378 h 648"/>
                            <a:gd name="T48" fmla="*/ 79 w 1246"/>
                            <a:gd name="T49" fmla="*/ 377 h 648"/>
                            <a:gd name="T50" fmla="*/ 7 w 1246"/>
                            <a:gd name="T51" fmla="*/ 414 h 648"/>
                            <a:gd name="T52" fmla="*/ 3 w 1246"/>
                            <a:gd name="T53" fmla="*/ 437 h 648"/>
                            <a:gd name="T54" fmla="*/ 65 w 1246"/>
                            <a:gd name="T55" fmla="*/ 483 h 648"/>
                            <a:gd name="T56" fmla="*/ 41 w 1246"/>
                            <a:gd name="T57" fmla="*/ 498 h 648"/>
                            <a:gd name="T58" fmla="*/ 3 w 1246"/>
                            <a:gd name="T59" fmla="*/ 509 h 648"/>
                            <a:gd name="T60" fmla="*/ 1 w 1246"/>
                            <a:gd name="T61" fmla="*/ 531 h 648"/>
                            <a:gd name="T62" fmla="*/ 25 w 1246"/>
                            <a:gd name="T63" fmla="*/ 545 h 648"/>
                            <a:gd name="T64" fmla="*/ 61 w 1246"/>
                            <a:gd name="T65" fmla="*/ 563 h 648"/>
                            <a:gd name="T66" fmla="*/ 73 w 1246"/>
                            <a:gd name="T67" fmla="*/ 617 h 648"/>
                            <a:gd name="T68" fmla="*/ 111 w 1246"/>
                            <a:gd name="T69" fmla="*/ 639 h 648"/>
                            <a:gd name="T70" fmla="*/ 175 w 1246"/>
                            <a:gd name="T71" fmla="*/ 647 h 648"/>
                            <a:gd name="T72" fmla="*/ 189 w 1246"/>
                            <a:gd name="T73" fmla="*/ 630 h 648"/>
                            <a:gd name="T74" fmla="*/ 203 w 1246"/>
                            <a:gd name="T75" fmla="*/ 569 h 648"/>
                            <a:gd name="T76" fmla="*/ 241 w 1246"/>
                            <a:gd name="T77" fmla="*/ 582 h 648"/>
                            <a:gd name="T78" fmla="*/ 232 w 1246"/>
                            <a:gd name="T79" fmla="*/ 533 h 648"/>
                            <a:gd name="T80" fmla="*/ 248 w 1246"/>
                            <a:gd name="T81" fmla="*/ 538 h 648"/>
                            <a:gd name="T82" fmla="*/ 279 w 1246"/>
                            <a:gd name="T83" fmla="*/ 551 h 648"/>
                            <a:gd name="T84" fmla="*/ 295 w 1246"/>
                            <a:gd name="T85" fmla="*/ 515 h 648"/>
                            <a:gd name="T86" fmla="*/ 287 w 1246"/>
                            <a:gd name="T87" fmla="*/ 483 h 648"/>
                            <a:gd name="T88" fmla="*/ 309 w 1246"/>
                            <a:gd name="T89" fmla="*/ 487 h 648"/>
                            <a:gd name="T90" fmla="*/ 341 w 1246"/>
                            <a:gd name="T91" fmla="*/ 490 h 648"/>
                            <a:gd name="T92" fmla="*/ 388 w 1246"/>
                            <a:gd name="T93" fmla="*/ 422 h 648"/>
                            <a:gd name="T94" fmla="*/ 423 w 1246"/>
                            <a:gd name="T95" fmla="*/ 421 h 648"/>
                            <a:gd name="T96" fmla="*/ 449 w 1246"/>
                            <a:gd name="T97" fmla="*/ 421 h 648"/>
                            <a:gd name="T98" fmla="*/ 464 w 1246"/>
                            <a:gd name="T99" fmla="*/ 397 h 648"/>
                            <a:gd name="T100" fmla="*/ 537 w 1246"/>
                            <a:gd name="T101" fmla="*/ 390 h 648"/>
                            <a:gd name="T102" fmla="*/ 570 w 1246"/>
                            <a:gd name="T103" fmla="*/ 365 h 648"/>
                            <a:gd name="T104" fmla="*/ 582 w 1246"/>
                            <a:gd name="T105" fmla="*/ 338 h 648"/>
                            <a:gd name="T106" fmla="*/ 680 w 1246"/>
                            <a:gd name="T107" fmla="*/ 302 h 648"/>
                            <a:gd name="T108" fmla="*/ 849 w 1246"/>
                            <a:gd name="T109" fmla="*/ 269 h 648"/>
                            <a:gd name="T110" fmla="*/ 1148 w 1246"/>
                            <a:gd name="T111" fmla="*/ 227 h 648"/>
                            <a:gd name="T112" fmla="*/ 1217 w 1246"/>
                            <a:gd name="T113" fmla="*/ 174 h 648"/>
                            <a:gd name="T114" fmla="*/ 1245 w 1246"/>
                            <a:gd name="T115" fmla="*/ 105 h 648"/>
                            <a:gd name="T116" fmla="*/ 1244 w 1246"/>
                            <a:gd name="T117" fmla="*/ 61 h 648"/>
                            <a:gd name="T118" fmla="*/ 1208 w 1246"/>
                            <a:gd name="T119" fmla="*/ 17 h 648"/>
                            <a:gd name="T120" fmla="*/ 1154 w 1246"/>
                            <a:gd name="T121" fmla="*/ 0 h 648"/>
                            <a:gd name="T122" fmla="*/ 1126 w 1246"/>
                            <a:gd name="T123" fmla="*/ 4 h 648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1246"/>
                            <a:gd name="T187" fmla="*/ 0 h 648"/>
                            <a:gd name="T188" fmla="*/ 1246 w 1246"/>
                            <a:gd name="T189" fmla="*/ 648 h 648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1246" h="648">
                              <a:moveTo>
                                <a:pt x="1126" y="4"/>
                              </a:moveTo>
                              <a:lnTo>
                                <a:pt x="1118" y="8"/>
                              </a:lnTo>
                              <a:lnTo>
                                <a:pt x="1112" y="12"/>
                              </a:lnTo>
                              <a:lnTo>
                                <a:pt x="1105" y="17"/>
                              </a:lnTo>
                              <a:lnTo>
                                <a:pt x="1100" y="22"/>
                              </a:lnTo>
                              <a:lnTo>
                                <a:pt x="1090" y="36"/>
                              </a:lnTo>
                              <a:lnTo>
                                <a:pt x="1082" y="48"/>
                              </a:lnTo>
                              <a:lnTo>
                                <a:pt x="1076" y="60"/>
                              </a:lnTo>
                              <a:lnTo>
                                <a:pt x="1069" y="70"/>
                              </a:lnTo>
                              <a:lnTo>
                                <a:pt x="1065" y="74"/>
                              </a:lnTo>
                              <a:lnTo>
                                <a:pt x="1062" y="78"/>
                              </a:lnTo>
                              <a:lnTo>
                                <a:pt x="1058" y="81"/>
                              </a:lnTo>
                              <a:lnTo>
                                <a:pt x="1053" y="82"/>
                              </a:lnTo>
                              <a:lnTo>
                                <a:pt x="1046" y="83"/>
                              </a:lnTo>
                              <a:lnTo>
                                <a:pt x="1038" y="83"/>
                              </a:lnTo>
                              <a:lnTo>
                                <a:pt x="1030" y="82"/>
                              </a:lnTo>
                              <a:lnTo>
                                <a:pt x="1021" y="81"/>
                              </a:lnTo>
                              <a:lnTo>
                                <a:pt x="1005" y="78"/>
                              </a:lnTo>
                              <a:lnTo>
                                <a:pt x="993" y="75"/>
                              </a:lnTo>
                              <a:lnTo>
                                <a:pt x="976" y="77"/>
                              </a:lnTo>
                              <a:lnTo>
                                <a:pt x="960" y="81"/>
                              </a:lnTo>
                              <a:lnTo>
                                <a:pt x="945" y="86"/>
                              </a:lnTo>
                              <a:lnTo>
                                <a:pt x="930" y="91"/>
                              </a:lnTo>
                              <a:lnTo>
                                <a:pt x="917" y="97"/>
                              </a:lnTo>
                              <a:lnTo>
                                <a:pt x="902" y="101"/>
                              </a:lnTo>
                              <a:lnTo>
                                <a:pt x="888" y="105"/>
                              </a:lnTo>
                              <a:lnTo>
                                <a:pt x="873" y="106"/>
                              </a:lnTo>
                              <a:lnTo>
                                <a:pt x="861" y="105"/>
                              </a:lnTo>
                              <a:lnTo>
                                <a:pt x="849" y="103"/>
                              </a:lnTo>
                              <a:lnTo>
                                <a:pt x="838" y="101"/>
                              </a:lnTo>
                              <a:lnTo>
                                <a:pt x="829" y="97"/>
                              </a:lnTo>
                              <a:lnTo>
                                <a:pt x="810" y="87"/>
                              </a:lnTo>
                              <a:lnTo>
                                <a:pt x="792" y="75"/>
                              </a:lnTo>
                              <a:lnTo>
                                <a:pt x="773" y="65"/>
                              </a:lnTo>
                              <a:lnTo>
                                <a:pt x="754" y="56"/>
                              </a:lnTo>
                              <a:lnTo>
                                <a:pt x="744" y="52"/>
                              </a:lnTo>
                              <a:lnTo>
                                <a:pt x="733" y="49"/>
                              </a:lnTo>
                              <a:lnTo>
                                <a:pt x="722" y="46"/>
                              </a:lnTo>
                              <a:lnTo>
                                <a:pt x="710" y="46"/>
                              </a:lnTo>
                              <a:lnTo>
                                <a:pt x="710" y="75"/>
                              </a:lnTo>
                              <a:lnTo>
                                <a:pt x="572" y="75"/>
                              </a:lnTo>
                              <a:lnTo>
                                <a:pt x="542" y="90"/>
                              </a:lnTo>
                              <a:lnTo>
                                <a:pt x="519" y="105"/>
                              </a:lnTo>
                              <a:lnTo>
                                <a:pt x="507" y="113"/>
                              </a:lnTo>
                              <a:lnTo>
                                <a:pt x="495" y="119"/>
                              </a:lnTo>
                              <a:lnTo>
                                <a:pt x="483" y="125"/>
                              </a:lnTo>
                              <a:lnTo>
                                <a:pt x="469" y="130"/>
                              </a:lnTo>
                              <a:lnTo>
                                <a:pt x="465" y="134"/>
                              </a:lnTo>
                              <a:lnTo>
                                <a:pt x="463" y="139"/>
                              </a:lnTo>
                              <a:lnTo>
                                <a:pt x="460" y="146"/>
                              </a:lnTo>
                              <a:lnTo>
                                <a:pt x="457" y="154"/>
                              </a:lnTo>
                              <a:lnTo>
                                <a:pt x="453" y="161"/>
                              </a:lnTo>
                              <a:lnTo>
                                <a:pt x="451" y="166"/>
                              </a:lnTo>
                              <a:lnTo>
                                <a:pt x="448" y="169"/>
                              </a:lnTo>
                              <a:lnTo>
                                <a:pt x="445" y="171"/>
                              </a:lnTo>
                              <a:lnTo>
                                <a:pt x="443" y="171"/>
                              </a:lnTo>
                              <a:lnTo>
                                <a:pt x="440" y="173"/>
                              </a:lnTo>
                              <a:lnTo>
                                <a:pt x="419" y="161"/>
                              </a:lnTo>
                              <a:lnTo>
                                <a:pt x="404" y="149"/>
                              </a:lnTo>
                              <a:lnTo>
                                <a:pt x="388" y="163"/>
                              </a:lnTo>
                              <a:lnTo>
                                <a:pt x="376" y="173"/>
                              </a:lnTo>
                              <a:lnTo>
                                <a:pt x="371" y="177"/>
                              </a:lnTo>
                              <a:lnTo>
                                <a:pt x="364" y="179"/>
                              </a:lnTo>
                              <a:lnTo>
                                <a:pt x="357" y="182"/>
                              </a:lnTo>
                              <a:lnTo>
                                <a:pt x="349" y="185"/>
                              </a:lnTo>
                              <a:lnTo>
                                <a:pt x="347" y="177"/>
                              </a:lnTo>
                              <a:lnTo>
                                <a:pt x="344" y="171"/>
                              </a:lnTo>
                              <a:lnTo>
                                <a:pt x="340" y="169"/>
                              </a:lnTo>
                              <a:lnTo>
                                <a:pt x="335" y="166"/>
                              </a:lnTo>
                              <a:lnTo>
                                <a:pt x="323" y="166"/>
                              </a:lnTo>
                              <a:lnTo>
                                <a:pt x="307" y="166"/>
                              </a:lnTo>
                              <a:lnTo>
                                <a:pt x="307" y="209"/>
                              </a:lnTo>
                              <a:lnTo>
                                <a:pt x="315" y="213"/>
                              </a:lnTo>
                              <a:lnTo>
                                <a:pt x="321" y="218"/>
                              </a:lnTo>
                              <a:lnTo>
                                <a:pt x="327" y="225"/>
                              </a:lnTo>
                              <a:lnTo>
                                <a:pt x="331" y="233"/>
                              </a:lnTo>
                              <a:lnTo>
                                <a:pt x="317" y="233"/>
                              </a:lnTo>
                              <a:lnTo>
                                <a:pt x="304" y="233"/>
                              </a:lnTo>
                              <a:lnTo>
                                <a:pt x="291" y="233"/>
                              </a:lnTo>
                              <a:lnTo>
                                <a:pt x="277" y="233"/>
                              </a:lnTo>
                              <a:lnTo>
                                <a:pt x="280" y="243"/>
                              </a:lnTo>
                              <a:lnTo>
                                <a:pt x="283" y="251"/>
                              </a:lnTo>
                              <a:lnTo>
                                <a:pt x="285" y="259"/>
                              </a:lnTo>
                              <a:lnTo>
                                <a:pt x="289" y="266"/>
                              </a:lnTo>
                              <a:lnTo>
                                <a:pt x="299" y="279"/>
                              </a:lnTo>
                              <a:lnTo>
                                <a:pt x="307" y="299"/>
                              </a:lnTo>
                              <a:lnTo>
                                <a:pt x="299" y="298"/>
                              </a:lnTo>
                              <a:lnTo>
                                <a:pt x="291" y="297"/>
                              </a:lnTo>
                              <a:lnTo>
                                <a:pt x="284" y="294"/>
                              </a:lnTo>
                              <a:lnTo>
                                <a:pt x="279" y="291"/>
                              </a:lnTo>
                              <a:lnTo>
                                <a:pt x="275" y="287"/>
                              </a:lnTo>
                              <a:lnTo>
                                <a:pt x="271" y="283"/>
                              </a:lnTo>
                              <a:lnTo>
                                <a:pt x="267" y="279"/>
                              </a:lnTo>
                              <a:lnTo>
                                <a:pt x="265" y="275"/>
                              </a:lnTo>
                              <a:lnTo>
                                <a:pt x="235" y="275"/>
                              </a:lnTo>
                              <a:lnTo>
                                <a:pt x="236" y="293"/>
                              </a:lnTo>
                              <a:lnTo>
                                <a:pt x="237" y="306"/>
                              </a:lnTo>
                              <a:lnTo>
                                <a:pt x="237" y="311"/>
                              </a:lnTo>
                              <a:lnTo>
                                <a:pt x="237" y="317"/>
                              </a:lnTo>
                              <a:lnTo>
                                <a:pt x="236" y="322"/>
                              </a:lnTo>
                              <a:lnTo>
                                <a:pt x="235" y="329"/>
                              </a:lnTo>
                              <a:lnTo>
                                <a:pt x="229" y="330"/>
                              </a:lnTo>
                              <a:lnTo>
                                <a:pt x="225" y="331"/>
                              </a:lnTo>
                              <a:lnTo>
                                <a:pt x="220" y="331"/>
                              </a:lnTo>
                              <a:lnTo>
                                <a:pt x="215" y="331"/>
                              </a:lnTo>
                              <a:lnTo>
                                <a:pt x="208" y="330"/>
                              </a:lnTo>
                              <a:lnTo>
                                <a:pt x="204" y="329"/>
                              </a:lnTo>
                              <a:lnTo>
                                <a:pt x="199" y="330"/>
                              </a:lnTo>
                              <a:lnTo>
                                <a:pt x="193" y="331"/>
                              </a:lnTo>
                              <a:lnTo>
                                <a:pt x="189" y="334"/>
                              </a:lnTo>
                              <a:lnTo>
                                <a:pt x="187" y="337"/>
                              </a:lnTo>
                              <a:lnTo>
                                <a:pt x="181" y="346"/>
                              </a:lnTo>
                              <a:lnTo>
                                <a:pt x="180" y="357"/>
                              </a:lnTo>
                              <a:lnTo>
                                <a:pt x="179" y="369"/>
                              </a:lnTo>
                              <a:lnTo>
                                <a:pt x="176" y="382"/>
                              </a:lnTo>
                              <a:lnTo>
                                <a:pt x="173" y="395"/>
                              </a:lnTo>
                              <a:lnTo>
                                <a:pt x="168" y="407"/>
                              </a:lnTo>
                              <a:lnTo>
                                <a:pt x="155" y="394"/>
                              </a:lnTo>
                              <a:lnTo>
                                <a:pt x="141" y="382"/>
                              </a:lnTo>
                              <a:lnTo>
                                <a:pt x="135" y="378"/>
                              </a:lnTo>
                              <a:lnTo>
                                <a:pt x="128" y="374"/>
                              </a:lnTo>
                              <a:lnTo>
                                <a:pt x="121" y="371"/>
                              </a:lnTo>
                              <a:lnTo>
                                <a:pt x="115" y="371"/>
                              </a:lnTo>
                              <a:lnTo>
                                <a:pt x="97" y="373"/>
                              </a:lnTo>
                              <a:lnTo>
                                <a:pt x="79" y="377"/>
                              </a:lnTo>
                              <a:lnTo>
                                <a:pt x="60" y="382"/>
                              </a:lnTo>
                              <a:lnTo>
                                <a:pt x="41" y="390"/>
                              </a:lnTo>
                              <a:lnTo>
                                <a:pt x="25" y="399"/>
                              </a:lnTo>
                              <a:lnTo>
                                <a:pt x="12" y="409"/>
                              </a:lnTo>
                              <a:lnTo>
                                <a:pt x="7" y="414"/>
                              </a:lnTo>
                              <a:lnTo>
                                <a:pt x="3" y="421"/>
                              </a:lnTo>
                              <a:lnTo>
                                <a:pt x="0" y="426"/>
                              </a:lnTo>
                              <a:lnTo>
                                <a:pt x="0" y="431"/>
                              </a:lnTo>
                              <a:lnTo>
                                <a:pt x="0" y="434"/>
                              </a:lnTo>
                              <a:lnTo>
                                <a:pt x="3" y="437"/>
                              </a:lnTo>
                              <a:lnTo>
                                <a:pt x="7" y="441"/>
                              </a:lnTo>
                              <a:lnTo>
                                <a:pt x="11" y="445"/>
                              </a:lnTo>
                              <a:lnTo>
                                <a:pt x="23" y="454"/>
                              </a:lnTo>
                              <a:lnTo>
                                <a:pt x="37" y="465"/>
                              </a:lnTo>
                              <a:lnTo>
                                <a:pt x="65" y="483"/>
                              </a:lnTo>
                              <a:lnTo>
                                <a:pt x="84" y="498"/>
                              </a:lnTo>
                              <a:lnTo>
                                <a:pt x="69" y="498"/>
                              </a:lnTo>
                              <a:lnTo>
                                <a:pt x="56" y="498"/>
                              </a:lnTo>
                              <a:lnTo>
                                <a:pt x="45" y="498"/>
                              </a:lnTo>
                              <a:lnTo>
                                <a:pt x="41" y="498"/>
                              </a:lnTo>
                              <a:lnTo>
                                <a:pt x="31" y="497"/>
                              </a:lnTo>
                              <a:lnTo>
                                <a:pt x="16" y="498"/>
                              </a:lnTo>
                              <a:lnTo>
                                <a:pt x="9" y="501"/>
                              </a:lnTo>
                              <a:lnTo>
                                <a:pt x="4" y="505"/>
                              </a:lnTo>
                              <a:lnTo>
                                <a:pt x="3" y="509"/>
                              </a:lnTo>
                              <a:lnTo>
                                <a:pt x="1" y="511"/>
                              </a:lnTo>
                              <a:lnTo>
                                <a:pt x="0" y="517"/>
                              </a:lnTo>
                              <a:lnTo>
                                <a:pt x="0" y="522"/>
                              </a:lnTo>
                              <a:lnTo>
                                <a:pt x="0" y="527"/>
                              </a:lnTo>
                              <a:lnTo>
                                <a:pt x="1" y="531"/>
                              </a:lnTo>
                              <a:lnTo>
                                <a:pt x="3" y="534"/>
                              </a:lnTo>
                              <a:lnTo>
                                <a:pt x="5" y="538"/>
                              </a:lnTo>
                              <a:lnTo>
                                <a:pt x="11" y="541"/>
                              </a:lnTo>
                              <a:lnTo>
                                <a:pt x="17" y="543"/>
                              </a:lnTo>
                              <a:lnTo>
                                <a:pt x="25" y="545"/>
                              </a:lnTo>
                              <a:lnTo>
                                <a:pt x="33" y="546"/>
                              </a:lnTo>
                              <a:lnTo>
                                <a:pt x="40" y="549"/>
                              </a:lnTo>
                              <a:lnTo>
                                <a:pt x="48" y="551"/>
                              </a:lnTo>
                              <a:lnTo>
                                <a:pt x="56" y="557"/>
                              </a:lnTo>
                              <a:lnTo>
                                <a:pt x="61" y="563"/>
                              </a:lnTo>
                              <a:lnTo>
                                <a:pt x="64" y="570"/>
                              </a:lnTo>
                              <a:lnTo>
                                <a:pt x="67" y="578"/>
                              </a:lnTo>
                              <a:lnTo>
                                <a:pt x="69" y="594"/>
                              </a:lnTo>
                              <a:lnTo>
                                <a:pt x="72" y="613"/>
                              </a:lnTo>
                              <a:lnTo>
                                <a:pt x="73" y="617"/>
                              </a:lnTo>
                              <a:lnTo>
                                <a:pt x="76" y="621"/>
                              </a:lnTo>
                              <a:lnTo>
                                <a:pt x="80" y="625"/>
                              </a:lnTo>
                              <a:lnTo>
                                <a:pt x="85" y="627"/>
                              </a:lnTo>
                              <a:lnTo>
                                <a:pt x="97" y="634"/>
                              </a:lnTo>
                              <a:lnTo>
                                <a:pt x="111" y="639"/>
                              </a:lnTo>
                              <a:lnTo>
                                <a:pt x="127" y="643"/>
                              </a:lnTo>
                              <a:lnTo>
                                <a:pt x="141" y="646"/>
                              </a:lnTo>
                              <a:lnTo>
                                <a:pt x="156" y="647"/>
                              </a:lnTo>
                              <a:lnTo>
                                <a:pt x="168" y="648"/>
                              </a:lnTo>
                              <a:lnTo>
                                <a:pt x="175" y="647"/>
                              </a:lnTo>
                              <a:lnTo>
                                <a:pt x="180" y="646"/>
                              </a:lnTo>
                              <a:lnTo>
                                <a:pt x="184" y="643"/>
                              </a:lnTo>
                              <a:lnTo>
                                <a:pt x="187" y="639"/>
                              </a:lnTo>
                              <a:lnTo>
                                <a:pt x="188" y="635"/>
                              </a:lnTo>
                              <a:lnTo>
                                <a:pt x="189" y="630"/>
                              </a:lnTo>
                              <a:lnTo>
                                <a:pt x="191" y="623"/>
                              </a:lnTo>
                              <a:lnTo>
                                <a:pt x="191" y="617"/>
                              </a:lnTo>
                              <a:lnTo>
                                <a:pt x="189" y="590"/>
                              </a:lnTo>
                              <a:lnTo>
                                <a:pt x="187" y="563"/>
                              </a:lnTo>
                              <a:lnTo>
                                <a:pt x="203" y="569"/>
                              </a:lnTo>
                              <a:lnTo>
                                <a:pt x="216" y="575"/>
                              </a:lnTo>
                              <a:lnTo>
                                <a:pt x="221" y="578"/>
                              </a:lnTo>
                              <a:lnTo>
                                <a:pt x="228" y="579"/>
                              </a:lnTo>
                              <a:lnTo>
                                <a:pt x="235" y="582"/>
                              </a:lnTo>
                              <a:lnTo>
                                <a:pt x="241" y="582"/>
                              </a:lnTo>
                              <a:lnTo>
                                <a:pt x="241" y="571"/>
                              </a:lnTo>
                              <a:lnTo>
                                <a:pt x="240" y="561"/>
                              </a:lnTo>
                              <a:lnTo>
                                <a:pt x="237" y="550"/>
                              </a:lnTo>
                              <a:lnTo>
                                <a:pt x="235" y="541"/>
                              </a:lnTo>
                              <a:lnTo>
                                <a:pt x="232" y="533"/>
                              </a:lnTo>
                              <a:lnTo>
                                <a:pt x="229" y="525"/>
                              </a:lnTo>
                              <a:lnTo>
                                <a:pt x="228" y="517"/>
                              </a:lnTo>
                              <a:lnTo>
                                <a:pt x="228" y="510"/>
                              </a:lnTo>
                              <a:lnTo>
                                <a:pt x="237" y="523"/>
                              </a:lnTo>
                              <a:lnTo>
                                <a:pt x="248" y="538"/>
                              </a:lnTo>
                              <a:lnTo>
                                <a:pt x="253" y="543"/>
                              </a:lnTo>
                              <a:lnTo>
                                <a:pt x="259" y="547"/>
                              </a:lnTo>
                              <a:lnTo>
                                <a:pt x="264" y="551"/>
                              </a:lnTo>
                              <a:lnTo>
                                <a:pt x="271" y="551"/>
                              </a:lnTo>
                              <a:lnTo>
                                <a:pt x="279" y="551"/>
                              </a:lnTo>
                              <a:lnTo>
                                <a:pt x="285" y="547"/>
                              </a:lnTo>
                              <a:lnTo>
                                <a:pt x="289" y="543"/>
                              </a:lnTo>
                              <a:lnTo>
                                <a:pt x="292" y="538"/>
                              </a:lnTo>
                              <a:lnTo>
                                <a:pt x="295" y="526"/>
                              </a:lnTo>
                              <a:lnTo>
                                <a:pt x="295" y="515"/>
                              </a:lnTo>
                              <a:lnTo>
                                <a:pt x="295" y="506"/>
                              </a:lnTo>
                              <a:lnTo>
                                <a:pt x="292" y="498"/>
                              </a:lnTo>
                              <a:lnTo>
                                <a:pt x="291" y="491"/>
                              </a:lnTo>
                              <a:lnTo>
                                <a:pt x="288" y="487"/>
                              </a:lnTo>
                              <a:lnTo>
                                <a:pt x="287" y="483"/>
                              </a:lnTo>
                              <a:lnTo>
                                <a:pt x="287" y="478"/>
                              </a:lnTo>
                              <a:lnTo>
                                <a:pt x="289" y="474"/>
                              </a:lnTo>
                              <a:lnTo>
                                <a:pt x="295" y="467"/>
                              </a:lnTo>
                              <a:lnTo>
                                <a:pt x="301" y="477"/>
                              </a:lnTo>
                              <a:lnTo>
                                <a:pt x="309" y="487"/>
                              </a:lnTo>
                              <a:lnTo>
                                <a:pt x="319" y="494"/>
                              </a:lnTo>
                              <a:lnTo>
                                <a:pt x="325" y="498"/>
                              </a:lnTo>
                              <a:lnTo>
                                <a:pt x="331" y="497"/>
                              </a:lnTo>
                              <a:lnTo>
                                <a:pt x="336" y="494"/>
                              </a:lnTo>
                              <a:lnTo>
                                <a:pt x="341" y="490"/>
                              </a:lnTo>
                              <a:lnTo>
                                <a:pt x="348" y="485"/>
                              </a:lnTo>
                              <a:lnTo>
                                <a:pt x="359" y="470"/>
                              </a:lnTo>
                              <a:lnTo>
                                <a:pt x="369" y="454"/>
                              </a:lnTo>
                              <a:lnTo>
                                <a:pt x="379" y="437"/>
                              </a:lnTo>
                              <a:lnTo>
                                <a:pt x="388" y="422"/>
                              </a:lnTo>
                              <a:lnTo>
                                <a:pt x="396" y="409"/>
                              </a:lnTo>
                              <a:lnTo>
                                <a:pt x="404" y="401"/>
                              </a:lnTo>
                              <a:lnTo>
                                <a:pt x="412" y="410"/>
                              </a:lnTo>
                              <a:lnTo>
                                <a:pt x="419" y="418"/>
                              </a:lnTo>
                              <a:lnTo>
                                <a:pt x="423" y="421"/>
                              </a:lnTo>
                              <a:lnTo>
                                <a:pt x="428" y="423"/>
                              </a:lnTo>
                              <a:lnTo>
                                <a:pt x="433" y="425"/>
                              </a:lnTo>
                              <a:lnTo>
                                <a:pt x="440" y="425"/>
                              </a:lnTo>
                              <a:lnTo>
                                <a:pt x="445" y="423"/>
                              </a:lnTo>
                              <a:lnTo>
                                <a:pt x="449" y="421"/>
                              </a:lnTo>
                              <a:lnTo>
                                <a:pt x="452" y="415"/>
                              </a:lnTo>
                              <a:lnTo>
                                <a:pt x="455" y="410"/>
                              </a:lnTo>
                              <a:lnTo>
                                <a:pt x="457" y="405"/>
                              </a:lnTo>
                              <a:lnTo>
                                <a:pt x="460" y="399"/>
                              </a:lnTo>
                              <a:lnTo>
                                <a:pt x="464" y="397"/>
                              </a:lnTo>
                              <a:lnTo>
                                <a:pt x="469" y="395"/>
                              </a:lnTo>
                              <a:lnTo>
                                <a:pt x="485" y="395"/>
                              </a:lnTo>
                              <a:lnTo>
                                <a:pt x="511" y="394"/>
                              </a:lnTo>
                              <a:lnTo>
                                <a:pt x="524" y="393"/>
                              </a:lnTo>
                              <a:lnTo>
                                <a:pt x="537" y="390"/>
                              </a:lnTo>
                              <a:lnTo>
                                <a:pt x="549" y="387"/>
                              </a:lnTo>
                              <a:lnTo>
                                <a:pt x="560" y="383"/>
                              </a:lnTo>
                              <a:lnTo>
                                <a:pt x="565" y="378"/>
                              </a:lnTo>
                              <a:lnTo>
                                <a:pt x="569" y="371"/>
                              </a:lnTo>
                              <a:lnTo>
                                <a:pt x="570" y="365"/>
                              </a:lnTo>
                              <a:lnTo>
                                <a:pt x="573" y="357"/>
                              </a:lnTo>
                              <a:lnTo>
                                <a:pt x="574" y="350"/>
                              </a:lnTo>
                              <a:lnTo>
                                <a:pt x="577" y="343"/>
                              </a:lnTo>
                              <a:lnTo>
                                <a:pt x="580" y="341"/>
                              </a:lnTo>
                              <a:lnTo>
                                <a:pt x="582" y="338"/>
                              </a:lnTo>
                              <a:lnTo>
                                <a:pt x="585" y="337"/>
                              </a:lnTo>
                              <a:lnTo>
                                <a:pt x="590" y="335"/>
                              </a:lnTo>
                              <a:lnTo>
                                <a:pt x="622" y="321"/>
                              </a:lnTo>
                              <a:lnTo>
                                <a:pt x="652" y="310"/>
                              </a:lnTo>
                              <a:lnTo>
                                <a:pt x="680" y="302"/>
                              </a:lnTo>
                              <a:lnTo>
                                <a:pt x="708" y="295"/>
                              </a:lnTo>
                              <a:lnTo>
                                <a:pt x="738" y="289"/>
                              </a:lnTo>
                              <a:lnTo>
                                <a:pt x="770" y="283"/>
                              </a:lnTo>
                              <a:lnTo>
                                <a:pt x="806" y="277"/>
                              </a:lnTo>
                              <a:lnTo>
                                <a:pt x="849" y="269"/>
                              </a:lnTo>
                              <a:lnTo>
                                <a:pt x="1048" y="269"/>
                              </a:lnTo>
                              <a:lnTo>
                                <a:pt x="1080" y="255"/>
                              </a:lnTo>
                              <a:lnTo>
                                <a:pt x="1114" y="242"/>
                              </a:lnTo>
                              <a:lnTo>
                                <a:pt x="1132" y="235"/>
                              </a:lnTo>
                              <a:lnTo>
                                <a:pt x="1148" y="227"/>
                              </a:lnTo>
                              <a:lnTo>
                                <a:pt x="1164" y="218"/>
                              </a:lnTo>
                              <a:lnTo>
                                <a:pt x="1178" y="209"/>
                              </a:lnTo>
                              <a:lnTo>
                                <a:pt x="1193" y="199"/>
                              </a:lnTo>
                              <a:lnTo>
                                <a:pt x="1206" y="187"/>
                              </a:lnTo>
                              <a:lnTo>
                                <a:pt x="1217" y="174"/>
                              </a:lnTo>
                              <a:lnTo>
                                <a:pt x="1228" y="159"/>
                              </a:lnTo>
                              <a:lnTo>
                                <a:pt x="1236" y="143"/>
                              </a:lnTo>
                              <a:lnTo>
                                <a:pt x="1241" y="125"/>
                              </a:lnTo>
                              <a:lnTo>
                                <a:pt x="1244" y="115"/>
                              </a:lnTo>
                              <a:lnTo>
                                <a:pt x="1245" y="105"/>
                              </a:lnTo>
                              <a:lnTo>
                                <a:pt x="1246" y="94"/>
                              </a:lnTo>
                              <a:lnTo>
                                <a:pt x="1246" y="82"/>
                              </a:lnTo>
                              <a:lnTo>
                                <a:pt x="1246" y="74"/>
                              </a:lnTo>
                              <a:lnTo>
                                <a:pt x="1245" y="67"/>
                              </a:lnTo>
                              <a:lnTo>
                                <a:pt x="1244" y="61"/>
                              </a:lnTo>
                              <a:lnTo>
                                <a:pt x="1241" y="54"/>
                              </a:lnTo>
                              <a:lnTo>
                                <a:pt x="1236" y="42"/>
                              </a:lnTo>
                              <a:lnTo>
                                <a:pt x="1228" y="33"/>
                              </a:lnTo>
                              <a:lnTo>
                                <a:pt x="1218" y="24"/>
                              </a:lnTo>
                              <a:lnTo>
                                <a:pt x="1208" y="17"/>
                              </a:lnTo>
                              <a:lnTo>
                                <a:pt x="1197" y="12"/>
                              </a:lnTo>
                              <a:lnTo>
                                <a:pt x="1186" y="6"/>
                              </a:lnTo>
                              <a:lnTo>
                                <a:pt x="1174" y="4"/>
                              </a:lnTo>
                              <a:lnTo>
                                <a:pt x="1164" y="1"/>
                              </a:lnTo>
                              <a:lnTo>
                                <a:pt x="1154" y="0"/>
                              </a:lnTo>
                              <a:lnTo>
                                <a:pt x="1145" y="0"/>
                              </a:lnTo>
                              <a:lnTo>
                                <a:pt x="1137" y="0"/>
                              </a:lnTo>
                              <a:lnTo>
                                <a:pt x="1132" y="1"/>
                              </a:lnTo>
                              <a:lnTo>
                                <a:pt x="1128" y="2"/>
                              </a:lnTo>
                              <a:lnTo>
                                <a:pt x="1126" y="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1" name="Freeform 3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304925" y="3238500"/>
                          <a:ext cx="496888" cy="449263"/>
                        </a:xfrm>
                        <a:custGeom>
                          <a:avLst/>
                          <a:gdLst>
                            <a:gd name="T0" fmla="*/ 423 w 1023"/>
                            <a:gd name="T1" fmla="*/ 18 h 926"/>
                            <a:gd name="T2" fmla="*/ 322 w 1023"/>
                            <a:gd name="T3" fmla="*/ 40 h 926"/>
                            <a:gd name="T4" fmla="*/ 294 w 1023"/>
                            <a:gd name="T5" fmla="*/ 156 h 926"/>
                            <a:gd name="T6" fmla="*/ 314 w 1023"/>
                            <a:gd name="T7" fmla="*/ 226 h 926"/>
                            <a:gd name="T8" fmla="*/ 353 w 1023"/>
                            <a:gd name="T9" fmla="*/ 289 h 926"/>
                            <a:gd name="T10" fmla="*/ 347 w 1023"/>
                            <a:gd name="T11" fmla="*/ 340 h 926"/>
                            <a:gd name="T12" fmla="*/ 323 w 1023"/>
                            <a:gd name="T13" fmla="*/ 370 h 926"/>
                            <a:gd name="T14" fmla="*/ 306 w 1023"/>
                            <a:gd name="T15" fmla="*/ 346 h 926"/>
                            <a:gd name="T16" fmla="*/ 285 w 1023"/>
                            <a:gd name="T17" fmla="*/ 253 h 926"/>
                            <a:gd name="T18" fmla="*/ 225 w 1023"/>
                            <a:gd name="T19" fmla="*/ 216 h 926"/>
                            <a:gd name="T20" fmla="*/ 174 w 1023"/>
                            <a:gd name="T21" fmla="*/ 198 h 926"/>
                            <a:gd name="T22" fmla="*/ 126 w 1023"/>
                            <a:gd name="T23" fmla="*/ 173 h 926"/>
                            <a:gd name="T24" fmla="*/ 92 w 1023"/>
                            <a:gd name="T25" fmla="*/ 194 h 926"/>
                            <a:gd name="T26" fmla="*/ 78 w 1023"/>
                            <a:gd name="T27" fmla="*/ 252 h 926"/>
                            <a:gd name="T28" fmla="*/ 12 w 1023"/>
                            <a:gd name="T29" fmla="*/ 260 h 926"/>
                            <a:gd name="T30" fmla="*/ 0 w 1023"/>
                            <a:gd name="T31" fmla="*/ 306 h 926"/>
                            <a:gd name="T32" fmla="*/ 13 w 1023"/>
                            <a:gd name="T33" fmla="*/ 358 h 926"/>
                            <a:gd name="T34" fmla="*/ 40 w 1023"/>
                            <a:gd name="T35" fmla="*/ 408 h 926"/>
                            <a:gd name="T36" fmla="*/ 36 w 1023"/>
                            <a:gd name="T37" fmla="*/ 462 h 926"/>
                            <a:gd name="T38" fmla="*/ 24 w 1023"/>
                            <a:gd name="T39" fmla="*/ 517 h 926"/>
                            <a:gd name="T40" fmla="*/ 37 w 1023"/>
                            <a:gd name="T41" fmla="*/ 579 h 926"/>
                            <a:gd name="T42" fmla="*/ 57 w 1023"/>
                            <a:gd name="T43" fmla="*/ 582 h 926"/>
                            <a:gd name="T44" fmla="*/ 84 w 1023"/>
                            <a:gd name="T45" fmla="*/ 558 h 926"/>
                            <a:gd name="T46" fmla="*/ 118 w 1023"/>
                            <a:gd name="T47" fmla="*/ 551 h 926"/>
                            <a:gd name="T48" fmla="*/ 134 w 1023"/>
                            <a:gd name="T49" fmla="*/ 574 h 926"/>
                            <a:gd name="T50" fmla="*/ 193 w 1023"/>
                            <a:gd name="T51" fmla="*/ 581 h 926"/>
                            <a:gd name="T52" fmla="*/ 259 w 1023"/>
                            <a:gd name="T53" fmla="*/ 590 h 926"/>
                            <a:gd name="T54" fmla="*/ 307 w 1023"/>
                            <a:gd name="T55" fmla="*/ 613 h 926"/>
                            <a:gd name="T56" fmla="*/ 335 w 1023"/>
                            <a:gd name="T57" fmla="*/ 601 h 926"/>
                            <a:gd name="T58" fmla="*/ 363 w 1023"/>
                            <a:gd name="T59" fmla="*/ 597 h 926"/>
                            <a:gd name="T60" fmla="*/ 395 w 1023"/>
                            <a:gd name="T61" fmla="*/ 622 h 926"/>
                            <a:gd name="T62" fmla="*/ 407 w 1023"/>
                            <a:gd name="T63" fmla="*/ 674 h 926"/>
                            <a:gd name="T64" fmla="*/ 430 w 1023"/>
                            <a:gd name="T65" fmla="*/ 707 h 926"/>
                            <a:gd name="T66" fmla="*/ 458 w 1023"/>
                            <a:gd name="T67" fmla="*/ 707 h 926"/>
                            <a:gd name="T68" fmla="*/ 470 w 1023"/>
                            <a:gd name="T69" fmla="*/ 706 h 926"/>
                            <a:gd name="T70" fmla="*/ 497 w 1023"/>
                            <a:gd name="T71" fmla="*/ 721 h 926"/>
                            <a:gd name="T72" fmla="*/ 517 w 1023"/>
                            <a:gd name="T73" fmla="*/ 786 h 926"/>
                            <a:gd name="T74" fmla="*/ 543 w 1023"/>
                            <a:gd name="T75" fmla="*/ 878 h 926"/>
                            <a:gd name="T76" fmla="*/ 586 w 1023"/>
                            <a:gd name="T77" fmla="*/ 914 h 926"/>
                            <a:gd name="T78" fmla="*/ 674 w 1023"/>
                            <a:gd name="T79" fmla="*/ 926 h 926"/>
                            <a:gd name="T80" fmla="*/ 741 w 1023"/>
                            <a:gd name="T81" fmla="*/ 895 h 926"/>
                            <a:gd name="T82" fmla="*/ 773 w 1023"/>
                            <a:gd name="T83" fmla="*/ 857 h 926"/>
                            <a:gd name="T84" fmla="*/ 765 w 1023"/>
                            <a:gd name="T85" fmla="*/ 809 h 926"/>
                            <a:gd name="T86" fmla="*/ 777 w 1023"/>
                            <a:gd name="T87" fmla="*/ 775 h 926"/>
                            <a:gd name="T88" fmla="*/ 859 w 1023"/>
                            <a:gd name="T89" fmla="*/ 713 h 926"/>
                            <a:gd name="T90" fmla="*/ 1023 w 1023"/>
                            <a:gd name="T91" fmla="*/ 625 h 926"/>
                            <a:gd name="T92" fmla="*/ 959 w 1023"/>
                            <a:gd name="T93" fmla="*/ 557 h 926"/>
                            <a:gd name="T94" fmla="*/ 873 w 1023"/>
                            <a:gd name="T95" fmla="*/ 457 h 926"/>
                            <a:gd name="T96" fmla="*/ 841 w 1023"/>
                            <a:gd name="T97" fmla="*/ 490 h 926"/>
                            <a:gd name="T98" fmla="*/ 831 w 1023"/>
                            <a:gd name="T99" fmla="*/ 505 h 926"/>
                            <a:gd name="T100" fmla="*/ 714 w 1023"/>
                            <a:gd name="T101" fmla="*/ 477 h 926"/>
                            <a:gd name="T102" fmla="*/ 661 w 1023"/>
                            <a:gd name="T103" fmla="*/ 440 h 926"/>
                            <a:gd name="T104" fmla="*/ 637 w 1023"/>
                            <a:gd name="T105" fmla="*/ 369 h 926"/>
                            <a:gd name="T106" fmla="*/ 614 w 1023"/>
                            <a:gd name="T107" fmla="*/ 282 h 926"/>
                            <a:gd name="T108" fmla="*/ 554 w 1023"/>
                            <a:gd name="T109" fmla="*/ 150 h 926"/>
                            <a:gd name="T110" fmla="*/ 531 w 1023"/>
                            <a:gd name="T111" fmla="*/ 61 h 92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1023"/>
                            <a:gd name="T169" fmla="*/ 0 h 926"/>
                            <a:gd name="T170" fmla="*/ 1023 w 1023"/>
                            <a:gd name="T171" fmla="*/ 926 h 926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1023" h="926">
                              <a:moveTo>
                                <a:pt x="523" y="24"/>
                              </a:moveTo>
                              <a:lnTo>
                                <a:pt x="497" y="22"/>
                              </a:lnTo>
                              <a:lnTo>
                                <a:pt x="471" y="22"/>
                              </a:lnTo>
                              <a:lnTo>
                                <a:pt x="447" y="21"/>
                              </a:lnTo>
                              <a:lnTo>
                                <a:pt x="423" y="18"/>
                              </a:lnTo>
                              <a:lnTo>
                                <a:pt x="401" y="14"/>
                              </a:lnTo>
                              <a:lnTo>
                                <a:pt x="379" y="10"/>
                              </a:lnTo>
                              <a:lnTo>
                                <a:pt x="358" y="5"/>
                              </a:lnTo>
                              <a:lnTo>
                                <a:pt x="337" y="0"/>
                              </a:lnTo>
                              <a:lnTo>
                                <a:pt x="322" y="40"/>
                              </a:lnTo>
                              <a:lnTo>
                                <a:pt x="309" y="80"/>
                              </a:lnTo>
                              <a:lnTo>
                                <a:pt x="303" y="100"/>
                              </a:lnTo>
                              <a:lnTo>
                                <a:pt x="299" y="118"/>
                              </a:lnTo>
                              <a:lnTo>
                                <a:pt x="295" y="137"/>
                              </a:lnTo>
                              <a:lnTo>
                                <a:pt x="294" y="156"/>
                              </a:lnTo>
                              <a:lnTo>
                                <a:pt x="293" y="170"/>
                              </a:lnTo>
                              <a:lnTo>
                                <a:pt x="294" y="182"/>
                              </a:lnTo>
                              <a:lnTo>
                                <a:pt x="297" y="194"/>
                              </a:lnTo>
                              <a:lnTo>
                                <a:pt x="301" y="205"/>
                              </a:lnTo>
                              <a:lnTo>
                                <a:pt x="314" y="226"/>
                              </a:lnTo>
                              <a:lnTo>
                                <a:pt x="330" y="245"/>
                              </a:lnTo>
                              <a:lnTo>
                                <a:pt x="338" y="256"/>
                              </a:lnTo>
                              <a:lnTo>
                                <a:pt x="343" y="266"/>
                              </a:lnTo>
                              <a:lnTo>
                                <a:pt x="350" y="277"/>
                              </a:lnTo>
                              <a:lnTo>
                                <a:pt x="353" y="289"/>
                              </a:lnTo>
                              <a:lnTo>
                                <a:pt x="355" y="302"/>
                              </a:lnTo>
                              <a:lnTo>
                                <a:pt x="354" y="316"/>
                              </a:lnTo>
                              <a:lnTo>
                                <a:pt x="353" y="324"/>
                              </a:lnTo>
                              <a:lnTo>
                                <a:pt x="350" y="332"/>
                              </a:lnTo>
                              <a:lnTo>
                                <a:pt x="347" y="340"/>
                              </a:lnTo>
                              <a:lnTo>
                                <a:pt x="343" y="349"/>
                              </a:lnTo>
                              <a:lnTo>
                                <a:pt x="335" y="361"/>
                              </a:lnTo>
                              <a:lnTo>
                                <a:pt x="329" y="368"/>
                              </a:lnTo>
                              <a:lnTo>
                                <a:pt x="326" y="369"/>
                              </a:lnTo>
                              <a:lnTo>
                                <a:pt x="323" y="370"/>
                              </a:lnTo>
                              <a:lnTo>
                                <a:pt x="321" y="370"/>
                              </a:lnTo>
                              <a:lnTo>
                                <a:pt x="318" y="369"/>
                              </a:lnTo>
                              <a:lnTo>
                                <a:pt x="314" y="364"/>
                              </a:lnTo>
                              <a:lnTo>
                                <a:pt x="310" y="356"/>
                              </a:lnTo>
                              <a:lnTo>
                                <a:pt x="306" y="346"/>
                              </a:lnTo>
                              <a:lnTo>
                                <a:pt x="303" y="334"/>
                              </a:lnTo>
                              <a:lnTo>
                                <a:pt x="297" y="306"/>
                              </a:lnTo>
                              <a:lnTo>
                                <a:pt x="291" y="278"/>
                              </a:lnTo>
                              <a:lnTo>
                                <a:pt x="287" y="265"/>
                              </a:lnTo>
                              <a:lnTo>
                                <a:pt x="285" y="253"/>
                              </a:lnTo>
                              <a:lnTo>
                                <a:pt x="281" y="242"/>
                              </a:lnTo>
                              <a:lnTo>
                                <a:pt x="277" y="234"/>
                              </a:lnTo>
                              <a:lnTo>
                                <a:pt x="257" y="226"/>
                              </a:lnTo>
                              <a:lnTo>
                                <a:pt x="241" y="220"/>
                              </a:lnTo>
                              <a:lnTo>
                                <a:pt x="225" y="216"/>
                              </a:lnTo>
                              <a:lnTo>
                                <a:pt x="211" y="212"/>
                              </a:lnTo>
                              <a:lnTo>
                                <a:pt x="201" y="208"/>
                              </a:lnTo>
                              <a:lnTo>
                                <a:pt x="190" y="205"/>
                              </a:lnTo>
                              <a:lnTo>
                                <a:pt x="182" y="202"/>
                              </a:lnTo>
                              <a:lnTo>
                                <a:pt x="174" y="198"/>
                              </a:lnTo>
                              <a:lnTo>
                                <a:pt x="162" y="188"/>
                              </a:lnTo>
                              <a:lnTo>
                                <a:pt x="152" y="181"/>
                              </a:lnTo>
                              <a:lnTo>
                                <a:pt x="142" y="177"/>
                              </a:lnTo>
                              <a:lnTo>
                                <a:pt x="134" y="174"/>
                              </a:lnTo>
                              <a:lnTo>
                                <a:pt x="126" y="173"/>
                              </a:lnTo>
                              <a:lnTo>
                                <a:pt x="120" y="174"/>
                              </a:lnTo>
                              <a:lnTo>
                                <a:pt x="113" y="177"/>
                              </a:lnTo>
                              <a:lnTo>
                                <a:pt x="108" y="180"/>
                              </a:lnTo>
                              <a:lnTo>
                                <a:pt x="100" y="188"/>
                              </a:lnTo>
                              <a:lnTo>
                                <a:pt x="92" y="194"/>
                              </a:lnTo>
                              <a:lnTo>
                                <a:pt x="88" y="197"/>
                              </a:lnTo>
                              <a:lnTo>
                                <a:pt x="85" y="198"/>
                              </a:lnTo>
                              <a:lnTo>
                                <a:pt x="81" y="200"/>
                              </a:lnTo>
                              <a:lnTo>
                                <a:pt x="78" y="198"/>
                              </a:lnTo>
                              <a:lnTo>
                                <a:pt x="78" y="252"/>
                              </a:lnTo>
                              <a:lnTo>
                                <a:pt x="57" y="252"/>
                              </a:lnTo>
                              <a:lnTo>
                                <a:pt x="41" y="252"/>
                              </a:lnTo>
                              <a:lnTo>
                                <a:pt x="26" y="253"/>
                              </a:lnTo>
                              <a:lnTo>
                                <a:pt x="17" y="257"/>
                              </a:lnTo>
                              <a:lnTo>
                                <a:pt x="12" y="260"/>
                              </a:lnTo>
                              <a:lnTo>
                                <a:pt x="9" y="262"/>
                              </a:lnTo>
                              <a:lnTo>
                                <a:pt x="6" y="268"/>
                              </a:lnTo>
                              <a:lnTo>
                                <a:pt x="4" y="273"/>
                              </a:lnTo>
                              <a:lnTo>
                                <a:pt x="1" y="286"/>
                              </a:lnTo>
                              <a:lnTo>
                                <a:pt x="0" y="306"/>
                              </a:lnTo>
                              <a:lnTo>
                                <a:pt x="0" y="318"/>
                              </a:lnTo>
                              <a:lnTo>
                                <a:pt x="1" y="328"/>
                              </a:lnTo>
                              <a:lnTo>
                                <a:pt x="4" y="337"/>
                              </a:lnTo>
                              <a:lnTo>
                                <a:pt x="6" y="345"/>
                              </a:lnTo>
                              <a:lnTo>
                                <a:pt x="13" y="358"/>
                              </a:lnTo>
                              <a:lnTo>
                                <a:pt x="21" y="369"/>
                              </a:lnTo>
                              <a:lnTo>
                                <a:pt x="29" y="380"/>
                              </a:lnTo>
                              <a:lnTo>
                                <a:pt x="36" y="392"/>
                              </a:lnTo>
                              <a:lnTo>
                                <a:pt x="38" y="400"/>
                              </a:lnTo>
                              <a:lnTo>
                                <a:pt x="40" y="408"/>
                              </a:lnTo>
                              <a:lnTo>
                                <a:pt x="41" y="416"/>
                              </a:lnTo>
                              <a:lnTo>
                                <a:pt x="42" y="426"/>
                              </a:lnTo>
                              <a:lnTo>
                                <a:pt x="41" y="440"/>
                              </a:lnTo>
                              <a:lnTo>
                                <a:pt x="40" y="452"/>
                              </a:lnTo>
                              <a:lnTo>
                                <a:pt x="36" y="462"/>
                              </a:lnTo>
                              <a:lnTo>
                                <a:pt x="33" y="472"/>
                              </a:lnTo>
                              <a:lnTo>
                                <a:pt x="29" y="482"/>
                              </a:lnTo>
                              <a:lnTo>
                                <a:pt x="26" y="493"/>
                              </a:lnTo>
                              <a:lnTo>
                                <a:pt x="25" y="505"/>
                              </a:lnTo>
                              <a:lnTo>
                                <a:pt x="24" y="517"/>
                              </a:lnTo>
                              <a:lnTo>
                                <a:pt x="24" y="539"/>
                              </a:lnTo>
                              <a:lnTo>
                                <a:pt x="26" y="561"/>
                              </a:lnTo>
                              <a:lnTo>
                                <a:pt x="30" y="570"/>
                              </a:lnTo>
                              <a:lnTo>
                                <a:pt x="34" y="577"/>
                              </a:lnTo>
                              <a:lnTo>
                                <a:pt x="37" y="579"/>
                              </a:lnTo>
                              <a:lnTo>
                                <a:pt x="40" y="582"/>
                              </a:lnTo>
                              <a:lnTo>
                                <a:pt x="44" y="583"/>
                              </a:lnTo>
                              <a:lnTo>
                                <a:pt x="48" y="583"/>
                              </a:lnTo>
                              <a:lnTo>
                                <a:pt x="53" y="583"/>
                              </a:lnTo>
                              <a:lnTo>
                                <a:pt x="57" y="582"/>
                              </a:lnTo>
                              <a:lnTo>
                                <a:pt x="61" y="579"/>
                              </a:lnTo>
                              <a:lnTo>
                                <a:pt x="64" y="578"/>
                              </a:lnTo>
                              <a:lnTo>
                                <a:pt x="70" y="571"/>
                              </a:lnTo>
                              <a:lnTo>
                                <a:pt x="77" y="565"/>
                              </a:lnTo>
                              <a:lnTo>
                                <a:pt x="84" y="558"/>
                              </a:lnTo>
                              <a:lnTo>
                                <a:pt x="89" y="553"/>
                              </a:lnTo>
                              <a:lnTo>
                                <a:pt x="96" y="549"/>
                              </a:lnTo>
                              <a:lnTo>
                                <a:pt x="102" y="547"/>
                              </a:lnTo>
                              <a:lnTo>
                                <a:pt x="112" y="549"/>
                              </a:lnTo>
                              <a:lnTo>
                                <a:pt x="118" y="551"/>
                              </a:lnTo>
                              <a:lnTo>
                                <a:pt x="124" y="555"/>
                              </a:lnTo>
                              <a:lnTo>
                                <a:pt x="128" y="559"/>
                              </a:lnTo>
                              <a:lnTo>
                                <a:pt x="129" y="565"/>
                              </a:lnTo>
                              <a:lnTo>
                                <a:pt x="132" y="570"/>
                              </a:lnTo>
                              <a:lnTo>
                                <a:pt x="134" y="574"/>
                              </a:lnTo>
                              <a:lnTo>
                                <a:pt x="138" y="577"/>
                              </a:lnTo>
                              <a:lnTo>
                                <a:pt x="152" y="581"/>
                              </a:lnTo>
                              <a:lnTo>
                                <a:pt x="165" y="582"/>
                              </a:lnTo>
                              <a:lnTo>
                                <a:pt x="178" y="581"/>
                              </a:lnTo>
                              <a:lnTo>
                                <a:pt x="193" y="581"/>
                              </a:lnTo>
                              <a:lnTo>
                                <a:pt x="206" y="579"/>
                              </a:lnTo>
                              <a:lnTo>
                                <a:pt x="219" y="579"/>
                              </a:lnTo>
                              <a:lnTo>
                                <a:pt x="233" y="579"/>
                              </a:lnTo>
                              <a:lnTo>
                                <a:pt x="246" y="583"/>
                              </a:lnTo>
                              <a:lnTo>
                                <a:pt x="259" y="590"/>
                              </a:lnTo>
                              <a:lnTo>
                                <a:pt x="273" y="601"/>
                              </a:lnTo>
                              <a:lnTo>
                                <a:pt x="279" y="605"/>
                              </a:lnTo>
                              <a:lnTo>
                                <a:pt x="287" y="610"/>
                              </a:lnTo>
                              <a:lnTo>
                                <a:pt x="297" y="613"/>
                              </a:lnTo>
                              <a:lnTo>
                                <a:pt x="307" y="613"/>
                              </a:lnTo>
                              <a:lnTo>
                                <a:pt x="313" y="613"/>
                              </a:lnTo>
                              <a:lnTo>
                                <a:pt x="319" y="610"/>
                              </a:lnTo>
                              <a:lnTo>
                                <a:pt x="325" y="607"/>
                              </a:lnTo>
                              <a:lnTo>
                                <a:pt x="330" y="605"/>
                              </a:lnTo>
                              <a:lnTo>
                                <a:pt x="335" y="601"/>
                              </a:lnTo>
                              <a:lnTo>
                                <a:pt x="339" y="598"/>
                              </a:lnTo>
                              <a:lnTo>
                                <a:pt x="345" y="595"/>
                              </a:lnTo>
                              <a:lnTo>
                                <a:pt x="349" y="595"/>
                              </a:lnTo>
                              <a:lnTo>
                                <a:pt x="357" y="595"/>
                              </a:lnTo>
                              <a:lnTo>
                                <a:pt x="363" y="597"/>
                              </a:lnTo>
                              <a:lnTo>
                                <a:pt x="369" y="598"/>
                              </a:lnTo>
                              <a:lnTo>
                                <a:pt x="374" y="601"/>
                              </a:lnTo>
                              <a:lnTo>
                                <a:pt x="383" y="606"/>
                              </a:lnTo>
                              <a:lnTo>
                                <a:pt x="390" y="613"/>
                              </a:lnTo>
                              <a:lnTo>
                                <a:pt x="395" y="622"/>
                              </a:lnTo>
                              <a:lnTo>
                                <a:pt x="399" y="631"/>
                              </a:lnTo>
                              <a:lnTo>
                                <a:pt x="402" y="642"/>
                              </a:lnTo>
                              <a:lnTo>
                                <a:pt x="403" y="653"/>
                              </a:lnTo>
                              <a:lnTo>
                                <a:pt x="406" y="663"/>
                              </a:lnTo>
                              <a:lnTo>
                                <a:pt x="407" y="674"/>
                              </a:lnTo>
                              <a:lnTo>
                                <a:pt x="410" y="683"/>
                              </a:lnTo>
                              <a:lnTo>
                                <a:pt x="414" y="691"/>
                              </a:lnTo>
                              <a:lnTo>
                                <a:pt x="419" y="699"/>
                              </a:lnTo>
                              <a:lnTo>
                                <a:pt x="426" y="705"/>
                              </a:lnTo>
                              <a:lnTo>
                                <a:pt x="430" y="707"/>
                              </a:lnTo>
                              <a:lnTo>
                                <a:pt x="434" y="709"/>
                              </a:lnTo>
                              <a:lnTo>
                                <a:pt x="439" y="709"/>
                              </a:lnTo>
                              <a:lnTo>
                                <a:pt x="445" y="710"/>
                              </a:lnTo>
                              <a:lnTo>
                                <a:pt x="453" y="709"/>
                              </a:lnTo>
                              <a:lnTo>
                                <a:pt x="458" y="707"/>
                              </a:lnTo>
                              <a:lnTo>
                                <a:pt x="461" y="706"/>
                              </a:lnTo>
                              <a:lnTo>
                                <a:pt x="462" y="705"/>
                              </a:lnTo>
                              <a:lnTo>
                                <a:pt x="465" y="705"/>
                              </a:lnTo>
                              <a:lnTo>
                                <a:pt x="466" y="705"/>
                              </a:lnTo>
                              <a:lnTo>
                                <a:pt x="470" y="706"/>
                              </a:lnTo>
                              <a:lnTo>
                                <a:pt x="475" y="710"/>
                              </a:lnTo>
                              <a:lnTo>
                                <a:pt x="482" y="710"/>
                              </a:lnTo>
                              <a:lnTo>
                                <a:pt x="487" y="713"/>
                              </a:lnTo>
                              <a:lnTo>
                                <a:pt x="493" y="717"/>
                              </a:lnTo>
                              <a:lnTo>
                                <a:pt x="497" y="721"/>
                              </a:lnTo>
                              <a:lnTo>
                                <a:pt x="501" y="726"/>
                              </a:lnTo>
                              <a:lnTo>
                                <a:pt x="503" y="733"/>
                              </a:lnTo>
                              <a:lnTo>
                                <a:pt x="506" y="741"/>
                              </a:lnTo>
                              <a:lnTo>
                                <a:pt x="509" y="749"/>
                              </a:lnTo>
                              <a:lnTo>
                                <a:pt x="517" y="786"/>
                              </a:lnTo>
                              <a:lnTo>
                                <a:pt x="523" y="825"/>
                              </a:lnTo>
                              <a:lnTo>
                                <a:pt x="527" y="841"/>
                              </a:lnTo>
                              <a:lnTo>
                                <a:pt x="531" y="854"/>
                              </a:lnTo>
                              <a:lnTo>
                                <a:pt x="538" y="867"/>
                              </a:lnTo>
                              <a:lnTo>
                                <a:pt x="543" y="878"/>
                              </a:lnTo>
                              <a:lnTo>
                                <a:pt x="551" y="887"/>
                              </a:lnTo>
                              <a:lnTo>
                                <a:pt x="558" y="897"/>
                              </a:lnTo>
                              <a:lnTo>
                                <a:pt x="567" y="903"/>
                              </a:lnTo>
                              <a:lnTo>
                                <a:pt x="577" y="909"/>
                              </a:lnTo>
                              <a:lnTo>
                                <a:pt x="586" y="914"/>
                              </a:lnTo>
                              <a:lnTo>
                                <a:pt x="597" y="918"/>
                              </a:lnTo>
                              <a:lnTo>
                                <a:pt x="609" y="921"/>
                              </a:lnTo>
                              <a:lnTo>
                                <a:pt x="621" y="923"/>
                              </a:lnTo>
                              <a:lnTo>
                                <a:pt x="646" y="926"/>
                              </a:lnTo>
                              <a:lnTo>
                                <a:pt x="674" y="926"/>
                              </a:lnTo>
                              <a:lnTo>
                                <a:pt x="682" y="925"/>
                              </a:lnTo>
                              <a:lnTo>
                                <a:pt x="694" y="919"/>
                              </a:lnTo>
                              <a:lnTo>
                                <a:pt x="709" y="913"/>
                              </a:lnTo>
                              <a:lnTo>
                                <a:pt x="725" y="903"/>
                              </a:lnTo>
                              <a:lnTo>
                                <a:pt x="741" y="895"/>
                              </a:lnTo>
                              <a:lnTo>
                                <a:pt x="754" y="886"/>
                              </a:lnTo>
                              <a:lnTo>
                                <a:pt x="765" y="878"/>
                              </a:lnTo>
                              <a:lnTo>
                                <a:pt x="770" y="873"/>
                              </a:lnTo>
                              <a:lnTo>
                                <a:pt x="773" y="865"/>
                              </a:lnTo>
                              <a:lnTo>
                                <a:pt x="773" y="857"/>
                              </a:lnTo>
                              <a:lnTo>
                                <a:pt x="773" y="850"/>
                              </a:lnTo>
                              <a:lnTo>
                                <a:pt x="773" y="843"/>
                              </a:lnTo>
                              <a:lnTo>
                                <a:pt x="770" y="831"/>
                              </a:lnTo>
                              <a:lnTo>
                                <a:pt x="767" y="819"/>
                              </a:lnTo>
                              <a:lnTo>
                                <a:pt x="765" y="809"/>
                              </a:lnTo>
                              <a:lnTo>
                                <a:pt x="765" y="798"/>
                              </a:lnTo>
                              <a:lnTo>
                                <a:pt x="766" y="793"/>
                              </a:lnTo>
                              <a:lnTo>
                                <a:pt x="769" y="787"/>
                              </a:lnTo>
                              <a:lnTo>
                                <a:pt x="771" y="782"/>
                              </a:lnTo>
                              <a:lnTo>
                                <a:pt x="777" y="775"/>
                              </a:lnTo>
                              <a:lnTo>
                                <a:pt x="787" y="766"/>
                              </a:lnTo>
                              <a:lnTo>
                                <a:pt x="799" y="755"/>
                              </a:lnTo>
                              <a:lnTo>
                                <a:pt x="813" y="745"/>
                              </a:lnTo>
                              <a:lnTo>
                                <a:pt x="827" y="734"/>
                              </a:lnTo>
                              <a:lnTo>
                                <a:pt x="859" y="713"/>
                              </a:lnTo>
                              <a:lnTo>
                                <a:pt x="893" y="691"/>
                              </a:lnTo>
                              <a:lnTo>
                                <a:pt x="927" y="671"/>
                              </a:lnTo>
                              <a:lnTo>
                                <a:pt x="962" y="654"/>
                              </a:lnTo>
                              <a:lnTo>
                                <a:pt x="994" y="638"/>
                              </a:lnTo>
                              <a:lnTo>
                                <a:pt x="1023" y="625"/>
                              </a:lnTo>
                              <a:lnTo>
                                <a:pt x="1012" y="615"/>
                              </a:lnTo>
                              <a:lnTo>
                                <a:pt x="1002" y="605"/>
                              </a:lnTo>
                              <a:lnTo>
                                <a:pt x="991" y="594"/>
                              </a:lnTo>
                              <a:lnTo>
                                <a:pt x="980" y="582"/>
                              </a:lnTo>
                              <a:lnTo>
                                <a:pt x="959" y="557"/>
                              </a:lnTo>
                              <a:lnTo>
                                <a:pt x="938" y="530"/>
                              </a:lnTo>
                              <a:lnTo>
                                <a:pt x="918" y="504"/>
                              </a:lnTo>
                              <a:lnTo>
                                <a:pt x="895" y="480"/>
                              </a:lnTo>
                              <a:lnTo>
                                <a:pt x="885" y="468"/>
                              </a:lnTo>
                              <a:lnTo>
                                <a:pt x="873" y="457"/>
                              </a:lnTo>
                              <a:lnTo>
                                <a:pt x="861" y="448"/>
                              </a:lnTo>
                              <a:lnTo>
                                <a:pt x="849" y="438"/>
                              </a:lnTo>
                              <a:lnTo>
                                <a:pt x="845" y="460"/>
                              </a:lnTo>
                              <a:lnTo>
                                <a:pt x="842" y="481"/>
                              </a:lnTo>
                              <a:lnTo>
                                <a:pt x="841" y="490"/>
                              </a:lnTo>
                              <a:lnTo>
                                <a:pt x="838" y="498"/>
                              </a:lnTo>
                              <a:lnTo>
                                <a:pt x="837" y="501"/>
                              </a:lnTo>
                              <a:lnTo>
                                <a:pt x="835" y="504"/>
                              </a:lnTo>
                              <a:lnTo>
                                <a:pt x="833" y="505"/>
                              </a:lnTo>
                              <a:lnTo>
                                <a:pt x="831" y="505"/>
                              </a:lnTo>
                              <a:lnTo>
                                <a:pt x="809" y="504"/>
                              </a:lnTo>
                              <a:lnTo>
                                <a:pt x="782" y="500"/>
                              </a:lnTo>
                              <a:lnTo>
                                <a:pt x="754" y="493"/>
                              </a:lnTo>
                              <a:lnTo>
                                <a:pt x="727" y="484"/>
                              </a:lnTo>
                              <a:lnTo>
                                <a:pt x="714" y="477"/>
                              </a:lnTo>
                              <a:lnTo>
                                <a:pt x="701" y="472"/>
                              </a:lnTo>
                              <a:lnTo>
                                <a:pt x="689" y="465"/>
                              </a:lnTo>
                              <a:lnTo>
                                <a:pt x="678" y="457"/>
                              </a:lnTo>
                              <a:lnTo>
                                <a:pt x="669" y="449"/>
                              </a:lnTo>
                              <a:lnTo>
                                <a:pt x="661" y="440"/>
                              </a:lnTo>
                              <a:lnTo>
                                <a:pt x="654" y="430"/>
                              </a:lnTo>
                              <a:lnTo>
                                <a:pt x="650" y="421"/>
                              </a:lnTo>
                              <a:lnTo>
                                <a:pt x="645" y="404"/>
                              </a:lnTo>
                              <a:lnTo>
                                <a:pt x="641" y="385"/>
                              </a:lnTo>
                              <a:lnTo>
                                <a:pt x="637" y="369"/>
                              </a:lnTo>
                              <a:lnTo>
                                <a:pt x="634" y="352"/>
                              </a:lnTo>
                              <a:lnTo>
                                <a:pt x="631" y="334"/>
                              </a:lnTo>
                              <a:lnTo>
                                <a:pt x="627" y="317"/>
                              </a:lnTo>
                              <a:lnTo>
                                <a:pt x="622" y="300"/>
                              </a:lnTo>
                              <a:lnTo>
                                <a:pt x="614" y="282"/>
                              </a:lnTo>
                              <a:lnTo>
                                <a:pt x="602" y="256"/>
                              </a:lnTo>
                              <a:lnTo>
                                <a:pt x="589" y="228"/>
                              </a:lnTo>
                              <a:lnTo>
                                <a:pt x="574" y="198"/>
                              </a:lnTo>
                              <a:lnTo>
                                <a:pt x="561" y="166"/>
                              </a:lnTo>
                              <a:lnTo>
                                <a:pt x="554" y="150"/>
                              </a:lnTo>
                              <a:lnTo>
                                <a:pt x="549" y="133"/>
                              </a:lnTo>
                              <a:lnTo>
                                <a:pt x="543" y="116"/>
                              </a:lnTo>
                              <a:lnTo>
                                <a:pt x="538" y="97"/>
                              </a:lnTo>
                              <a:lnTo>
                                <a:pt x="535" y="80"/>
                              </a:lnTo>
                              <a:lnTo>
                                <a:pt x="531" y="61"/>
                              </a:lnTo>
                              <a:lnTo>
                                <a:pt x="530" y="42"/>
                              </a:lnTo>
                              <a:lnTo>
                                <a:pt x="530" y="24"/>
                              </a:lnTo>
                              <a:lnTo>
                                <a:pt x="523" y="2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2" name="Freeform 4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055688" y="3365500"/>
                          <a:ext cx="271462" cy="433388"/>
                        </a:xfrm>
                        <a:custGeom>
                          <a:avLst/>
                          <a:gdLst>
                            <a:gd name="T0" fmla="*/ 403 w 560"/>
                            <a:gd name="T1" fmla="*/ 21 h 891"/>
                            <a:gd name="T2" fmla="*/ 364 w 560"/>
                            <a:gd name="T3" fmla="*/ 61 h 891"/>
                            <a:gd name="T4" fmla="*/ 312 w 560"/>
                            <a:gd name="T5" fmla="*/ 109 h 891"/>
                            <a:gd name="T6" fmla="*/ 294 w 560"/>
                            <a:gd name="T7" fmla="*/ 148 h 891"/>
                            <a:gd name="T8" fmla="*/ 271 w 560"/>
                            <a:gd name="T9" fmla="*/ 186 h 891"/>
                            <a:gd name="T10" fmla="*/ 228 w 560"/>
                            <a:gd name="T11" fmla="*/ 190 h 891"/>
                            <a:gd name="T12" fmla="*/ 191 w 560"/>
                            <a:gd name="T13" fmla="*/ 194 h 891"/>
                            <a:gd name="T14" fmla="*/ 172 w 560"/>
                            <a:gd name="T15" fmla="*/ 209 h 891"/>
                            <a:gd name="T16" fmla="*/ 171 w 560"/>
                            <a:gd name="T17" fmla="*/ 242 h 891"/>
                            <a:gd name="T18" fmla="*/ 180 w 560"/>
                            <a:gd name="T19" fmla="*/ 282 h 891"/>
                            <a:gd name="T20" fmla="*/ 142 w 560"/>
                            <a:gd name="T21" fmla="*/ 313 h 891"/>
                            <a:gd name="T22" fmla="*/ 94 w 560"/>
                            <a:gd name="T23" fmla="*/ 341 h 891"/>
                            <a:gd name="T24" fmla="*/ 68 w 560"/>
                            <a:gd name="T25" fmla="*/ 401 h 891"/>
                            <a:gd name="T26" fmla="*/ 42 w 560"/>
                            <a:gd name="T27" fmla="*/ 482 h 891"/>
                            <a:gd name="T28" fmla="*/ 16 w 560"/>
                            <a:gd name="T29" fmla="*/ 507 h 891"/>
                            <a:gd name="T30" fmla="*/ 2 w 560"/>
                            <a:gd name="T31" fmla="*/ 530 h 891"/>
                            <a:gd name="T32" fmla="*/ 2 w 560"/>
                            <a:gd name="T33" fmla="*/ 562 h 891"/>
                            <a:gd name="T34" fmla="*/ 27 w 560"/>
                            <a:gd name="T35" fmla="*/ 603 h 891"/>
                            <a:gd name="T36" fmla="*/ 51 w 560"/>
                            <a:gd name="T37" fmla="*/ 637 h 891"/>
                            <a:gd name="T38" fmla="*/ 52 w 560"/>
                            <a:gd name="T39" fmla="*/ 661 h 891"/>
                            <a:gd name="T40" fmla="*/ 32 w 560"/>
                            <a:gd name="T41" fmla="*/ 683 h 891"/>
                            <a:gd name="T42" fmla="*/ 14 w 560"/>
                            <a:gd name="T43" fmla="*/ 706 h 891"/>
                            <a:gd name="T44" fmla="*/ 15 w 560"/>
                            <a:gd name="T45" fmla="*/ 722 h 891"/>
                            <a:gd name="T46" fmla="*/ 58 w 560"/>
                            <a:gd name="T47" fmla="*/ 746 h 891"/>
                            <a:gd name="T48" fmla="*/ 102 w 560"/>
                            <a:gd name="T49" fmla="*/ 774 h 891"/>
                            <a:gd name="T50" fmla="*/ 118 w 560"/>
                            <a:gd name="T51" fmla="*/ 844 h 891"/>
                            <a:gd name="T52" fmla="*/ 126 w 560"/>
                            <a:gd name="T53" fmla="*/ 870 h 891"/>
                            <a:gd name="T54" fmla="*/ 144 w 560"/>
                            <a:gd name="T55" fmla="*/ 879 h 891"/>
                            <a:gd name="T56" fmla="*/ 183 w 560"/>
                            <a:gd name="T57" fmla="*/ 866 h 891"/>
                            <a:gd name="T58" fmla="*/ 199 w 560"/>
                            <a:gd name="T59" fmla="*/ 887 h 891"/>
                            <a:gd name="T60" fmla="*/ 224 w 560"/>
                            <a:gd name="T61" fmla="*/ 888 h 891"/>
                            <a:gd name="T62" fmla="*/ 279 w 560"/>
                            <a:gd name="T63" fmla="*/ 854 h 891"/>
                            <a:gd name="T64" fmla="*/ 322 w 560"/>
                            <a:gd name="T65" fmla="*/ 807 h 891"/>
                            <a:gd name="T66" fmla="*/ 326 w 560"/>
                            <a:gd name="T67" fmla="*/ 774 h 891"/>
                            <a:gd name="T68" fmla="*/ 332 w 560"/>
                            <a:gd name="T69" fmla="*/ 713 h 891"/>
                            <a:gd name="T70" fmla="*/ 362 w 560"/>
                            <a:gd name="T71" fmla="*/ 661 h 891"/>
                            <a:gd name="T72" fmla="*/ 379 w 560"/>
                            <a:gd name="T73" fmla="*/ 662 h 891"/>
                            <a:gd name="T74" fmla="*/ 379 w 560"/>
                            <a:gd name="T75" fmla="*/ 621 h 891"/>
                            <a:gd name="T76" fmla="*/ 400 w 560"/>
                            <a:gd name="T77" fmla="*/ 578 h 891"/>
                            <a:gd name="T78" fmla="*/ 491 w 560"/>
                            <a:gd name="T79" fmla="*/ 491 h 891"/>
                            <a:gd name="T80" fmla="*/ 512 w 560"/>
                            <a:gd name="T81" fmla="*/ 446 h 891"/>
                            <a:gd name="T82" fmla="*/ 500 w 560"/>
                            <a:gd name="T83" fmla="*/ 415 h 891"/>
                            <a:gd name="T84" fmla="*/ 487 w 560"/>
                            <a:gd name="T85" fmla="*/ 379 h 891"/>
                            <a:gd name="T86" fmla="*/ 495 w 560"/>
                            <a:gd name="T87" fmla="*/ 333 h 891"/>
                            <a:gd name="T88" fmla="*/ 510 w 560"/>
                            <a:gd name="T89" fmla="*/ 315 h 891"/>
                            <a:gd name="T90" fmla="*/ 548 w 560"/>
                            <a:gd name="T91" fmla="*/ 307 h 891"/>
                            <a:gd name="T92" fmla="*/ 542 w 560"/>
                            <a:gd name="T93" fmla="*/ 253 h 891"/>
                            <a:gd name="T94" fmla="*/ 551 w 560"/>
                            <a:gd name="T95" fmla="*/ 208 h 891"/>
                            <a:gd name="T96" fmla="*/ 560 w 560"/>
                            <a:gd name="T97" fmla="*/ 162 h 891"/>
                            <a:gd name="T98" fmla="*/ 554 w 560"/>
                            <a:gd name="T99" fmla="*/ 128 h 891"/>
                            <a:gd name="T100" fmla="*/ 524 w 560"/>
                            <a:gd name="T101" fmla="*/ 81 h 891"/>
                            <a:gd name="T102" fmla="*/ 518 w 560"/>
                            <a:gd name="T103" fmla="*/ 42 h 891"/>
                            <a:gd name="T104" fmla="*/ 524 w 560"/>
                            <a:gd name="T105" fmla="*/ 0 h 891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560"/>
                            <a:gd name="T160" fmla="*/ 0 h 891"/>
                            <a:gd name="T161" fmla="*/ 560 w 560"/>
                            <a:gd name="T162" fmla="*/ 891 h 891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560" h="891">
                              <a:moveTo>
                                <a:pt x="518" y="0"/>
                              </a:moveTo>
                              <a:lnTo>
                                <a:pt x="415" y="0"/>
                              </a:lnTo>
                              <a:lnTo>
                                <a:pt x="410" y="10"/>
                              </a:lnTo>
                              <a:lnTo>
                                <a:pt x="403" y="21"/>
                              </a:lnTo>
                              <a:lnTo>
                                <a:pt x="398" y="29"/>
                              </a:lnTo>
                              <a:lnTo>
                                <a:pt x="391" y="37"/>
                              </a:lnTo>
                              <a:lnTo>
                                <a:pt x="378" y="50"/>
                              </a:lnTo>
                              <a:lnTo>
                                <a:pt x="364" y="61"/>
                              </a:lnTo>
                              <a:lnTo>
                                <a:pt x="351" y="72"/>
                              </a:lnTo>
                              <a:lnTo>
                                <a:pt x="338" y="82"/>
                              </a:lnTo>
                              <a:lnTo>
                                <a:pt x="324" y="94"/>
                              </a:lnTo>
                              <a:lnTo>
                                <a:pt x="312" y="109"/>
                              </a:lnTo>
                              <a:lnTo>
                                <a:pt x="307" y="118"/>
                              </a:lnTo>
                              <a:lnTo>
                                <a:pt x="302" y="128"/>
                              </a:lnTo>
                              <a:lnTo>
                                <a:pt x="298" y="137"/>
                              </a:lnTo>
                              <a:lnTo>
                                <a:pt x="294" y="148"/>
                              </a:lnTo>
                              <a:lnTo>
                                <a:pt x="290" y="158"/>
                              </a:lnTo>
                              <a:lnTo>
                                <a:pt x="286" y="168"/>
                              </a:lnTo>
                              <a:lnTo>
                                <a:pt x="279" y="177"/>
                              </a:lnTo>
                              <a:lnTo>
                                <a:pt x="271" y="186"/>
                              </a:lnTo>
                              <a:lnTo>
                                <a:pt x="263" y="190"/>
                              </a:lnTo>
                              <a:lnTo>
                                <a:pt x="252" y="192"/>
                              </a:lnTo>
                              <a:lnTo>
                                <a:pt x="240" y="192"/>
                              </a:lnTo>
                              <a:lnTo>
                                <a:pt x="228" y="190"/>
                              </a:lnTo>
                              <a:lnTo>
                                <a:pt x="215" y="190"/>
                              </a:lnTo>
                              <a:lnTo>
                                <a:pt x="202" y="192"/>
                              </a:lnTo>
                              <a:lnTo>
                                <a:pt x="196" y="192"/>
                              </a:lnTo>
                              <a:lnTo>
                                <a:pt x="191" y="194"/>
                              </a:lnTo>
                              <a:lnTo>
                                <a:pt x="186" y="196"/>
                              </a:lnTo>
                              <a:lnTo>
                                <a:pt x="180" y="198"/>
                              </a:lnTo>
                              <a:lnTo>
                                <a:pt x="175" y="204"/>
                              </a:lnTo>
                              <a:lnTo>
                                <a:pt x="172" y="209"/>
                              </a:lnTo>
                              <a:lnTo>
                                <a:pt x="170" y="214"/>
                              </a:lnTo>
                              <a:lnTo>
                                <a:pt x="168" y="220"/>
                              </a:lnTo>
                              <a:lnTo>
                                <a:pt x="168" y="230"/>
                              </a:lnTo>
                              <a:lnTo>
                                <a:pt x="171" y="242"/>
                              </a:lnTo>
                              <a:lnTo>
                                <a:pt x="175" y="255"/>
                              </a:lnTo>
                              <a:lnTo>
                                <a:pt x="179" y="269"/>
                              </a:lnTo>
                              <a:lnTo>
                                <a:pt x="180" y="275"/>
                              </a:lnTo>
                              <a:lnTo>
                                <a:pt x="180" y="282"/>
                              </a:lnTo>
                              <a:lnTo>
                                <a:pt x="182" y="289"/>
                              </a:lnTo>
                              <a:lnTo>
                                <a:pt x="180" y="295"/>
                              </a:lnTo>
                              <a:lnTo>
                                <a:pt x="167" y="302"/>
                              </a:lnTo>
                              <a:lnTo>
                                <a:pt x="142" y="313"/>
                              </a:lnTo>
                              <a:lnTo>
                                <a:pt x="119" y="321"/>
                              </a:lnTo>
                              <a:lnTo>
                                <a:pt x="108" y="325"/>
                              </a:lnTo>
                              <a:lnTo>
                                <a:pt x="100" y="333"/>
                              </a:lnTo>
                              <a:lnTo>
                                <a:pt x="94" y="341"/>
                              </a:lnTo>
                              <a:lnTo>
                                <a:pt x="88" y="350"/>
                              </a:lnTo>
                              <a:lnTo>
                                <a:pt x="83" y="359"/>
                              </a:lnTo>
                              <a:lnTo>
                                <a:pt x="75" y="379"/>
                              </a:lnTo>
                              <a:lnTo>
                                <a:pt x="68" y="401"/>
                              </a:lnTo>
                              <a:lnTo>
                                <a:pt x="62" y="423"/>
                              </a:lnTo>
                              <a:lnTo>
                                <a:pt x="56" y="445"/>
                              </a:lnTo>
                              <a:lnTo>
                                <a:pt x="50" y="465"/>
                              </a:lnTo>
                              <a:lnTo>
                                <a:pt x="42" y="482"/>
                              </a:lnTo>
                              <a:lnTo>
                                <a:pt x="36" y="490"/>
                              </a:lnTo>
                              <a:lnTo>
                                <a:pt x="30" y="497"/>
                              </a:lnTo>
                              <a:lnTo>
                                <a:pt x="23" y="502"/>
                              </a:lnTo>
                              <a:lnTo>
                                <a:pt x="16" y="507"/>
                              </a:lnTo>
                              <a:lnTo>
                                <a:pt x="10" y="514"/>
                              </a:lnTo>
                              <a:lnTo>
                                <a:pt x="4" y="521"/>
                              </a:lnTo>
                              <a:lnTo>
                                <a:pt x="3" y="525"/>
                              </a:lnTo>
                              <a:lnTo>
                                <a:pt x="2" y="530"/>
                              </a:lnTo>
                              <a:lnTo>
                                <a:pt x="0" y="535"/>
                              </a:lnTo>
                              <a:lnTo>
                                <a:pt x="0" y="542"/>
                              </a:lnTo>
                              <a:lnTo>
                                <a:pt x="0" y="553"/>
                              </a:lnTo>
                              <a:lnTo>
                                <a:pt x="2" y="562"/>
                              </a:lnTo>
                              <a:lnTo>
                                <a:pt x="4" y="571"/>
                              </a:lnTo>
                              <a:lnTo>
                                <a:pt x="8" y="578"/>
                              </a:lnTo>
                              <a:lnTo>
                                <a:pt x="16" y="591"/>
                              </a:lnTo>
                              <a:lnTo>
                                <a:pt x="27" y="603"/>
                              </a:lnTo>
                              <a:lnTo>
                                <a:pt x="36" y="614"/>
                              </a:lnTo>
                              <a:lnTo>
                                <a:pt x="46" y="625"/>
                              </a:lnTo>
                              <a:lnTo>
                                <a:pt x="48" y="630"/>
                              </a:lnTo>
                              <a:lnTo>
                                <a:pt x="51" y="637"/>
                              </a:lnTo>
                              <a:lnTo>
                                <a:pt x="54" y="643"/>
                              </a:lnTo>
                              <a:lnTo>
                                <a:pt x="54" y="650"/>
                              </a:lnTo>
                              <a:lnTo>
                                <a:pt x="54" y="655"/>
                              </a:lnTo>
                              <a:lnTo>
                                <a:pt x="52" y="661"/>
                              </a:lnTo>
                              <a:lnTo>
                                <a:pt x="50" y="665"/>
                              </a:lnTo>
                              <a:lnTo>
                                <a:pt x="47" y="669"/>
                              </a:lnTo>
                              <a:lnTo>
                                <a:pt x="40" y="677"/>
                              </a:lnTo>
                              <a:lnTo>
                                <a:pt x="32" y="683"/>
                              </a:lnTo>
                              <a:lnTo>
                                <a:pt x="26" y="690"/>
                              </a:lnTo>
                              <a:lnTo>
                                <a:pt x="19" y="698"/>
                              </a:lnTo>
                              <a:lnTo>
                                <a:pt x="15" y="702"/>
                              </a:lnTo>
                              <a:lnTo>
                                <a:pt x="14" y="706"/>
                              </a:lnTo>
                              <a:lnTo>
                                <a:pt x="12" y="711"/>
                              </a:lnTo>
                              <a:lnTo>
                                <a:pt x="12" y="717"/>
                              </a:lnTo>
                              <a:lnTo>
                                <a:pt x="12" y="719"/>
                              </a:lnTo>
                              <a:lnTo>
                                <a:pt x="15" y="722"/>
                              </a:lnTo>
                              <a:lnTo>
                                <a:pt x="20" y="725"/>
                              </a:lnTo>
                              <a:lnTo>
                                <a:pt x="26" y="729"/>
                              </a:lnTo>
                              <a:lnTo>
                                <a:pt x="40" y="737"/>
                              </a:lnTo>
                              <a:lnTo>
                                <a:pt x="58" y="746"/>
                              </a:lnTo>
                              <a:lnTo>
                                <a:pt x="75" y="754"/>
                              </a:lnTo>
                              <a:lnTo>
                                <a:pt x="91" y="765"/>
                              </a:lnTo>
                              <a:lnTo>
                                <a:pt x="98" y="769"/>
                              </a:lnTo>
                              <a:lnTo>
                                <a:pt x="102" y="774"/>
                              </a:lnTo>
                              <a:lnTo>
                                <a:pt x="106" y="778"/>
                              </a:lnTo>
                              <a:lnTo>
                                <a:pt x="108" y="783"/>
                              </a:lnTo>
                              <a:lnTo>
                                <a:pt x="114" y="813"/>
                              </a:lnTo>
                              <a:lnTo>
                                <a:pt x="118" y="844"/>
                              </a:lnTo>
                              <a:lnTo>
                                <a:pt x="119" y="851"/>
                              </a:lnTo>
                              <a:lnTo>
                                <a:pt x="120" y="858"/>
                              </a:lnTo>
                              <a:lnTo>
                                <a:pt x="122" y="864"/>
                              </a:lnTo>
                              <a:lnTo>
                                <a:pt x="126" y="870"/>
                              </a:lnTo>
                              <a:lnTo>
                                <a:pt x="128" y="874"/>
                              </a:lnTo>
                              <a:lnTo>
                                <a:pt x="132" y="876"/>
                              </a:lnTo>
                              <a:lnTo>
                                <a:pt x="138" y="879"/>
                              </a:lnTo>
                              <a:lnTo>
                                <a:pt x="144" y="879"/>
                              </a:lnTo>
                              <a:lnTo>
                                <a:pt x="159" y="870"/>
                              </a:lnTo>
                              <a:lnTo>
                                <a:pt x="175" y="860"/>
                              </a:lnTo>
                              <a:lnTo>
                                <a:pt x="179" y="862"/>
                              </a:lnTo>
                              <a:lnTo>
                                <a:pt x="183" y="866"/>
                              </a:lnTo>
                              <a:lnTo>
                                <a:pt x="187" y="871"/>
                              </a:lnTo>
                              <a:lnTo>
                                <a:pt x="190" y="876"/>
                              </a:lnTo>
                              <a:lnTo>
                                <a:pt x="195" y="882"/>
                              </a:lnTo>
                              <a:lnTo>
                                <a:pt x="199" y="887"/>
                              </a:lnTo>
                              <a:lnTo>
                                <a:pt x="204" y="890"/>
                              </a:lnTo>
                              <a:lnTo>
                                <a:pt x="211" y="891"/>
                              </a:lnTo>
                              <a:lnTo>
                                <a:pt x="216" y="891"/>
                              </a:lnTo>
                              <a:lnTo>
                                <a:pt x="224" y="888"/>
                              </a:lnTo>
                              <a:lnTo>
                                <a:pt x="232" y="884"/>
                              </a:lnTo>
                              <a:lnTo>
                                <a:pt x="242" y="880"/>
                              </a:lnTo>
                              <a:lnTo>
                                <a:pt x="260" y="868"/>
                              </a:lnTo>
                              <a:lnTo>
                                <a:pt x="279" y="854"/>
                              </a:lnTo>
                              <a:lnTo>
                                <a:pt x="296" y="839"/>
                              </a:lnTo>
                              <a:lnTo>
                                <a:pt x="311" y="823"/>
                              </a:lnTo>
                              <a:lnTo>
                                <a:pt x="318" y="815"/>
                              </a:lnTo>
                              <a:lnTo>
                                <a:pt x="322" y="807"/>
                              </a:lnTo>
                              <a:lnTo>
                                <a:pt x="324" y="801"/>
                              </a:lnTo>
                              <a:lnTo>
                                <a:pt x="326" y="795"/>
                              </a:lnTo>
                              <a:lnTo>
                                <a:pt x="326" y="783"/>
                              </a:lnTo>
                              <a:lnTo>
                                <a:pt x="326" y="774"/>
                              </a:lnTo>
                              <a:lnTo>
                                <a:pt x="326" y="765"/>
                              </a:lnTo>
                              <a:lnTo>
                                <a:pt x="326" y="753"/>
                              </a:lnTo>
                              <a:lnTo>
                                <a:pt x="327" y="734"/>
                              </a:lnTo>
                              <a:lnTo>
                                <a:pt x="332" y="713"/>
                              </a:lnTo>
                              <a:lnTo>
                                <a:pt x="338" y="689"/>
                              </a:lnTo>
                              <a:lnTo>
                                <a:pt x="343" y="662"/>
                              </a:lnTo>
                              <a:lnTo>
                                <a:pt x="352" y="662"/>
                              </a:lnTo>
                              <a:lnTo>
                                <a:pt x="362" y="661"/>
                              </a:lnTo>
                              <a:lnTo>
                                <a:pt x="366" y="659"/>
                              </a:lnTo>
                              <a:lnTo>
                                <a:pt x="370" y="659"/>
                              </a:lnTo>
                              <a:lnTo>
                                <a:pt x="375" y="661"/>
                              </a:lnTo>
                              <a:lnTo>
                                <a:pt x="379" y="662"/>
                              </a:lnTo>
                              <a:lnTo>
                                <a:pt x="379" y="649"/>
                              </a:lnTo>
                              <a:lnTo>
                                <a:pt x="379" y="634"/>
                              </a:lnTo>
                              <a:lnTo>
                                <a:pt x="379" y="625"/>
                              </a:lnTo>
                              <a:lnTo>
                                <a:pt x="379" y="621"/>
                              </a:lnTo>
                              <a:lnTo>
                                <a:pt x="380" y="610"/>
                              </a:lnTo>
                              <a:lnTo>
                                <a:pt x="384" y="599"/>
                              </a:lnTo>
                              <a:lnTo>
                                <a:pt x="391" y="589"/>
                              </a:lnTo>
                              <a:lnTo>
                                <a:pt x="400" y="578"/>
                              </a:lnTo>
                              <a:lnTo>
                                <a:pt x="422" y="557"/>
                              </a:lnTo>
                              <a:lnTo>
                                <a:pt x="446" y="535"/>
                              </a:lnTo>
                              <a:lnTo>
                                <a:pt x="470" y="513"/>
                              </a:lnTo>
                              <a:lnTo>
                                <a:pt x="491" y="491"/>
                              </a:lnTo>
                              <a:lnTo>
                                <a:pt x="499" y="479"/>
                              </a:lnTo>
                              <a:lnTo>
                                <a:pt x="506" y="469"/>
                              </a:lnTo>
                              <a:lnTo>
                                <a:pt x="510" y="457"/>
                              </a:lnTo>
                              <a:lnTo>
                                <a:pt x="512" y="446"/>
                              </a:lnTo>
                              <a:lnTo>
                                <a:pt x="511" y="437"/>
                              </a:lnTo>
                              <a:lnTo>
                                <a:pt x="508" y="430"/>
                              </a:lnTo>
                              <a:lnTo>
                                <a:pt x="504" y="422"/>
                              </a:lnTo>
                              <a:lnTo>
                                <a:pt x="500" y="415"/>
                              </a:lnTo>
                              <a:lnTo>
                                <a:pt x="495" y="407"/>
                              </a:lnTo>
                              <a:lnTo>
                                <a:pt x="491" y="399"/>
                              </a:lnTo>
                              <a:lnTo>
                                <a:pt x="488" y="390"/>
                              </a:lnTo>
                              <a:lnTo>
                                <a:pt x="487" y="379"/>
                              </a:lnTo>
                              <a:lnTo>
                                <a:pt x="488" y="361"/>
                              </a:lnTo>
                              <a:lnTo>
                                <a:pt x="491" y="345"/>
                              </a:lnTo>
                              <a:lnTo>
                                <a:pt x="494" y="338"/>
                              </a:lnTo>
                              <a:lnTo>
                                <a:pt x="495" y="333"/>
                              </a:lnTo>
                              <a:lnTo>
                                <a:pt x="499" y="327"/>
                              </a:lnTo>
                              <a:lnTo>
                                <a:pt x="502" y="323"/>
                              </a:lnTo>
                              <a:lnTo>
                                <a:pt x="506" y="319"/>
                              </a:lnTo>
                              <a:lnTo>
                                <a:pt x="510" y="315"/>
                              </a:lnTo>
                              <a:lnTo>
                                <a:pt x="515" y="313"/>
                              </a:lnTo>
                              <a:lnTo>
                                <a:pt x="520" y="311"/>
                              </a:lnTo>
                              <a:lnTo>
                                <a:pt x="534" y="307"/>
                              </a:lnTo>
                              <a:lnTo>
                                <a:pt x="548" y="307"/>
                              </a:lnTo>
                              <a:lnTo>
                                <a:pt x="544" y="297"/>
                              </a:lnTo>
                              <a:lnTo>
                                <a:pt x="543" y="282"/>
                              </a:lnTo>
                              <a:lnTo>
                                <a:pt x="542" y="267"/>
                              </a:lnTo>
                              <a:lnTo>
                                <a:pt x="542" y="253"/>
                              </a:lnTo>
                              <a:lnTo>
                                <a:pt x="543" y="241"/>
                              </a:lnTo>
                              <a:lnTo>
                                <a:pt x="544" y="229"/>
                              </a:lnTo>
                              <a:lnTo>
                                <a:pt x="547" y="218"/>
                              </a:lnTo>
                              <a:lnTo>
                                <a:pt x="551" y="208"/>
                              </a:lnTo>
                              <a:lnTo>
                                <a:pt x="554" y="198"/>
                              </a:lnTo>
                              <a:lnTo>
                                <a:pt x="558" y="188"/>
                              </a:lnTo>
                              <a:lnTo>
                                <a:pt x="559" y="176"/>
                              </a:lnTo>
                              <a:lnTo>
                                <a:pt x="560" y="162"/>
                              </a:lnTo>
                              <a:lnTo>
                                <a:pt x="559" y="152"/>
                              </a:lnTo>
                              <a:lnTo>
                                <a:pt x="558" y="144"/>
                              </a:lnTo>
                              <a:lnTo>
                                <a:pt x="556" y="136"/>
                              </a:lnTo>
                              <a:lnTo>
                                <a:pt x="554" y="128"/>
                              </a:lnTo>
                              <a:lnTo>
                                <a:pt x="547" y="116"/>
                              </a:lnTo>
                              <a:lnTo>
                                <a:pt x="539" y="105"/>
                              </a:lnTo>
                              <a:lnTo>
                                <a:pt x="531" y="94"/>
                              </a:lnTo>
                              <a:lnTo>
                                <a:pt x="524" y="81"/>
                              </a:lnTo>
                              <a:lnTo>
                                <a:pt x="522" y="73"/>
                              </a:lnTo>
                              <a:lnTo>
                                <a:pt x="519" y="64"/>
                              </a:lnTo>
                              <a:lnTo>
                                <a:pt x="518" y="54"/>
                              </a:lnTo>
                              <a:lnTo>
                                <a:pt x="518" y="42"/>
                              </a:lnTo>
                              <a:lnTo>
                                <a:pt x="518" y="26"/>
                              </a:lnTo>
                              <a:lnTo>
                                <a:pt x="519" y="14"/>
                              </a:lnTo>
                              <a:lnTo>
                                <a:pt x="520" y="6"/>
                              </a:lnTo>
                              <a:lnTo>
                                <a:pt x="524" y="0"/>
                              </a:lnTo>
                              <a:lnTo>
                                <a:pt x="518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3" name="Freeform 4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39838" y="3503613"/>
                          <a:ext cx="376237" cy="295275"/>
                        </a:xfrm>
                        <a:custGeom>
                          <a:avLst/>
                          <a:gdLst>
                            <a:gd name="T0" fmla="*/ 776 w 776"/>
                            <a:gd name="T1" fmla="*/ 534 h 608"/>
                            <a:gd name="T2" fmla="*/ 769 w 776"/>
                            <a:gd name="T3" fmla="*/ 495 h 608"/>
                            <a:gd name="T4" fmla="*/ 724 w 776"/>
                            <a:gd name="T5" fmla="*/ 474 h 608"/>
                            <a:gd name="T6" fmla="*/ 705 w 776"/>
                            <a:gd name="T7" fmla="*/ 462 h 608"/>
                            <a:gd name="T8" fmla="*/ 712 w 776"/>
                            <a:gd name="T9" fmla="*/ 427 h 608"/>
                            <a:gd name="T10" fmla="*/ 728 w 776"/>
                            <a:gd name="T11" fmla="*/ 378 h 608"/>
                            <a:gd name="T12" fmla="*/ 696 w 776"/>
                            <a:gd name="T13" fmla="*/ 336 h 608"/>
                            <a:gd name="T14" fmla="*/ 668 w 776"/>
                            <a:gd name="T15" fmla="*/ 291 h 608"/>
                            <a:gd name="T16" fmla="*/ 641 w 776"/>
                            <a:gd name="T17" fmla="*/ 186 h 608"/>
                            <a:gd name="T18" fmla="*/ 621 w 776"/>
                            <a:gd name="T19" fmla="*/ 163 h 608"/>
                            <a:gd name="T20" fmla="*/ 604 w 776"/>
                            <a:gd name="T21" fmla="*/ 158 h 608"/>
                            <a:gd name="T22" fmla="*/ 592 w 776"/>
                            <a:gd name="T23" fmla="*/ 162 h 608"/>
                            <a:gd name="T24" fmla="*/ 569 w 776"/>
                            <a:gd name="T25" fmla="*/ 160 h 608"/>
                            <a:gd name="T26" fmla="*/ 549 w 776"/>
                            <a:gd name="T27" fmla="*/ 136 h 608"/>
                            <a:gd name="T28" fmla="*/ 541 w 776"/>
                            <a:gd name="T29" fmla="*/ 95 h 608"/>
                            <a:gd name="T30" fmla="*/ 522 w 776"/>
                            <a:gd name="T31" fmla="*/ 59 h 608"/>
                            <a:gd name="T32" fmla="*/ 496 w 776"/>
                            <a:gd name="T33" fmla="*/ 48 h 608"/>
                            <a:gd name="T34" fmla="*/ 474 w 776"/>
                            <a:gd name="T35" fmla="*/ 54 h 608"/>
                            <a:gd name="T36" fmla="*/ 452 w 776"/>
                            <a:gd name="T37" fmla="*/ 66 h 608"/>
                            <a:gd name="T38" fmla="*/ 418 w 776"/>
                            <a:gd name="T39" fmla="*/ 58 h 608"/>
                            <a:gd name="T40" fmla="*/ 372 w 776"/>
                            <a:gd name="T41" fmla="*/ 32 h 608"/>
                            <a:gd name="T42" fmla="*/ 317 w 776"/>
                            <a:gd name="T43" fmla="*/ 34 h 608"/>
                            <a:gd name="T44" fmla="*/ 273 w 776"/>
                            <a:gd name="T45" fmla="*/ 27 h 608"/>
                            <a:gd name="T46" fmla="*/ 263 w 776"/>
                            <a:gd name="T47" fmla="*/ 8 h 608"/>
                            <a:gd name="T48" fmla="*/ 235 w 776"/>
                            <a:gd name="T49" fmla="*/ 2 h 608"/>
                            <a:gd name="T50" fmla="*/ 215 w 776"/>
                            <a:gd name="T51" fmla="*/ 24 h 608"/>
                            <a:gd name="T52" fmla="*/ 197 w 776"/>
                            <a:gd name="T53" fmla="*/ 36 h 608"/>
                            <a:gd name="T54" fmla="*/ 175 w 776"/>
                            <a:gd name="T55" fmla="*/ 28 h 608"/>
                            <a:gd name="T56" fmla="*/ 136 w 776"/>
                            <a:gd name="T57" fmla="*/ 30 h 608"/>
                            <a:gd name="T58" fmla="*/ 120 w 776"/>
                            <a:gd name="T59" fmla="*/ 44 h 608"/>
                            <a:gd name="T60" fmla="*/ 109 w 776"/>
                            <a:gd name="T61" fmla="*/ 78 h 608"/>
                            <a:gd name="T62" fmla="*/ 116 w 776"/>
                            <a:gd name="T63" fmla="*/ 124 h 608"/>
                            <a:gd name="T64" fmla="*/ 132 w 776"/>
                            <a:gd name="T65" fmla="*/ 154 h 608"/>
                            <a:gd name="T66" fmla="*/ 120 w 776"/>
                            <a:gd name="T67" fmla="*/ 196 h 608"/>
                            <a:gd name="T68" fmla="*/ 43 w 776"/>
                            <a:gd name="T69" fmla="*/ 274 h 608"/>
                            <a:gd name="T70" fmla="*/ 1 w 776"/>
                            <a:gd name="T71" fmla="*/ 327 h 608"/>
                            <a:gd name="T72" fmla="*/ 7 w 776"/>
                            <a:gd name="T73" fmla="*/ 375 h 608"/>
                            <a:gd name="T74" fmla="*/ 27 w 776"/>
                            <a:gd name="T75" fmla="*/ 394 h 608"/>
                            <a:gd name="T76" fmla="*/ 44 w 776"/>
                            <a:gd name="T77" fmla="*/ 427 h 608"/>
                            <a:gd name="T78" fmla="*/ 88 w 776"/>
                            <a:gd name="T79" fmla="*/ 443 h 608"/>
                            <a:gd name="T80" fmla="*/ 181 w 776"/>
                            <a:gd name="T81" fmla="*/ 454 h 608"/>
                            <a:gd name="T82" fmla="*/ 239 w 776"/>
                            <a:gd name="T83" fmla="*/ 464 h 608"/>
                            <a:gd name="T84" fmla="*/ 275 w 776"/>
                            <a:gd name="T85" fmla="*/ 488 h 608"/>
                            <a:gd name="T86" fmla="*/ 299 w 776"/>
                            <a:gd name="T87" fmla="*/ 511 h 608"/>
                            <a:gd name="T88" fmla="*/ 343 w 776"/>
                            <a:gd name="T89" fmla="*/ 507 h 608"/>
                            <a:gd name="T90" fmla="*/ 413 w 776"/>
                            <a:gd name="T91" fmla="*/ 471 h 608"/>
                            <a:gd name="T92" fmla="*/ 456 w 776"/>
                            <a:gd name="T93" fmla="*/ 452 h 608"/>
                            <a:gd name="T94" fmla="*/ 496 w 776"/>
                            <a:gd name="T95" fmla="*/ 460 h 608"/>
                            <a:gd name="T96" fmla="*/ 517 w 776"/>
                            <a:gd name="T97" fmla="*/ 488 h 608"/>
                            <a:gd name="T98" fmla="*/ 533 w 776"/>
                            <a:gd name="T99" fmla="*/ 534 h 608"/>
                            <a:gd name="T100" fmla="*/ 553 w 776"/>
                            <a:gd name="T101" fmla="*/ 542 h 608"/>
                            <a:gd name="T102" fmla="*/ 580 w 776"/>
                            <a:gd name="T103" fmla="*/ 527 h 608"/>
                            <a:gd name="T104" fmla="*/ 600 w 776"/>
                            <a:gd name="T105" fmla="*/ 548 h 608"/>
                            <a:gd name="T106" fmla="*/ 620 w 776"/>
                            <a:gd name="T107" fmla="*/ 565 h 608"/>
                            <a:gd name="T108" fmla="*/ 662 w 776"/>
                            <a:gd name="T109" fmla="*/ 548 h 608"/>
                            <a:gd name="T110" fmla="*/ 689 w 776"/>
                            <a:gd name="T111" fmla="*/ 563 h 608"/>
                            <a:gd name="T112" fmla="*/ 734 w 776"/>
                            <a:gd name="T113" fmla="*/ 592 h 608"/>
                            <a:gd name="T114" fmla="*/ 765 w 776"/>
                            <a:gd name="T115" fmla="*/ 608 h 608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776"/>
                            <a:gd name="T175" fmla="*/ 0 h 608"/>
                            <a:gd name="T176" fmla="*/ 776 w 776"/>
                            <a:gd name="T177" fmla="*/ 608 h 608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776" h="608">
                              <a:moveTo>
                                <a:pt x="765" y="608"/>
                              </a:moveTo>
                              <a:lnTo>
                                <a:pt x="769" y="581"/>
                              </a:lnTo>
                              <a:lnTo>
                                <a:pt x="774" y="551"/>
                              </a:lnTo>
                              <a:lnTo>
                                <a:pt x="776" y="534"/>
                              </a:lnTo>
                              <a:lnTo>
                                <a:pt x="776" y="518"/>
                              </a:lnTo>
                              <a:lnTo>
                                <a:pt x="774" y="510"/>
                              </a:lnTo>
                              <a:lnTo>
                                <a:pt x="772" y="502"/>
                              </a:lnTo>
                              <a:lnTo>
                                <a:pt x="769" y="495"/>
                              </a:lnTo>
                              <a:lnTo>
                                <a:pt x="765" y="488"/>
                              </a:lnTo>
                              <a:lnTo>
                                <a:pt x="756" y="483"/>
                              </a:lnTo>
                              <a:lnTo>
                                <a:pt x="734" y="478"/>
                              </a:lnTo>
                              <a:lnTo>
                                <a:pt x="724" y="474"/>
                              </a:lnTo>
                              <a:lnTo>
                                <a:pt x="714" y="470"/>
                              </a:lnTo>
                              <a:lnTo>
                                <a:pt x="710" y="467"/>
                              </a:lnTo>
                              <a:lnTo>
                                <a:pt x="708" y="464"/>
                              </a:lnTo>
                              <a:lnTo>
                                <a:pt x="705" y="462"/>
                              </a:lnTo>
                              <a:lnTo>
                                <a:pt x="705" y="458"/>
                              </a:lnTo>
                              <a:lnTo>
                                <a:pt x="706" y="447"/>
                              </a:lnTo>
                              <a:lnTo>
                                <a:pt x="709" y="436"/>
                              </a:lnTo>
                              <a:lnTo>
                                <a:pt x="712" y="427"/>
                              </a:lnTo>
                              <a:lnTo>
                                <a:pt x="717" y="416"/>
                              </a:lnTo>
                              <a:lnTo>
                                <a:pt x="721" y="406"/>
                              </a:lnTo>
                              <a:lnTo>
                                <a:pt x="725" y="392"/>
                              </a:lnTo>
                              <a:lnTo>
                                <a:pt x="728" y="378"/>
                              </a:lnTo>
                              <a:lnTo>
                                <a:pt x="729" y="362"/>
                              </a:lnTo>
                              <a:lnTo>
                                <a:pt x="716" y="354"/>
                              </a:lnTo>
                              <a:lnTo>
                                <a:pt x="705" y="346"/>
                              </a:lnTo>
                              <a:lnTo>
                                <a:pt x="696" y="336"/>
                              </a:lnTo>
                              <a:lnTo>
                                <a:pt x="686" y="326"/>
                              </a:lnTo>
                              <a:lnTo>
                                <a:pt x="680" y="315"/>
                              </a:lnTo>
                              <a:lnTo>
                                <a:pt x="673" y="303"/>
                              </a:lnTo>
                              <a:lnTo>
                                <a:pt x="668" y="291"/>
                              </a:lnTo>
                              <a:lnTo>
                                <a:pt x="662" y="278"/>
                              </a:lnTo>
                              <a:lnTo>
                                <a:pt x="653" y="239"/>
                              </a:lnTo>
                              <a:lnTo>
                                <a:pt x="645" y="202"/>
                              </a:lnTo>
                              <a:lnTo>
                                <a:pt x="641" y="186"/>
                              </a:lnTo>
                              <a:lnTo>
                                <a:pt x="634" y="174"/>
                              </a:lnTo>
                              <a:lnTo>
                                <a:pt x="630" y="170"/>
                              </a:lnTo>
                              <a:lnTo>
                                <a:pt x="626" y="166"/>
                              </a:lnTo>
                              <a:lnTo>
                                <a:pt x="621" y="163"/>
                              </a:lnTo>
                              <a:lnTo>
                                <a:pt x="614" y="163"/>
                              </a:lnTo>
                              <a:lnTo>
                                <a:pt x="609" y="159"/>
                              </a:lnTo>
                              <a:lnTo>
                                <a:pt x="605" y="158"/>
                              </a:lnTo>
                              <a:lnTo>
                                <a:pt x="604" y="158"/>
                              </a:lnTo>
                              <a:lnTo>
                                <a:pt x="601" y="158"/>
                              </a:lnTo>
                              <a:lnTo>
                                <a:pt x="600" y="159"/>
                              </a:lnTo>
                              <a:lnTo>
                                <a:pt x="597" y="160"/>
                              </a:lnTo>
                              <a:lnTo>
                                <a:pt x="592" y="162"/>
                              </a:lnTo>
                              <a:lnTo>
                                <a:pt x="584" y="163"/>
                              </a:lnTo>
                              <a:lnTo>
                                <a:pt x="578" y="162"/>
                              </a:lnTo>
                              <a:lnTo>
                                <a:pt x="573" y="162"/>
                              </a:lnTo>
                              <a:lnTo>
                                <a:pt x="569" y="160"/>
                              </a:lnTo>
                              <a:lnTo>
                                <a:pt x="565" y="158"/>
                              </a:lnTo>
                              <a:lnTo>
                                <a:pt x="558" y="152"/>
                              </a:lnTo>
                              <a:lnTo>
                                <a:pt x="553" y="144"/>
                              </a:lnTo>
                              <a:lnTo>
                                <a:pt x="549" y="136"/>
                              </a:lnTo>
                              <a:lnTo>
                                <a:pt x="546" y="127"/>
                              </a:lnTo>
                              <a:lnTo>
                                <a:pt x="545" y="116"/>
                              </a:lnTo>
                              <a:lnTo>
                                <a:pt x="542" y="106"/>
                              </a:lnTo>
                              <a:lnTo>
                                <a:pt x="541" y="95"/>
                              </a:lnTo>
                              <a:lnTo>
                                <a:pt x="538" y="84"/>
                              </a:lnTo>
                              <a:lnTo>
                                <a:pt x="534" y="75"/>
                              </a:lnTo>
                              <a:lnTo>
                                <a:pt x="529" y="66"/>
                              </a:lnTo>
                              <a:lnTo>
                                <a:pt x="522" y="59"/>
                              </a:lnTo>
                              <a:lnTo>
                                <a:pt x="513" y="54"/>
                              </a:lnTo>
                              <a:lnTo>
                                <a:pt x="508" y="51"/>
                              </a:lnTo>
                              <a:lnTo>
                                <a:pt x="502" y="50"/>
                              </a:lnTo>
                              <a:lnTo>
                                <a:pt x="496" y="48"/>
                              </a:lnTo>
                              <a:lnTo>
                                <a:pt x="488" y="48"/>
                              </a:lnTo>
                              <a:lnTo>
                                <a:pt x="484" y="48"/>
                              </a:lnTo>
                              <a:lnTo>
                                <a:pt x="478" y="51"/>
                              </a:lnTo>
                              <a:lnTo>
                                <a:pt x="474" y="54"/>
                              </a:lnTo>
                              <a:lnTo>
                                <a:pt x="469" y="58"/>
                              </a:lnTo>
                              <a:lnTo>
                                <a:pt x="464" y="60"/>
                              </a:lnTo>
                              <a:lnTo>
                                <a:pt x="458" y="63"/>
                              </a:lnTo>
                              <a:lnTo>
                                <a:pt x="452" y="66"/>
                              </a:lnTo>
                              <a:lnTo>
                                <a:pt x="446" y="66"/>
                              </a:lnTo>
                              <a:lnTo>
                                <a:pt x="436" y="66"/>
                              </a:lnTo>
                              <a:lnTo>
                                <a:pt x="426" y="63"/>
                              </a:lnTo>
                              <a:lnTo>
                                <a:pt x="418" y="58"/>
                              </a:lnTo>
                              <a:lnTo>
                                <a:pt x="412" y="54"/>
                              </a:lnTo>
                              <a:lnTo>
                                <a:pt x="398" y="43"/>
                              </a:lnTo>
                              <a:lnTo>
                                <a:pt x="385" y="36"/>
                              </a:lnTo>
                              <a:lnTo>
                                <a:pt x="372" y="32"/>
                              </a:lnTo>
                              <a:lnTo>
                                <a:pt x="358" y="32"/>
                              </a:lnTo>
                              <a:lnTo>
                                <a:pt x="345" y="32"/>
                              </a:lnTo>
                              <a:lnTo>
                                <a:pt x="332" y="34"/>
                              </a:lnTo>
                              <a:lnTo>
                                <a:pt x="317" y="34"/>
                              </a:lnTo>
                              <a:lnTo>
                                <a:pt x="304" y="35"/>
                              </a:lnTo>
                              <a:lnTo>
                                <a:pt x="291" y="34"/>
                              </a:lnTo>
                              <a:lnTo>
                                <a:pt x="277" y="30"/>
                              </a:lnTo>
                              <a:lnTo>
                                <a:pt x="273" y="27"/>
                              </a:lnTo>
                              <a:lnTo>
                                <a:pt x="271" y="23"/>
                              </a:lnTo>
                              <a:lnTo>
                                <a:pt x="268" y="18"/>
                              </a:lnTo>
                              <a:lnTo>
                                <a:pt x="267" y="12"/>
                              </a:lnTo>
                              <a:lnTo>
                                <a:pt x="263" y="8"/>
                              </a:lnTo>
                              <a:lnTo>
                                <a:pt x="257" y="4"/>
                              </a:lnTo>
                              <a:lnTo>
                                <a:pt x="251" y="2"/>
                              </a:lnTo>
                              <a:lnTo>
                                <a:pt x="241" y="0"/>
                              </a:lnTo>
                              <a:lnTo>
                                <a:pt x="235" y="2"/>
                              </a:lnTo>
                              <a:lnTo>
                                <a:pt x="229" y="6"/>
                              </a:lnTo>
                              <a:lnTo>
                                <a:pt x="224" y="11"/>
                              </a:lnTo>
                              <a:lnTo>
                                <a:pt x="220" y="18"/>
                              </a:lnTo>
                              <a:lnTo>
                                <a:pt x="215" y="24"/>
                              </a:lnTo>
                              <a:lnTo>
                                <a:pt x="208" y="31"/>
                              </a:lnTo>
                              <a:lnTo>
                                <a:pt x="205" y="32"/>
                              </a:lnTo>
                              <a:lnTo>
                                <a:pt x="201" y="35"/>
                              </a:lnTo>
                              <a:lnTo>
                                <a:pt x="197" y="36"/>
                              </a:lnTo>
                              <a:lnTo>
                                <a:pt x="193" y="36"/>
                              </a:lnTo>
                              <a:lnTo>
                                <a:pt x="188" y="35"/>
                              </a:lnTo>
                              <a:lnTo>
                                <a:pt x="181" y="32"/>
                              </a:lnTo>
                              <a:lnTo>
                                <a:pt x="175" y="28"/>
                              </a:lnTo>
                              <a:lnTo>
                                <a:pt x="169" y="24"/>
                              </a:lnTo>
                              <a:lnTo>
                                <a:pt x="155" y="24"/>
                              </a:lnTo>
                              <a:lnTo>
                                <a:pt x="141" y="28"/>
                              </a:lnTo>
                              <a:lnTo>
                                <a:pt x="136" y="30"/>
                              </a:lnTo>
                              <a:lnTo>
                                <a:pt x="131" y="32"/>
                              </a:lnTo>
                              <a:lnTo>
                                <a:pt x="127" y="36"/>
                              </a:lnTo>
                              <a:lnTo>
                                <a:pt x="123" y="40"/>
                              </a:lnTo>
                              <a:lnTo>
                                <a:pt x="120" y="44"/>
                              </a:lnTo>
                              <a:lnTo>
                                <a:pt x="116" y="50"/>
                              </a:lnTo>
                              <a:lnTo>
                                <a:pt x="115" y="55"/>
                              </a:lnTo>
                              <a:lnTo>
                                <a:pt x="112" y="62"/>
                              </a:lnTo>
                              <a:lnTo>
                                <a:pt x="109" y="78"/>
                              </a:lnTo>
                              <a:lnTo>
                                <a:pt x="108" y="96"/>
                              </a:lnTo>
                              <a:lnTo>
                                <a:pt x="109" y="107"/>
                              </a:lnTo>
                              <a:lnTo>
                                <a:pt x="112" y="116"/>
                              </a:lnTo>
                              <a:lnTo>
                                <a:pt x="116" y="124"/>
                              </a:lnTo>
                              <a:lnTo>
                                <a:pt x="121" y="132"/>
                              </a:lnTo>
                              <a:lnTo>
                                <a:pt x="125" y="139"/>
                              </a:lnTo>
                              <a:lnTo>
                                <a:pt x="129" y="147"/>
                              </a:lnTo>
                              <a:lnTo>
                                <a:pt x="132" y="154"/>
                              </a:lnTo>
                              <a:lnTo>
                                <a:pt x="133" y="163"/>
                              </a:lnTo>
                              <a:lnTo>
                                <a:pt x="131" y="174"/>
                              </a:lnTo>
                              <a:lnTo>
                                <a:pt x="127" y="186"/>
                              </a:lnTo>
                              <a:lnTo>
                                <a:pt x="120" y="196"/>
                              </a:lnTo>
                              <a:lnTo>
                                <a:pt x="112" y="208"/>
                              </a:lnTo>
                              <a:lnTo>
                                <a:pt x="91" y="230"/>
                              </a:lnTo>
                              <a:lnTo>
                                <a:pt x="67" y="252"/>
                              </a:lnTo>
                              <a:lnTo>
                                <a:pt x="43" y="274"/>
                              </a:lnTo>
                              <a:lnTo>
                                <a:pt x="21" y="295"/>
                              </a:lnTo>
                              <a:lnTo>
                                <a:pt x="12" y="306"/>
                              </a:lnTo>
                              <a:lnTo>
                                <a:pt x="5" y="316"/>
                              </a:lnTo>
                              <a:lnTo>
                                <a:pt x="1" y="327"/>
                              </a:lnTo>
                              <a:lnTo>
                                <a:pt x="0" y="338"/>
                              </a:lnTo>
                              <a:lnTo>
                                <a:pt x="0" y="348"/>
                              </a:lnTo>
                              <a:lnTo>
                                <a:pt x="0" y="374"/>
                              </a:lnTo>
                              <a:lnTo>
                                <a:pt x="7" y="375"/>
                              </a:lnTo>
                              <a:lnTo>
                                <a:pt x="12" y="378"/>
                              </a:lnTo>
                              <a:lnTo>
                                <a:pt x="16" y="380"/>
                              </a:lnTo>
                              <a:lnTo>
                                <a:pt x="20" y="384"/>
                              </a:lnTo>
                              <a:lnTo>
                                <a:pt x="27" y="394"/>
                              </a:lnTo>
                              <a:lnTo>
                                <a:pt x="32" y="403"/>
                              </a:lnTo>
                              <a:lnTo>
                                <a:pt x="36" y="414"/>
                              </a:lnTo>
                              <a:lnTo>
                                <a:pt x="41" y="423"/>
                              </a:lnTo>
                              <a:lnTo>
                                <a:pt x="44" y="427"/>
                              </a:lnTo>
                              <a:lnTo>
                                <a:pt x="47" y="430"/>
                              </a:lnTo>
                              <a:lnTo>
                                <a:pt x="51" y="432"/>
                              </a:lnTo>
                              <a:lnTo>
                                <a:pt x="55" y="434"/>
                              </a:lnTo>
                              <a:lnTo>
                                <a:pt x="88" y="443"/>
                              </a:lnTo>
                              <a:lnTo>
                                <a:pt x="115" y="448"/>
                              </a:lnTo>
                              <a:lnTo>
                                <a:pt x="139" y="451"/>
                              </a:lnTo>
                              <a:lnTo>
                                <a:pt x="160" y="452"/>
                              </a:lnTo>
                              <a:lnTo>
                                <a:pt x="181" y="454"/>
                              </a:lnTo>
                              <a:lnTo>
                                <a:pt x="203" y="456"/>
                              </a:lnTo>
                              <a:lnTo>
                                <a:pt x="215" y="458"/>
                              </a:lnTo>
                              <a:lnTo>
                                <a:pt x="227" y="460"/>
                              </a:lnTo>
                              <a:lnTo>
                                <a:pt x="239" y="464"/>
                              </a:lnTo>
                              <a:lnTo>
                                <a:pt x="253" y="470"/>
                              </a:lnTo>
                              <a:lnTo>
                                <a:pt x="261" y="475"/>
                              </a:lnTo>
                              <a:lnTo>
                                <a:pt x="268" y="482"/>
                              </a:lnTo>
                              <a:lnTo>
                                <a:pt x="275" y="488"/>
                              </a:lnTo>
                              <a:lnTo>
                                <a:pt x="280" y="495"/>
                              </a:lnTo>
                              <a:lnTo>
                                <a:pt x="287" y="502"/>
                              </a:lnTo>
                              <a:lnTo>
                                <a:pt x="292" y="507"/>
                              </a:lnTo>
                              <a:lnTo>
                                <a:pt x="299" y="511"/>
                              </a:lnTo>
                              <a:lnTo>
                                <a:pt x="308" y="512"/>
                              </a:lnTo>
                              <a:lnTo>
                                <a:pt x="320" y="511"/>
                              </a:lnTo>
                              <a:lnTo>
                                <a:pt x="332" y="510"/>
                              </a:lnTo>
                              <a:lnTo>
                                <a:pt x="343" y="507"/>
                              </a:lnTo>
                              <a:lnTo>
                                <a:pt x="353" y="503"/>
                              </a:lnTo>
                              <a:lnTo>
                                <a:pt x="374" y="492"/>
                              </a:lnTo>
                              <a:lnTo>
                                <a:pt x="394" y="482"/>
                              </a:lnTo>
                              <a:lnTo>
                                <a:pt x="413" y="471"/>
                              </a:lnTo>
                              <a:lnTo>
                                <a:pt x="430" y="462"/>
                              </a:lnTo>
                              <a:lnTo>
                                <a:pt x="440" y="458"/>
                              </a:lnTo>
                              <a:lnTo>
                                <a:pt x="448" y="455"/>
                              </a:lnTo>
                              <a:lnTo>
                                <a:pt x="456" y="452"/>
                              </a:lnTo>
                              <a:lnTo>
                                <a:pt x="464" y="452"/>
                              </a:lnTo>
                              <a:lnTo>
                                <a:pt x="476" y="452"/>
                              </a:lnTo>
                              <a:lnTo>
                                <a:pt x="486" y="456"/>
                              </a:lnTo>
                              <a:lnTo>
                                <a:pt x="496" y="460"/>
                              </a:lnTo>
                              <a:lnTo>
                                <a:pt x="502" y="466"/>
                              </a:lnTo>
                              <a:lnTo>
                                <a:pt x="508" y="472"/>
                              </a:lnTo>
                              <a:lnTo>
                                <a:pt x="513" y="480"/>
                              </a:lnTo>
                              <a:lnTo>
                                <a:pt x="517" y="488"/>
                              </a:lnTo>
                              <a:lnTo>
                                <a:pt x="520" y="496"/>
                              </a:lnTo>
                              <a:lnTo>
                                <a:pt x="525" y="514"/>
                              </a:lnTo>
                              <a:lnTo>
                                <a:pt x="530" y="528"/>
                              </a:lnTo>
                              <a:lnTo>
                                <a:pt x="533" y="534"/>
                              </a:lnTo>
                              <a:lnTo>
                                <a:pt x="537" y="538"/>
                              </a:lnTo>
                              <a:lnTo>
                                <a:pt x="542" y="542"/>
                              </a:lnTo>
                              <a:lnTo>
                                <a:pt x="548" y="542"/>
                              </a:lnTo>
                              <a:lnTo>
                                <a:pt x="553" y="542"/>
                              </a:lnTo>
                              <a:lnTo>
                                <a:pt x="558" y="539"/>
                              </a:lnTo>
                              <a:lnTo>
                                <a:pt x="564" y="536"/>
                              </a:lnTo>
                              <a:lnTo>
                                <a:pt x="569" y="534"/>
                              </a:lnTo>
                              <a:lnTo>
                                <a:pt x="580" y="527"/>
                              </a:lnTo>
                              <a:lnTo>
                                <a:pt x="590" y="524"/>
                              </a:lnTo>
                              <a:lnTo>
                                <a:pt x="593" y="532"/>
                              </a:lnTo>
                              <a:lnTo>
                                <a:pt x="596" y="540"/>
                              </a:lnTo>
                              <a:lnTo>
                                <a:pt x="600" y="548"/>
                              </a:lnTo>
                              <a:lnTo>
                                <a:pt x="604" y="553"/>
                              </a:lnTo>
                              <a:lnTo>
                                <a:pt x="609" y="559"/>
                              </a:lnTo>
                              <a:lnTo>
                                <a:pt x="614" y="563"/>
                              </a:lnTo>
                              <a:lnTo>
                                <a:pt x="620" y="565"/>
                              </a:lnTo>
                              <a:lnTo>
                                <a:pt x="626" y="565"/>
                              </a:lnTo>
                              <a:lnTo>
                                <a:pt x="641" y="557"/>
                              </a:lnTo>
                              <a:lnTo>
                                <a:pt x="657" y="548"/>
                              </a:lnTo>
                              <a:lnTo>
                                <a:pt x="662" y="548"/>
                              </a:lnTo>
                              <a:lnTo>
                                <a:pt x="668" y="549"/>
                              </a:lnTo>
                              <a:lnTo>
                                <a:pt x="673" y="552"/>
                              </a:lnTo>
                              <a:lnTo>
                                <a:pt x="678" y="556"/>
                              </a:lnTo>
                              <a:lnTo>
                                <a:pt x="689" y="563"/>
                              </a:lnTo>
                              <a:lnTo>
                                <a:pt x="701" y="572"/>
                              </a:lnTo>
                              <a:lnTo>
                                <a:pt x="713" y="581"/>
                              </a:lnTo>
                              <a:lnTo>
                                <a:pt x="726" y="588"/>
                              </a:lnTo>
                              <a:lnTo>
                                <a:pt x="734" y="592"/>
                              </a:lnTo>
                              <a:lnTo>
                                <a:pt x="742" y="593"/>
                              </a:lnTo>
                              <a:lnTo>
                                <a:pt x="750" y="596"/>
                              </a:lnTo>
                              <a:lnTo>
                                <a:pt x="758" y="596"/>
                              </a:lnTo>
                              <a:lnTo>
                                <a:pt x="765" y="60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4" name="Freeform 4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915025" y="4687888"/>
                          <a:ext cx="827088" cy="1270000"/>
                        </a:xfrm>
                        <a:custGeom>
                          <a:avLst/>
                          <a:gdLst>
                            <a:gd name="T0" fmla="*/ 995 w 1705"/>
                            <a:gd name="T1" fmla="*/ 218 h 2620"/>
                            <a:gd name="T2" fmla="*/ 1097 w 1705"/>
                            <a:gd name="T3" fmla="*/ 280 h 2620"/>
                            <a:gd name="T4" fmla="*/ 1132 w 1705"/>
                            <a:gd name="T5" fmla="*/ 363 h 2620"/>
                            <a:gd name="T6" fmla="*/ 1216 w 1705"/>
                            <a:gd name="T7" fmla="*/ 395 h 2620"/>
                            <a:gd name="T8" fmla="*/ 1200 w 1705"/>
                            <a:gd name="T9" fmla="*/ 453 h 2620"/>
                            <a:gd name="T10" fmla="*/ 1253 w 1705"/>
                            <a:gd name="T11" fmla="*/ 485 h 2620"/>
                            <a:gd name="T12" fmla="*/ 1345 w 1705"/>
                            <a:gd name="T13" fmla="*/ 426 h 2620"/>
                            <a:gd name="T14" fmla="*/ 1410 w 1705"/>
                            <a:gd name="T15" fmla="*/ 501 h 2620"/>
                            <a:gd name="T16" fmla="*/ 1453 w 1705"/>
                            <a:gd name="T17" fmla="*/ 479 h 2620"/>
                            <a:gd name="T18" fmla="*/ 1516 w 1705"/>
                            <a:gd name="T19" fmla="*/ 548 h 2620"/>
                            <a:gd name="T20" fmla="*/ 1533 w 1705"/>
                            <a:gd name="T21" fmla="*/ 641 h 2620"/>
                            <a:gd name="T22" fmla="*/ 1610 w 1705"/>
                            <a:gd name="T23" fmla="*/ 716 h 2620"/>
                            <a:gd name="T24" fmla="*/ 1566 w 1705"/>
                            <a:gd name="T25" fmla="*/ 748 h 2620"/>
                            <a:gd name="T26" fmla="*/ 1608 w 1705"/>
                            <a:gd name="T27" fmla="*/ 816 h 2620"/>
                            <a:gd name="T28" fmla="*/ 1696 w 1705"/>
                            <a:gd name="T29" fmla="*/ 915 h 2620"/>
                            <a:gd name="T30" fmla="*/ 1564 w 1705"/>
                            <a:gd name="T31" fmla="*/ 1070 h 2620"/>
                            <a:gd name="T32" fmla="*/ 1521 w 1705"/>
                            <a:gd name="T33" fmla="*/ 1245 h 2620"/>
                            <a:gd name="T34" fmla="*/ 1645 w 1705"/>
                            <a:gd name="T35" fmla="*/ 1237 h 2620"/>
                            <a:gd name="T36" fmla="*/ 1680 w 1705"/>
                            <a:gd name="T37" fmla="*/ 1321 h 2620"/>
                            <a:gd name="T38" fmla="*/ 1633 w 1705"/>
                            <a:gd name="T39" fmla="*/ 1645 h 2620"/>
                            <a:gd name="T40" fmla="*/ 1688 w 1705"/>
                            <a:gd name="T41" fmla="*/ 1833 h 2620"/>
                            <a:gd name="T42" fmla="*/ 1668 w 1705"/>
                            <a:gd name="T43" fmla="*/ 1906 h 2620"/>
                            <a:gd name="T44" fmla="*/ 1542 w 1705"/>
                            <a:gd name="T45" fmla="*/ 2079 h 2620"/>
                            <a:gd name="T46" fmla="*/ 1410 w 1705"/>
                            <a:gd name="T47" fmla="*/ 2090 h 2620"/>
                            <a:gd name="T48" fmla="*/ 1244 w 1705"/>
                            <a:gd name="T49" fmla="*/ 2059 h 2620"/>
                            <a:gd name="T50" fmla="*/ 1129 w 1705"/>
                            <a:gd name="T51" fmla="*/ 2122 h 2620"/>
                            <a:gd name="T52" fmla="*/ 941 w 1705"/>
                            <a:gd name="T53" fmla="*/ 2095 h 2620"/>
                            <a:gd name="T54" fmla="*/ 863 w 1705"/>
                            <a:gd name="T55" fmla="*/ 2214 h 2620"/>
                            <a:gd name="T56" fmla="*/ 632 w 1705"/>
                            <a:gd name="T57" fmla="*/ 2472 h 2620"/>
                            <a:gd name="T58" fmla="*/ 344 w 1705"/>
                            <a:gd name="T59" fmla="*/ 2608 h 2620"/>
                            <a:gd name="T60" fmla="*/ 127 w 1705"/>
                            <a:gd name="T61" fmla="*/ 2607 h 2620"/>
                            <a:gd name="T62" fmla="*/ 2 w 1705"/>
                            <a:gd name="T63" fmla="*/ 2504 h 2620"/>
                            <a:gd name="T64" fmla="*/ 92 w 1705"/>
                            <a:gd name="T65" fmla="*/ 2371 h 2620"/>
                            <a:gd name="T66" fmla="*/ 19 w 1705"/>
                            <a:gd name="T67" fmla="*/ 2308 h 2620"/>
                            <a:gd name="T68" fmla="*/ 50 w 1705"/>
                            <a:gd name="T69" fmla="*/ 2183 h 2620"/>
                            <a:gd name="T70" fmla="*/ 42 w 1705"/>
                            <a:gd name="T71" fmla="*/ 2113 h 2620"/>
                            <a:gd name="T72" fmla="*/ 164 w 1705"/>
                            <a:gd name="T73" fmla="*/ 2089 h 2620"/>
                            <a:gd name="T74" fmla="*/ 275 w 1705"/>
                            <a:gd name="T75" fmla="*/ 2025 h 2620"/>
                            <a:gd name="T76" fmla="*/ 359 w 1705"/>
                            <a:gd name="T77" fmla="*/ 1983 h 2620"/>
                            <a:gd name="T78" fmla="*/ 448 w 1705"/>
                            <a:gd name="T79" fmla="*/ 1855 h 2620"/>
                            <a:gd name="T80" fmla="*/ 524 w 1705"/>
                            <a:gd name="T81" fmla="*/ 1753 h 2620"/>
                            <a:gd name="T82" fmla="*/ 667 w 1705"/>
                            <a:gd name="T83" fmla="*/ 1637 h 2620"/>
                            <a:gd name="T84" fmla="*/ 728 w 1705"/>
                            <a:gd name="T85" fmla="*/ 1542 h 2620"/>
                            <a:gd name="T86" fmla="*/ 655 w 1705"/>
                            <a:gd name="T87" fmla="*/ 1433 h 2620"/>
                            <a:gd name="T88" fmla="*/ 639 w 1705"/>
                            <a:gd name="T89" fmla="*/ 1340 h 2620"/>
                            <a:gd name="T90" fmla="*/ 736 w 1705"/>
                            <a:gd name="T91" fmla="*/ 1198 h 2620"/>
                            <a:gd name="T92" fmla="*/ 865 w 1705"/>
                            <a:gd name="T93" fmla="*/ 1032 h 2620"/>
                            <a:gd name="T94" fmla="*/ 921 w 1705"/>
                            <a:gd name="T95" fmla="*/ 937 h 2620"/>
                            <a:gd name="T96" fmla="*/ 841 w 1705"/>
                            <a:gd name="T97" fmla="*/ 856 h 2620"/>
                            <a:gd name="T98" fmla="*/ 723 w 1705"/>
                            <a:gd name="T99" fmla="*/ 817 h 2620"/>
                            <a:gd name="T100" fmla="*/ 601 w 1705"/>
                            <a:gd name="T101" fmla="*/ 588 h 2620"/>
                            <a:gd name="T102" fmla="*/ 590 w 1705"/>
                            <a:gd name="T103" fmla="*/ 492 h 2620"/>
                            <a:gd name="T104" fmla="*/ 663 w 1705"/>
                            <a:gd name="T105" fmla="*/ 511 h 2620"/>
                            <a:gd name="T106" fmla="*/ 760 w 1705"/>
                            <a:gd name="T107" fmla="*/ 452 h 2620"/>
                            <a:gd name="T108" fmla="*/ 784 w 1705"/>
                            <a:gd name="T109" fmla="*/ 348 h 2620"/>
                            <a:gd name="T110" fmla="*/ 712 w 1705"/>
                            <a:gd name="T111" fmla="*/ 291 h 2620"/>
                            <a:gd name="T112" fmla="*/ 681 w 1705"/>
                            <a:gd name="T113" fmla="*/ 119 h 2620"/>
                            <a:gd name="T114" fmla="*/ 739 w 1705"/>
                            <a:gd name="T115" fmla="*/ 60 h 2620"/>
                            <a:gd name="T116" fmla="*/ 856 w 1705"/>
                            <a:gd name="T117" fmla="*/ 0 h 2620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1705"/>
                            <a:gd name="T178" fmla="*/ 0 h 2620"/>
                            <a:gd name="T179" fmla="*/ 1705 w 1705"/>
                            <a:gd name="T180" fmla="*/ 2620 h 2620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1705" h="2620">
                              <a:moveTo>
                                <a:pt x="856" y="0"/>
                              </a:moveTo>
                              <a:lnTo>
                                <a:pt x="872" y="18"/>
                              </a:lnTo>
                              <a:lnTo>
                                <a:pt x="885" y="35"/>
                              </a:lnTo>
                              <a:lnTo>
                                <a:pt x="899" y="55"/>
                              </a:lnTo>
                              <a:lnTo>
                                <a:pt x="911" y="76"/>
                              </a:lnTo>
                              <a:lnTo>
                                <a:pt x="932" y="119"/>
                              </a:lnTo>
                              <a:lnTo>
                                <a:pt x="955" y="160"/>
                              </a:lnTo>
                              <a:lnTo>
                                <a:pt x="967" y="182"/>
                              </a:lnTo>
                              <a:lnTo>
                                <a:pt x="980" y="200"/>
                              </a:lnTo>
                              <a:lnTo>
                                <a:pt x="995" y="218"/>
                              </a:lnTo>
                              <a:lnTo>
                                <a:pt x="1011" y="234"/>
                              </a:lnTo>
                              <a:lnTo>
                                <a:pt x="1020" y="240"/>
                              </a:lnTo>
                              <a:lnTo>
                                <a:pt x="1029" y="247"/>
                              </a:lnTo>
                              <a:lnTo>
                                <a:pt x="1040" y="252"/>
                              </a:lnTo>
                              <a:lnTo>
                                <a:pt x="1051" y="258"/>
                              </a:lnTo>
                              <a:lnTo>
                                <a:pt x="1063" y="263"/>
                              </a:lnTo>
                              <a:lnTo>
                                <a:pt x="1075" y="267"/>
                              </a:lnTo>
                              <a:lnTo>
                                <a:pt x="1088" y="270"/>
                              </a:lnTo>
                              <a:lnTo>
                                <a:pt x="1103" y="271"/>
                              </a:lnTo>
                              <a:lnTo>
                                <a:pt x="1097" y="280"/>
                              </a:lnTo>
                              <a:lnTo>
                                <a:pt x="1091" y="303"/>
                              </a:lnTo>
                              <a:lnTo>
                                <a:pt x="1089" y="310"/>
                              </a:lnTo>
                              <a:lnTo>
                                <a:pt x="1089" y="316"/>
                              </a:lnTo>
                              <a:lnTo>
                                <a:pt x="1091" y="323"/>
                              </a:lnTo>
                              <a:lnTo>
                                <a:pt x="1092" y="330"/>
                              </a:lnTo>
                              <a:lnTo>
                                <a:pt x="1096" y="336"/>
                              </a:lnTo>
                              <a:lnTo>
                                <a:pt x="1100" y="343"/>
                              </a:lnTo>
                              <a:lnTo>
                                <a:pt x="1107" y="350"/>
                              </a:lnTo>
                              <a:lnTo>
                                <a:pt x="1115" y="356"/>
                              </a:lnTo>
                              <a:lnTo>
                                <a:pt x="1132" y="363"/>
                              </a:lnTo>
                              <a:lnTo>
                                <a:pt x="1143" y="367"/>
                              </a:lnTo>
                              <a:lnTo>
                                <a:pt x="1149" y="368"/>
                              </a:lnTo>
                              <a:lnTo>
                                <a:pt x="1155" y="368"/>
                              </a:lnTo>
                              <a:lnTo>
                                <a:pt x="1159" y="368"/>
                              </a:lnTo>
                              <a:lnTo>
                                <a:pt x="1163" y="370"/>
                              </a:lnTo>
                              <a:lnTo>
                                <a:pt x="1169" y="374"/>
                              </a:lnTo>
                              <a:lnTo>
                                <a:pt x="1181" y="380"/>
                              </a:lnTo>
                              <a:lnTo>
                                <a:pt x="1193" y="387"/>
                              </a:lnTo>
                              <a:lnTo>
                                <a:pt x="1205" y="392"/>
                              </a:lnTo>
                              <a:lnTo>
                                <a:pt x="1216" y="395"/>
                              </a:lnTo>
                              <a:lnTo>
                                <a:pt x="1223" y="398"/>
                              </a:lnTo>
                              <a:lnTo>
                                <a:pt x="1225" y="399"/>
                              </a:lnTo>
                              <a:lnTo>
                                <a:pt x="1227" y="400"/>
                              </a:lnTo>
                              <a:lnTo>
                                <a:pt x="1227" y="403"/>
                              </a:lnTo>
                              <a:lnTo>
                                <a:pt x="1227" y="406"/>
                              </a:lnTo>
                              <a:lnTo>
                                <a:pt x="1221" y="415"/>
                              </a:lnTo>
                              <a:lnTo>
                                <a:pt x="1211" y="428"/>
                              </a:lnTo>
                              <a:lnTo>
                                <a:pt x="1205" y="438"/>
                              </a:lnTo>
                              <a:lnTo>
                                <a:pt x="1201" y="445"/>
                              </a:lnTo>
                              <a:lnTo>
                                <a:pt x="1200" y="453"/>
                              </a:lnTo>
                              <a:lnTo>
                                <a:pt x="1200" y="461"/>
                              </a:lnTo>
                              <a:lnTo>
                                <a:pt x="1201" y="468"/>
                              </a:lnTo>
                              <a:lnTo>
                                <a:pt x="1204" y="475"/>
                              </a:lnTo>
                              <a:lnTo>
                                <a:pt x="1208" y="480"/>
                              </a:lnTo>
                              <a:lnTo>
                                <a:pt x="1213" y="484"/>
                              </a:lnTo>
                              <a:lnTo>
                                <a:pt x="1220" y="488"/>
                              </a:lnTo>
                              <a:lnTo>
                                <a:pt x="1227" y="489"/>
                              </a:lnTo>
                              <a:lnTo>
                                <a:pt x="1235" y="489"/>
                              </a:lnTo>
                              <a:lnTo>
                                <a:pt x="1244" y="488"/>
                              </a:lnTo>
                              <a:lnTo>
                                <a:pt x="1253" y="485"/>
                              </a:lnTo>
                              <a:lnTo>
                                <a:pt x="1263" y="480"/>
                              </a:lnTo>
                              <a:lnTo>
                                <a:pt x="1273" y="473"/>
                              </a:lnTo>
                              <a:lnTo>
                                <a:pt x="1283" y="464"/>
                              </a:lnTo>
                              <a:lnTo>
                                <a:pt x="1300" y="447"/>
                              </a:lnTo>
                              <a:lnTo>
                                <a:pt x="1315" y="435"/>
                              </a:lnTo>
                              <a:lnTo>
                                <a:pt x="1321" y="431"/>
                              </a:lnTo>
                              <a:lnTo>
                                <a:pt x="1328" y="427"/>
                              </a:lnTo>
                              <a:lnTo>
                                <a:pt x="1335" y="426"/>
                              </a:lnTo>
                              <a:lnTo>
                                <a:pt x="1340" y="426"/>
                              </a:lnTo>
                              <a:lnTo>
                                <a:pt x="1345" y="426"/>
                              </a:lnTo>
                              <a:lnTo>
                                <a:pt x="1349" y="427"/>
                              </a:lnTo>
                              <a:lnTo>
                                <a:pt x="1355" y="430"/>
                              </a:lnTo>
                              <a:lnTo>
                                <a:pt x="1359" y="434"/>
                              </a:lnTo>
                              <a:lnTo>
                                <a:pt x="1366" y="444"/>
                              </a:lnTo>
                              <a:lnTo>
                                <a:pt x="1373" y="457"/>
                              </a:lnTo>
                              <a:lnTo>
                                <a:pt x="1382" y="472"/>
                              </a:lnTo>
                              <a:lnTo>
                                <a:pt x="1390" y="485"/>
                              </a:lnTo>
                              <a:lnTo>
                                <a:pt x="1398" y="493"/>
                              </a:lnTo>
                              <a:lnTo>
                                <a:pt x="1406" y="500"/>
                              </a:lnTo>
                              <a:lnTo>
                                <a:pt x="1410" y="501"/>
                              </a:lnTo>
                              <a:lnTo>
                                <a:pt x="1414" y="503"/>
                              </a:lnTo>
                              <a:lnTo>
                                <a:pt x="1418" y="503"/>
                              </a:lnTo>
                              <a:lnTo>
                                <a:pt x="1422" y="503"/>
                              </a:lnTo>
                              <a:lnTo>
                                <a:pt x="1426" y="500"/>
                              </a:lnTo>
                              <a:lnTo>
                                <a:pt x="1430" y="497"/>
                              </a:lnTo>
                              <a:lnTo>
                                <a:pt x="1436" y="493"/>
                              </a:lnTo>
                              <a:lnTo>
                                <a:pt x="1440" y="488"/>
                              </a:lnTo>
                              <a:lnTo>
                                <a:pt x="1444" y="484"/>
                              </a:lnTo>
                              <a:lnTo>
                                <a:pt x="1448" y="481"/>
                              </a:lnTo>
                              <a:lnTo>
                                <a:pt x="1453" y="479"/>
                              </a:lnTo>
                              <a:lnTo>
                                <a:pt x="1457" y="477"/>
                              </a:lnTo>
                              <a:lnTo>
                                <a:pt x="1461" y="476"/>
                              </a:lnTo>
                              <a:lnTo>
                                <a:pt x="1465" y="476"/>
                              </a:lnTo>
                              <a:lnTo>
                                <a:pt x="1469" y="477"/>
                              </a:lnTo>
                              <a:lnTo>
                                <a:pt x="1473" y="480"/>
                              </a:lnTo>
                              <a:lnTo>
                                <a:pt x="1481" y="487"/>
                              </a:lnTo>
                              <a:lnTo>
                                <a:pt x="1489" y="497"/>
                              </a:lnTo>
                              <a:lnTo>
                                <a:pt x="1497" y="512"/>
                              </a:lnTo>
                              <a:lnTo>
                                <a:pt x="1506" y="531"/>
                              </a:lnTo>
                              <a:lnTo>
                                <a:pt x="1516" y="548"/>
                              </a:lnTo>
                              <a:lnTo>
                                <a:pt x="1525" y="563"/>
                              </a:lnTo>
                              <a:lnTo>
                                <a:pt x="1532" y="577"/>
                              </a:lnTo>
                              <a:lnTo>
                                <a:pt x="1537" y="591"/>
                              </a:lnTo>
                              <a:lnTo>
                                <a:pt x="1540" y="603"/>
                              </a:lnTo>
                              <a:lnTo>
                                <a:pt x="1541" y="613"/>
                              </a:lnTo>
                              <a:lnTo>
                                <a:pt x="1540" y="624"/>
                              </a:lnTo>
                              <a:lnTo>
                                <a:pt x="1536" y="633"/>
                              </a:lnTo>
                              <a:lnTo>
                                <a:pt x="1534" y="636"/>
                              </a:lnTo>
                              <a:lnTo>
                                <a:pt x="1533" y="639"/>
                              </a:lnTo>
                              <a:lnTo>
                                <a:pt x="1533" y="641"/>
                              </a:lnTo>
                              <a:lnTo>
                                <a:pt x="1533" y="644"/>
                              </a:lnTo>
                              <a:lnTo>
                                <a:pt x="1536" y="649"/>
                              </a:lnTo>
                              <a:lnTo>
                                <a:pt x="1541" y="655"/>
                              </a:lnTo>
                              <a:lnTo>
                                <a:pt x="1557" y="665"/>
                              </a:lnTo>
                              <a:lnTo>
                                <a:pt x="1578" y="681"/>
                              </a:lnTo>
                              <a:lnTo>
                                <a:pt x="1589" y="689"/>
                              </a:lnTo>
                              <a:lnTo>
                                <a:pt x="1598" y="697"/>
                              </a:lnTo>
                              <a:lnTo>
                                <a:pt x="1605" y="705"/>
                              </a:lnTo>
                              <a:lnTo>
                                <a:pt x="1609" y="712"/>
                              </a:lnTo>
                              <a:lnTo>
                                <a:pt x="1610" y="716"/>
                              </a:lnTo>
                              <a:lnTo>
                                <a:pt x="1610" y="719"/>
                              </a:lnTo>
                              <a:lnTo>
                                <a:pt x="1609" y="723"/>
                              </a:lnTo>
                              <a:lnTo>
                                <a:pt x="1608" y="725"/>
                              </a:lnTo>
                              <a:lnTo>
                                <a:pt x="1605" y="728"/>
                              </a:lnTo>
                              <a:lnTo>
                                <a:pt x="1601" y="731"/>
                              </a:lnTo>
                              <a:lnTo>
                                <a:pt x="1596" y="733"/>
                              </a:lnTo>
                              <a:lnTo>
                                <a:pt x="1590" y="735"/>
                              </a:lnTo>
                              <a:lnTo>
                                <a:pt x="1578" y="740"/>
                              </a:lnTo>
                              <a:lnTo>
                                <a:pt x="1570" y="745"/>
                              </a:lnTo>
                              <a:lnTo>
                                <a:pt x="1566" y="748"/>
                              </a:lnTo>
                              <a:lnTo>
                                <a:pt x="1565" y="752"/>
                              </a:lnTo>
                              <a:lnTo>
                                <a:pt x="1564" y="755"/>
                              </a:lnTo>
                              <a:lnTo>
                                <a:pt x="1564" y="759"/>
                              </a:lnTo>
                              <a:lnTo>
                                <a:pt x="1564" y="763"/>
                              </a:lnTo>
                              <a:lnTo>
                                <a:pt x="1565" y="767"/>
                              </a:lnTo>
                              <a:lnTo>
                                <a:pt x="1566" y="771"/>
                              </a:lnTo>
                              <a:lnTo>
                                <a:pt x="1570" y="775"/>
                              </a:lnTo>
                              <a:lnTo>
                                <a:pt x="1578" y="784"/>
                              </a:lnTo>
                              <a:lnTo>
                                <a:pt x="1590" y="795"/>
                              </a:lnTo>
                              <a:lnTo>
                                <a:pt x="1608" y="816"/>
                              </a:lnTo>
                              <a:lnTo>
                                <a:pt x="1620" y="833"/>
                              </a:lnTo>
                              <a:lnTo>
                                <a:pt x="1626" y="840"/>
                              </a:lnTo>
                              <a:lnTo>
                                <a:pt x="1633" y="848"/>
                              </a:lnTo>
                              <a:lnTo>
                                <a:pt x="1641" y="855"/>
                              </a:lnTo>
                              <a:lnTo>
                                <a:pt x="1650" y="861"/>
                              </a:lnTo>
                              <a:lnTo>
                                <a:pt x="1661" y="869"/>
                              </a:lnTo>
                              <a:lnTo>
                                <a:pt x="1670" y="879"/>
                              </a:lnTo>
                              <a:lnTo>
                                <a:pt x="1678" y="888"/>
                              </a:lnTo>
                              <a:lnTo>
                                <a:pt x="1686" y="899"/>
                              </a:lnTo>
                              <a:lnTo>
                                <a:pt x="1696" y="915"/>
                              </a:lnTo>
                              <a:lnTo>
                                <a:pt x="1698" y="921"/>
                              </a:lnTo>
                              <a:lnTo>
                                <a:pt x="1682" y="935"/>
                              </a:lnTo>
                              <a:lnTo>
                                <a:pt x="1665" y="948"/>
                              </a:lnTo>
                              <a:lnTo>
                                <a:pt x="1649" y="964"/>
                              </a:lnTo>
                              <a:lnTo>
                                <a:pt x="1633" y="979"/>
                              </a:lnTo>
                              <a:lnTo>
                                <a:pt x="1617" y="996"/>
                              </a:lnTo>
                              <a:lnTo>
                                <a:pt x="1602" y="1013"/>
                              </a:lnTo>
                              <a:lnTo>
                                <a:pt x="1589" y="1032"/>
                              </a:lnTo>
                              <a:lnTo>
                                <a:pt x="1576" y="1050"/>
                              </a:lnTo>
                              <a:lnTo>
                                <a:pt x="1564" y="1070"/>
                              </a:lnTo>
                              <a:lnTo>
                                <a:pt x="1553" y="1090"/>
                              </a:lnTo>
                              <a:lnTo>
                                <a:pt x="1542" y="1112"/>
                              </a:lnTo>
                              <a:lnTo>
                                <a:pt x="1533" y="1134"/>
                              </a:lnTo>
                              <a:lnTo>
                                <a:pt x="1526" y="1157"/>
                              </a:lnTo>
                              <a:lnTo>
                                <a:pt x="1520" y="1180"/>
                              </a:lnTo>
                              <a:lnTo>
                                <a:pt x="1514" y="1204"/>
                              </a:lnTo>
                              <a:lnTo>
                                <a:pt x="1512" y="1229"/>
                              </a:lnTo>
                              <a:lnTo>
                                <a:pt x="1514" y="1236"/>
                              </a:lnTo>
                              <a:lnTo>
                                <a:pt x="1517" y="1241"/>
                              </a:lnTo>
                              <a:lnTo>
                                <a:pt x="1521" y="1245"/>
                              </a:lnTo>
                              <a:lnTo>
                                <a:pt x="1526" y="1249"/>
                              </a:lnTo>
                              <a:lnTo>
                                <a:pt x="1532" y="1250"/>
                              </a:lnTo>
                              <a:lnTo>
                                <a:pt x="1538" y="1252"/>
                              </a:lnTo>
                              <a:lnTo>
                                <a:pt x="1546" y="1252"/>
                              </a:lnTo>
                              <a:lnTo>
                                <a:pt x="1553" y="1250"/>
                              </a:lnTo>
                              <a:lnTo>
                                <a:pt x="1586" y="1244"/>
                              </a:lnTo>
                              <a:lnTo>
                                <a:pt x="1622" y="1237"/>
                              </a:lnTo>
                              <a:lnTo>
                                <a:pt x="1630" y="1237"/>
                              </a:lnTo>
                              <a:lnTo>
                                <a:pt x="1638" y="1236"/>
                              </a:lnTo>
                              <a:lnTo>
                                <a:pt x="1645" y="1237"/>
                              </a:lnTo>
                              <a:lnTo>
                                <a:pt x="1653" y="1238"/>
                              </a:lnTo>
                              <a:lnTo>
                                <a:pt x="1660" y="1242"/>
                              </a:lnTo>
                              <a:lnTo>
                                <a:pt x="1665" y="1246"/>
                              </a:lnTo>
                              <a:lnTo>
                                <a:pt x="1670" y="1252"/>
                              </a:lnTo>
                              <a:lnTo>
                                <a:pt x="1674" y="1258"/>
                              </a:lnTo>
                              <a:lnTo>
                                <a:pt x="1678" y="1268"/>
                              </a:lnTo>
                              <a:lnTo>
                                <a:pt x="1680" y="1277"/>
                              </a:lnTo>
                              <a:lnTo>
                                <a:pt x="1681" y="1290"/>
                              </a:lnTo>
                              <a:lnTo>
                                <a:pt x="1681" y="1304"/>
                              </a:lnTo>
                              <a:lnTo>
                                <a:pt x="1680" y="1321"/>
                              </a:lnTo>
                              <a:lnTo>
                                <a:pt x="1678" y="1340"/>
                              </a:lnTo>
                              <a:lnTo>
                                <a:pt x="1674" y="1361"/>
                              </a:lnTo>
                              <a:lnTo>
                                <a:pt x="1669" y="1385"/>
                              </a:lnTo>
                              <a:lnTo>
                                <a:pt x="1657" y="1434"/>
                              </a:lnTo>
                              <a:lnTo>
                                <a:pt x="1648" y="1474"/>
                              </a:lnTo>
                              <a:lnTo>
                                <a:pt x="1641" y="1509"/>
                              </a:lnTo>
                              <a:lnTo>
                                <a:pt x="1637" y="1541"/>
                              </a:lnTo>
                              <a:lnTo>
                                <a:pt x="1634" y="1573"/>
                              </a:lnTo>
                              <a:lnTo>
                                <a:pt x="1633" y="1606"/>
                              </a:lnTo>
                              <a:lnTo>
                                <a:pt x="1633" y="1645"/>
                              </a:lnTo>
                              <a:lnTo>
                                <a:pt x="1632" y="1693"/>
                              </a:lnTo>
                              <a:lnTo>
                                <a:pt x="1633" y="1714"/>
                              </a:lnTo>
                              <a:lnTo>
                                <a:pt x="1637" y="1734"/>
                              </a:lnTo>
                              <a:lnTo>
                                <a:pt x="1642" y="1753"/>
                              </a:lnTo>
                              <a:lnTo>
                                <a:pt x="1649" y="1769"/>
                              </a:lnTo>
                              <a:lnTo>
                                <a:pt x="1656" y="1785"/>
                              </a:lnTo>
                              <a:lnTo>
                                <a:pt x="1664" y="1798"/>
                              </a:lnTo>
                              <a:lnTo>
                                <a:pt x="1673" y="1811"/>
                              </a:lnTo>
                              <a:lnTo>
                                <a:pt x="1681" y="1822"/>
                              </a:lnTo>
                              <a:lnTo>
                                <a:pt x="1688" y="1833"/>
                              </a:lnTo>
                              <a:lnTo>
                                <a:pt x="1694" y="1842"/>
                              </a:lnTo>
                              <a:lnTo>
                                <a:pt x="1700" y="1851"/>
                              </a:lnTo>
                              <a:lnTo>
                                <a:pt x="1704" y="1859"/>
                              </a:lnTo>
                              <a:lnTo>
                                <a:pt x="1705" y="1866"/>
                              </a:lnTo>
                              <a:lnTo>
                                <a:pt x="1704" y="1873"/>
                              </a:lnTo>
                              <a:lnTo>
                                <a:pt x="1700" y="1879"/>
                              </a:lnTo>
                              <a:lnTo>
                                <a:pt x="1693" y="1885"/>
                              </a:lnTo>
                              <a:lnTo>
                                <a:pt x="1684" y="1891"/>
                              </a:lnTo>
                              <a:lnTo>
                                <a:pt x="1676" y="1899"/>
                              </a:lnTo>
                              <a:lnTo>
                                <a:pt x="1668" y="1906"/>
                              </a:lnTo>
                              <a:lnTo>
                                <a:pt x="1661" y="1914"/>
                              </a:lnTo>
                              <a:lnTo>
                                <a:pt x="1648" y="1931"/>
                              </a:lnTo>
                              <a:lnTo>
                                <a:pt x="1636" y="1950"/>
                              </a:lnTo>
                              <a:lnTo>
                                <a:pt x="1613" y="1989"/>
                              </a:lnTo>
                              <a:lnTo>
                                <a:pt x="1590" y="2026"/>
                              </a:lnTo>
                              <a:lnTo>
                                <a:pt x="1578" y="2045"/>
                              </a:lnTo>
                              <a:lnTo>
                                <a:pt x="1565" y="2059"/>
                              </a:lnTo>
                              <a:lnTo>
                                <a:pt x="1558" y="2067"/>
                              </a:lnTo>
                              <a:lnTo>
                                <a:pt x="1550" y="2074"/>
                              </a:lnTo>
                              <a:lnTo>
                                <a:pt x="1542" y="2079"/>
                              </a:lnTo>
                              <a:lnTo>
                                <a:pt x="1534" y="2085"/>
                              </a:lnTo>
                              <a:lnTo>
                                <a:pt x="1525" y="2090"/>
                              </a:lnTo>
                              <a:lnTo>
                                <a:pt x="1516" y="2093"/>
                              </a:lnTo>
                              <a:lnTo>
                                <a:pt x="1505" y="2097"/>
                              </a:lnTo>
                              <a:lnTo>
                                <a:pt x="1493" y="2098"/>
                              </a:lnTo>
                              <a:lnTo>
                                <a:pt x="1481" y="2099"/>
                              </a:lnTo>
                              <a:lnTo>
                                <a:pt x="1468" y="2099"/>
                              </a:lnTo>
                              <a:lnTo>
                                <a:pt x="1454" y="2098"/>
                              </a:lnTo>
                              <a:lnTo>
                                <a:pt x="1440" y="2095"/>
                              </a:lnTo>
                              <a:lnTo>
                                <a:pt x="1410" y="2090"/>
                              </a:lnTo>
                              <a:lnTo>
                                <a:pt x="1386" y="2085"/>
                              </a:lnTo>
                              <a:lnTo>
                                <a:pt x="1365" y="2077"/>
                              </a:lnTo>
                              <a:lnTo>
                                <a:pt x="1345" y="2070"/>
                              </a:lnTo>
                              <a:lnTo>
                                <a:pt x="1327" y="2063"/>
                              </a:lnTo>
                              <a:lnTo>
                                <a:pt x="1308" y="2058"/>
                              </a:lnTo>
                              <a:lnTo>
                                <a:pt x="1288" y="2055"/>
                              </a:lnTo>
                              <a:lnTo>
                                <a:pt x="1265" y="2054"/>
                              </a:lnTo>
                              <a:lnTo>
                                <a:pt x="1259" y="2054"/>
                              </a:lnTo>
                              <a:lnTo>
                                <a:pt x="1251" y="2057"/>
                              </a:lnTo>
                              <a:lnTo>
                                <a:pt x="1244" y="2059"/>
                              </a:lnTo>
                              <a:lnTo>
                                <a:pt x="1237" y="2063"/>
                              </a:lnTo>
                              <a:lnTo>
                                <a:pt x="1223" y="2073"/>
                              </a:lnTo>
                              <a:lnTo>
                                <a:pt x="1207" y="2085"/>
                              </a:lnTo>
                              <a:lnTo>
                                <a:pt x="1192" y="2097"/>
                              </a:lnTo>
                              <a:lnTo>
                                <a:pt x="1176" y="2107"/>
                              </a:lnTo>
                              <a:lnTo>
                                <a:pt x="1168" y="2111"/>
                              </a:lnTo>
                              <a:lnTo>
                                <a:pt x="1160" y="2115"/>
                              </a:lnTo>
                              <a:lnTo>
                                <a:pt x="1152" y="2118"/>
                              </a:lnTo>
                              <a:lnTo>
                                <a:pt x="1145" y="2119"/>
                              </a:lnTo>
                              <a:lnTo>
                                <a:pt x="1129" y="2122"/>
                              </a:lnTo>
                              <a:lnTo>
                                <a:pt x="1113" y="2122"/>
                              </a:lnTo>
                              <a:lnTo>
                                <a:pt x="1096" y="2121"/>
                              </a:lnTo>
                              <a:lnTo>
                                <a:pt x="1079" y="2118"/>
                              </a:lnTo>
                              <a:lnTo>
                                <a:pt x="1044" y="2110"/>
                              </a:lnTo>
                              <a:lnTo>
                                <a:pt x="1009" y="2102"/>
                              </a:lnTo>
                              <a:lnTo>
                                <a:pt x="992" y="2098"/>
                              </a:lnTo>
                              <a:lnTo>
                                <a:pt x="976" y="2095"/>
                              </a:lnTo>
                              <a:lnTo>
                                <a:pt x="961" y="2094"/>
                              </a:lnTo>
                              <a:lnTo>
                                <a:pt x="948" y="2094"/>
                              </a:lnTo>
                              <a:lnTo>
                                <a:pt x="941" y="2095"/>
                              </a:lnTo>
                              <a:lnTo>
                                <a:pt x="936" y="2097"/>
                              </a:lnTo>
                              <a:lnTo>
                                <a:pt x="931" y="2099"/>
                              </a:lnTo>
                              <a:lnTo>
                                <a:pt x="925" y="2102"/>
                              </a:lnTo>
                              <a:lnTo>
                                <a:pt x="920" y="2105"/>
                              </a:lnTo>
                              <a:lnTo>
                                <a:pt x="916" y="2109"/>
                              </a:lnTo>
                              <a:lnTo>
                                <a:pt x="913" y="2114"/>
                              </a:lnTo>
                              <a:lnTo>
                                <a:pt x="909" y="2119"/>
                              </a:lnTo>
                              <a:lnTo>
                                <a:pt x="899" y="2147"/>
                              </a:lnTo>
                              <a:lnTo>
                                <a:pt x="883" y="2179"/>
                              </a:lnTo>
                              <a:lnTo>
                                <a:pt x="863" y="2214"/>
                              </a:lnTo>
                              <a:lnTo>
                                <a:pt x="839" y="2252"/>
                              </a:lnTo>
                              <a:lnTo>
                                <a:pt x="809" y="2292"/>
                              </a:lnTo>
                              <a:lnTo>
                                <a:pt x="777" y="2332"/>
                              </a:lnTo>
                              <a:lnTo>
                                <a:pt x="759" y="2354"/>
                              </a:lnTo>
                              <a:lnTo>
                                <a:pt x="740" y="2374"/>
                              </a:lnTo>
                              <a:lnTo>
                                <a:pt x="720" y="2395"/>
                              </a:lnTo>
                              <a:lnTo>
                                <a:pt x="700" y="2415"/>
                              </a:lnTo>
                              <a:lnTo>
                                <a:pt x="677" y="2435"/>
                              </a:lnTo>
                              <a:lnTo>
                                <a:pt x="655" y="2454"/>
                              </a:lnTo>
                              <a:lnTo>
                                <a:pt x="632" y="2472"/>
                              </a:lnTo>
                              <a:lnTo>
                                <a:pt x="607" y="2491"/>
                              </a:lnTo>
                              <a:lnTo>
                                <a:pt x="582" y="2508"/>
                              </a:lnTo>
                              <a:lnTo>
                                <a:pt x="555" y="2526"/>
                              </a:lnTo>
                              <a:lnTo>
                                <a:pt x="527" y="2540"/>
                              </a:lnTo>
                              <a:lnTo>
                                <a:pt x="499" y="2555"/>
                              </a:lnTo>
                              <a:lnTo>
                                <a:pt x="470" y="2568"/>
                              </a:lnTo>
                              <a:lnTo>
                                <a:pt x="440" y="2580"/>
                              </a:lnTo>
                              <a:lnTo>
                                <a:pt x="408" y="2591"/>
                              </a:lnTo>
                              <a:lnTo>
                                <a:pt x="378" y="2600"/>
                              </a:lnTo>
                              <a:lnTo>
                                <a:pt x="344" y="2608"/>
                              </a:lnTo>
                              <a:lnTo>
                                <a:pt x="311" y="2614"/>
                              </a:lnTo>
                              <a:lnTo>
                                <a:pt x="276" y="2618"/>
                              </a:lnTo>
                              <a:lnTo>
                                <a:pt x="242" y="2619"/>
                              </a:lnTo>
                              <a:lnTo>
                                <a:pt x="222" y="2620"/>
                              </a:lnTo>
                              <a:lnTo>
                                <a:pt x="204" y="2619"/>
                              </a:lnTo>
                              <a:lnTo>
                                <a:pt x="187" y="2618"/>
                              </a:lnTo>
                              <a:lnTo>
                                <a:pt x="171" y="2616"/>
                              </a:lnTo>
                              <a:lnTo>
                                <a:pt x="155" y="2614"/>
                              </a:lnTo>
                              <a:lnTo>
                                <a:pt x="140" y="2611"/>
                              </a:lnTo>
                              <a:lnTo>
                                <a:pt x="127" y="2607"/>
                              </a:lnTo>
                              <a:lnTo>
                                <a:pt x="115" y="2603"/>
                              </a:lnTo>
                              <a:lnTo>
                                <a:pt x="92" y="2595"/>
                              </a:lnTo>
                              <a:lnTo>
                                <a:pt x="72" y="2584"/>
                              </a:lnTo>
                              <a:lnTo>
                                <a:pt x="56" y="2574"/>
                              </a:lnTo>
                              <a:lnTo>
                                <a:pt x="42" y="2562"/>
                              </a:lnTo>
                              <a:lnTo>
                                <a:pt x="31" y="2550"/>
                              </a:lnTo>
                              <a:lnTo>
                                <a:pt x="22" y="2539"/>
                              </a:lnTo>
                              <a:lnTo>
                                <a:pt x="14" y="2528"/>
                              </a:lnTo>
                              <a:lnTo>
                                <a:pt x="8" y="2519"/>
                              </a:lnTo>
                              <a:lnTo>
                                <a:pt x="2" y="2504"/>
                              </a:lnTo>
                              <a:lnTo>
                                <a:pt x="0" y="2499"/>
                              </a:lnTo>
                              <a:lnTo>
                                <a:pt x="3" y="2487"/>
                              </a:lnTo>
                              <a:lnTo>
                                <a:pt x="8" y="2476"/>
                              </a:lnTo>
                              <a:lnTo>
                                <a:pt x="14" y="2466"/>
                              </a:lnTo>
                              <a:lnTo>
                                <a:pt x="20" y="2455"/>
                              </a:lnTo>
                              <a:lnTo>
                                <a:pt x="36" y="2436"/>
                              </a:lnTo>
                              <a:lnTo>
                                <a:pt x="54" y="2418"/>
                              </a:lnTo>
                              <a:lnTo>
                                <a:pt x="71" y="2399"/>
                              </a:lnTo>
                              <a:lnTo>
                                <a:pt x="86" y="2380"/>
                              </a:lnTo>
                              <a:lnTo>
                                <a:pt x="92" y="2371"/>
                              </a:lnTo>
                              <a:lnTo>
                                <a:pt x="98" y="2360"/>
                              </a:lnTo>
                              <a:lnTo>
                                <a:pt x="100" y="2348"/>
                              </a:lnTo>
                              <a:lnTo>
                                <a:pt x="103" y="2336"/>
                              </a:lnTo>
                              <a:lnTo>
                                <a:pt x="82" y="2332"/>
                              </a:lnTo>
                              <a:lnTo>
                                <a:pt x="51" y="2326"/>
                              </a:lnTo>
                              <a:lnTo>
                                <a:pt x="43" y="2323"/>
                              </a:lnTo>
                              <a:lnTo>
                                <a:pt x="36" y="2320"/>
                              </a:lnTo>
                              <a:lnTo>
                                <a:pt x="30" y="2316"/>
                              </a:lnTo>
                              <a:lnTo>
                                <a:pt x="24" y="2312"/>
                              </a:lnTo>
                              <a:lnTo>
                                <a:pt x="19" y="2308"/>
                              </a:lnTo>
                              <a:lnTo>
                                <a:pt x="15" y="2302"/>
                              </a:lnTo>
                              <a:lnTo>
                                <a:pt x="14" y="2296"/>
                              </a:lnTo>
                              <a:lnTo>
                                <a:pt x="12" y="2288"/>
                              </a:lnTo>
                              <a:lnTo>
                                <a:pt x="14" y="2274"/>
                              </a:lnTo>
                              <a:lnTo>
                                <a:pt x="18" y="2260"/>
                              </a:lnTo>
                              <a:lnTo>
                                <a:pt x="23" y="2247"/>
                              </a:lnTo>
                              <a:lnTo>
                                <a:pt x="30" y="2235"/>
                              </a:lnTo>
                              <a:lnTo>
                                <a:pt x="46" y="2214"/>
                              </a:lnTo>
                              <a:lnTo>
                                <a:pt x="60" y="2192"/>
                              </a:lnTo>
                              <a:lnTo>
                                <a:pt x="50" y="2183"/>
                              </a:lnTo>
                              <a:lnTo>
                                <a:pt x="38" y="2171"/>
                              </a:lnTo>
                              <a:lnTo>
                                <a:pt x="32" y="2165"/>
                              </a:lnTo>
                              <a:lnTo>
                                <a:pt x="28" y="2158"/>
                              </a:lnTo>
                              <a:lnTo>
                                <a:pt x="26" y="2149"/>
                              </a:lnTo>
                              <a:lnTo>
                                <a:pt x="24" y="2138"/>
                              </a:lnTo>
                              <a:lnTo>
                                <a:pt x="26" y="2131"/>
                              </a:lnTo>
                              <a:lnTo>
                                <a:pt x="27" y="2126"/>
                              </a:lnTo>
                              <a:lnTo>
                                <a:pt x="31" y="2121"/>
                              </a:lnTo>
                              <a:lnTo>
                                <a:pt x="35" y="2117"/>
                              </a:lnTo>
                              <a:lnTo>
                                <a:pt x="42" y="2113"/>
                              </a:lnTo>
                              <a:lnTo>
                                <a:pt x="48" y="2109"/>
                              </a:lnTo>
                              <a:lnTo>
                                <a:pt x="55" y="2106"/>
                              </a:lnTo>
                              <a:lnTo>
                                <a:pt x="64" y="2103"/>
                              </a:lnTo>
                              <a:lnTo>
                                <a:pt x="82" y="2099"/>
                              </a:lnTo>
                              <a:lnTo>
                                <a:pt x="100" y="2098"/>
                              </a:lnTo>
                              <a:lnTo>
                                <a:pt x="120" y="2097"/>
                              </a:lnTo>
                              <a:lnTo>
                                <a:pt x="139" y="2095"/>
                              </a:lnTo>
                              <a:lnTo>
                                <a:pt x="148" y="2095"/>
                              </a:lnTo>
                              <a:lnTo>
                                <a:pt x="156" y="2093"/>
                              </a:lnTo>
                              <a:lnTo>
                                <a:pt x="164" y="2089"/>
                              </a:lnTo>
                              <a:lnTo>
                                <a:pt x="171" y="2085"/>
                              </a:lnTo>
                              <a:lnTo>
                                <a:pt x="182" y="2073"/>
                              </a:lnTo>
                              <a:lnTo>
                                <a:pt x="191" y="2059"/>
                              </a:lnTo>
                              <a:lnTo>
                                <a:pt x="200" y="2046"/>
                              </a:lnTo>
                              <a:lnTo>
                                <a:pt x="212" y="2035"/>
                              </a:lnTo>
                              <a:lnTo>
                                <a:pt x="220" y="2030"/>
                              </a:lnTo>
                              <a:lnTo>
                                <a:pt x="228" y="2027"/>
                              </a:lnTo>
                              <a:lnTo>
                                <a:pt x="236" y="2025"/>
                              </a:lnTo>
                              <a:lnTo>
                                <a:pt x="247" y="2023"/>
                              </a:lnTo>
                              <a:lnTo>
                                <a:pt x="275" y="2025"/>
                              </a:lnTo>
                              <a:lnTo>
                                <a:pt x="303" y="2023"/>
                              </a:lnTo>
                              <a:lnTo>
                                <a:pt x="316" y="2022"/>
                              </a:lnTo>
                              <a:lnTo>
                                <a:pt x="328" y="2018"/>
                              </a:lnTo>
                              <a:lnTo>
                                <a:pt x="335" y="2017"/>
                              </a:lnTo>
                              <a:lnTo>
                                <a:pt x="340" y="2013"/>
                              </a:lnTo>
                              <a:lnTo>
                                <a:pt x="346" y="2010"/>
                              </a:lnTo>
                              <a:lnTo>
                                <a:pt x="350" y="2006"/>
                              </a:lnTo>
                              <a:lnTo>
                                <a:pt x="355" y="1998"/>
                              </a:lnTo>
                              <a:lnTo>
                                <a:pt x="358" y="1991"/>
                              </a:lnTo>
                              <a:lnTo>
                                <a:pt x="359" y="1983"/>
                              </a:lnTo>
                              <a:lnTo>
                                <a:pt x="359" y="1974"/>
                              </a:lnTo>
                              <a:lnTo>
                                <a:pt x="359" y="1966"/>
                              </a:lnTo>
                              <a:lnTo>
                                <a:pt x="360" y="1957"/>
                              </a:lnTo>
                              <a:lnTo>
                                <a:pt x="363" y="1949"/>
                              </a:lnTo>
                              <a:lnTo>
                                <a:pt x="368" y="1939"/>
                              </a:lnTo>
                              <a:lnTo>
                                <a:pt x="390" y="1918"/>
                              </a:lnTo>
                              <a:lnTo>
                                <a:pt x="408" y="1901"/>
                              </a:lnTo>
                              <a:lnTo>
                                <a:pt x="426" y="1882"/>
                              </a:lnTo>
                              <a:lnTo>
                                <a:pt x="442" y="1865"/>
                              </a:lnTo>
                              <a:lnTo>
                                <a:pt x="448" y="1855"/>
                              </a:lnTo>
                              <a:lnTo>
                                <a:pt x="455" y="1845"/>
                              </a:lnTo>
                              <a:lnTo>
                                <a:pt x="462" y="1834"/>
                              </a:lnTo>
                              <a:lnTo>
                                <a:pt x="468" y="1822"/>
                              </a:lnTo>
                              <a:lnTo>
                                <a:pt x="474" y="1809"/>
                              </a:lnTo>
                              <a:lnTo>
                                <a:pt x="479" y="1793"/>
                              </a:lnTo>
                              <a:lnTo>
                                <a:pt x="484" y="1777"/>
                              </a:lnTo>
                              <a:lnTo>
                                <a:pt x="488" y="1758"/>
                              </a:lnTo>
                              <a:lnTo>
                                <a:pt x="500" y="1758"/>
                              </a:lnTo>
                              <a:lnTo>
                                <a:pt x="512" y="1755"/>
                              </a:lnTo>
                              <a:lnTo>
                                <a:pt x="524" y="1753"/>
                              </a:lnTo>
                              <a:lnTo>
                                <a:pt x="536" y="1747"/>
                              </a:lnTo>
                              <a:lnTo>
                                <a:pt x="548" y="1742"/>
                              </a:lnTo>
                              <a:lnTo>
                                <a:pt x="559" y="1735"/>
                              </a:lnTo>
                              <a:lnTo>
                                <a:pt x="571" y="1729"/>
                              </a:lnTo>
                              <a:lnTo>
                                <a:pt x="582" y="1721"/>
                              </a:lnTo>
                              <a:lnTo>
                                <a:pt x="601" y="1703"/>
                              </a:lnTo>
                              <a:lnTo>
                                <a:pt x="620" y="1685"/>
                              </a:lnTo>
                              <a:lnTo>
                                <a:pt x="636" y="1667"/>
                              </a:lnTo>
                              <a:lnTo>
                                <a:pt x="651" y="1650"/>
                              </a:lnTo>
                              <a:lnTo>
                                <a:pt x="667" y="1637"/>
                              </a:lnTo>
                              <a:lnTo>
                                <a:pt x="681" y="1626"/>
                              </a:lnTo>
                              <a:lnTo>
                                <a:pt x="695" y="1614"/>
                              </a:lnTo>
                              <a:lnTo>
                                <a:pt x="705" y="1601"/>
                              </a:lnTo>
                              <a:lnTo>
                                <a:pt x="711" y="1594"/>
                              </a:lnTo>
                              <a:lnTo>
                                <a:pt x="716" y="1588"/>
                              </a:lnTo>
                              <a:lnTo>
                                <a:pt x="720" y="1580"/>
                              </a:lnTo>
                              <a:lnTo>
                                <a:pt x="723" y="1572"/>
                              </a:lnTo>
                              <a:lnTo>
                                <a:pt x="725" y="1562"/>
                              </a:lnTo>
                              <a:lnTo>
                                <a:pt x="728" y="1553"/>
                              </a:lnTo>
                              <a:lnTo>
                                <a:pt x="728" y="1542"/>
                              </a:lnTo>
                              <a:lnTo>
                                <a:pt x="729" y="1530"/>
                              </a:lnTo>
                              <a:lnTo>
                                <a:pt x="728" y="1516"/>
                              </a:lnTo>
                              <a:lnTo>
                                <a:pt x="724" y="1502"/>
                              </a:lnTo>
                              <a:lnTo>
                                <a:pt x="719" y="1490"/>
                              </a:lnTo>
                              <a:lnTo>
                                <a:pt x="712" y="1480"/>
                              </a:lnTo>
                              <a:lnTo>
                                <a:pt x="704" y="1470"/>
                              </a:lnTo>
                              <a:lnTo>
                                <a:pt x="695" y="1462"/>
                              </a:lnTo>
                              <a:lnTo>
                                <a:pt x="685" y="1454"/>
                              </a:lnTo>
                              <a:lnTo>
                                <a:pt x="675" y="1448"/>
                              </a:lnTo>
                              <a:lnTo>
                                <a:pt x="655" y="1433"/>
                              </a:lnTo>
                              <a:lnTo>
                                <a:pt x="637" y="1417"/>
                              </a:lnTo>
                              <a:lnTo>
                                <a:pt x="631" y="1408"/>
                              </a:lnTo>
                              <a:lnTo>
                                <a:pt x="625" y="1397"/>
                              </a:lnTo>
                              <a:lnTo>
                                <a:pt x="621" y="1386"/>
                              </a:lnTo>
                              <a:lnTo>
                                <a:pt x="620" y="1373"/>
                              </a:lnTo>
                              <a:lnTo>
                                <a:pt x="621" y="1366"/>
                              </a:lnTo>
                              <a:lnTo>
                                <a:pt x="623" y="1360"/>
                              </a:lnTo>
                              <a:lnTo>
                                <a:pt x="625" y="1353"/>
                              </a:lnTo>
                              <a:lnTo>
                                <a:pt x="629" y="1349"/>
                              </a:lnTo>
                              <a:lnTo>
                                <a:pt x="639" y="1340"/>
                              </a:lnTo>
                              <a:lnTo>
                                <a:pt x="649" y="1333"/>
                              </a:lnTo>
                              <a:lnTo>
                                <a:pt x="663" y="1326"/>
                              </a:lnTo>
                              <a:lnTo>
                                <a:pt x="673" y="1320"/>
                              </a:lnTo>
                              <a:lnTo>
                                <a:pt x="680" y="1316"/>
                              </a:lnTo>
                              <a:lnTo>
                                <a:pt x="684" y="1312"/>
                              </a:lnTo>
                              <a:lnTo>
                                <a:pt x="689" y="1306"/>
                              </a:lnTo>
                              <a:lnTo>
                                <a:pt x="693" y="1301"/>
                              </a:lnTo>
                              <a:lnTo>
                                <a:pt x="707" y="1269"/>
                              </a:lnTo>
                              <a:lnTo>
                                <a:pt x="720" y="1234"/>
                              </a:lnTo>
                              <a:lnTo>
                                <a:pt x="736" y="1198"/>
                              </a:lnTo>
                              <a:lnTo>
                                <a:pt x="752" y="1161"/>
                              </a:lnTo>
                              <a:lnTo>
                                <a:pt x="760" y="1144"/>
                              </a:lnTo>
                              <a:lnTo>
                                <a:pt x="769" y="1126"/>
                              </a:lnTo>
                              <a:lnTo>
                                <a:pt x="779" y="1109"/>
                              </a:lnTo>
                              <a:lnTo>
                                <a:pt x="789" y="1094"/>
                              </a:lnTo>
                              <a:lnTo>
                                <a:pt x="800" y="1080"/>
                              </a:lnTo>
                              <a:lnTo>
                                <a:pt x="812" y="1068"/>
                              </a:lnTo>
                              <a:lnTo>
                                <a:pt x="824" y="1057"/>
                              </a:lnTo>
                              <a:lnTo>
                                <a:pt x="837" y="1048"/>
                              </a:lnTo>
                              <a:lnTo>
                                <a:pt x="865" y="1032"/>
                              </a:lnTo>
                              <a:lnTo>
                                <a:pt x="893" y="1015"/>
                              </a:lnTo>
                              <a:lnTo>
                                <a:pt x="899" y="1009"/>
                              </a:lnTo>
                              <a:lnTo>
                                <a:pt x="904" y="1004"/>
                              </a:lnTo>
                              <a:lnTo>
                                <a:pt x="909" y="997"/>
                              </a:lnTo>
                              <a:lnTo>
                                <a:pt x="913" y="989"/>
                              </a:lnTo>
                              <a:lnTo>
                                <a:pt x="917" y="980"/>
                              </a:lnTo>
                              <a:lnTo>
                                <a:pt x="920" y="971"/>
                              </a:lnTo>
                              <a:lnTo>
                                <a:pt x="921" y="959"/>
                              </a:lnTo>
                              <a:lnTo>
                                <a:pt x="921" y="945"/>
                              </a:lnTo>
                              <a:lnTo>
                                <a:pt x="921" y="937"/>
                              </a:lnTo>
                              <a:lnTo>
                                <a:pt x="920" y="929"/>
                              </a:lnTo>
                              <a:lnTo>
                                <a:pt x="919" y="923"/>
                              </a:lnTo>
                              <a:lnTo>
                                <a:pt x="916" y="916"/>
                              </a:lnTo>
                              <a:lnTo>
                                <a:pt x="912" y="909"/>
                              </a:lnTo>
                              <a:lnTo>
                                <a:pt x="908" y="904"/>
                              </a:lnTo>
                              <a:lnTo>
                                <a:pt x="904" y="900"/>
                              </a:lnTo>
                              <a:lnTo>
                                <a:pt x="899" y="895"/>
                              </a:lnTo>
                              <a:lnTo>
                                <a:pt x="876" y="879"/>
                              </a:lnTo>
                              <a:lnTo>
                                <a:pt x="849" y="861"/>
                              </a:lnTo>
                              <a:lnTo>
                                <a:pt x="841" y="856"/>
                              </a:lnTo>
                              <a:lnTo>
                                <a:pt x="835" y="851"/>
                              </a:lnTo>
                              <a:lnTo>
                                <a:pt x="828" y="847"/>
                              </a:lnTo>
                              <a:lnTo>
                                <a:pt x="820" y="844"/>
                              </a:lnTo>
                              <a:lnTo>
                                <a:pt x="807" y="841"/>
                              </a:lnTo>
                              <a:lnTo>
                                <a:pt x="793" y="840"/>
                              </a:lnTo>
                              <a:lnTo>
                                <a:pt x="780" y="840"/>
                              </a:lnTo>
                              <a:lnTo>
                                <a:pt x="765" y="839"/>
                              </a:lnTo>
                              <a:lnTo>
                                <a:pt x="748" y="836"/>
                              </a:lnTo>
                              <a:lnTo>
                                <a:pt x="729" y="832"/>
                              </a:lnTo>
                              <a:lnTo>
                                <a:pt x="723" y="817"/>
                              </a:lnTo>
                              <a:lnTo>
                                <a:pt x="707" y="784"/>
                              </a:lnTo>
                              <a:lnTo>
                                <a:pt x="691" y="748"/>
                              </a:lnTo>
                              <a:lnTo>
                                <a:pt x="681" y="723"/>
                              </a:lnTo>
                              <a:lnTo>
                                <a:pt x="673" y="705"/>
                              </a:lnTo>
                              <a:lnTo>
                                <a:pt x="667" y="689"/>
                              </a:lnTo>
                              <a:lnTo>
                                <a:pt x="657" y="675"/>
                              </a:lnTo>
                              <a:lnTo>
                                <a:pt x="649" y="660"/>
                              </a:lnTo>
                              <a:lnTo>
                                <a:pt x="629" y="629"/>
                              </a:lnTo>
                              <a:lnTo>
                                <a:pt x="608" y="596"/>
                              </a:lnTo>
                              <a:lnTo>
                                <a:pt x="601" y="588"/>
                              </a:lnTo>
                              <a:lnTo>
                                <a:pt x="591" y="579"/>
                              </a:lnTo>
                              <a:lnTo>
                                <a:pt x="587" y="573"/>
                              </a:lnTo>
                              <a:lnTo>
                                <a:pt x="583" y="567"/>
                              </a:lnTo>
                              <a:lnTo>
                                <a:pt x="580" y="559"/>
                              </a:lnTo>
                              <a:lnTo>
                                <a:pt x="579" y="548"/>
                              </a:lnTo>
                              <a:lnTo>
                                <a:pt x="578" y="529"/>
                              </a:lnTo>
                              <a:lnTo>
                                <a:pt x="579" y="509"/>
                              </a:lnTo>
                              <a:lnTo>
                                <a:pt x="582" y="501"/>
                              </a:lnTo>
                              <a:lnTo>
                                <a:pt x="587" y="495"/>
                              </a:lnTo>
                              <a:lnTo>
                                <a:pt x="590" y="492"/>
                              </a:lnTo>
                              <a:lnTo>
                                <a:pt x="594" y="489"/>
                              </a:lnTo>
                              <a:lnTo>
                                <a:pt x="598" y="488"/>
                              </a:lnTo>
                              <a:lnTo>
                                <a:pt x="603" y="488"/>
                              </a:lnTo>
                              <a:lnTo>
                                <a:pt x="613" y="489"/>
                              </a:lnTo>
                              <a:lnTo>
                                <a:pt x="621" y="492"/>
                              </a:lnTo>
                              <a:lnTo>
                                <a:pt x="629" y="496"/>
                              </a:lnTo>
                              <a:lnTo>
                                <a:pt x="636" y="500"/>
                              </a:lnTo>
                              <a:lnTo>
                                <a:pt x="644" y="504"/>
                              </a:lnTo>
                              <a:lnTo>
                                <a:pt x="652" y="508"/>
                              </a:lnTo>
                              <a:lnTo>
                                <a:pt x="663" y="511"/>
                              </a:lnTo>
                              <a:lnTo>
                                <a:pt x="675" y="512"/>
                              </a:lnTo>
                              <a:lnTo>
                                <a:pt x="687" y="511"/>
                              </a:lnTo>
                              <a:lnTo>
                                <a:pt x="697" y="508"/>
                              </a:lnTo>
                              <a:lnTo>
                                <a:pt x="708" y="504"/>
                              </a:lnTo>
                              <a:lnTo>
                                <a:pt x="716" y="499"/>
                              </a:lnTo>
                              <a:lnTo>
                                <a:pt x="725" y="492"/>
                              </a:lnTo>
                              <a:lnTo>
                                <a:pt x="733" y="485"/>
                              </a:lnTo>
                              <a:lnTo>
                                <a:pt x="740" y="477"/>
                              </a:lnTo>
                              <a:lnTo>
                                <a:pt x="747" y="468"/>
                              </a:lnTo>
                              <a:lnTo>
                                <a:pt x="760" y="452"/>
                              </a:lnTo>
                              <a:lnTo>
                                <a:pt x="773" y="436"/>
                              </a:lnTo>
                              <a:lnTo>
                                <a:pt x="780" y="430"/>
                              </a:lnTo>
                              <a:lnTo>
                                <a:pt x="787" y="424"/>
                              </a:lnTo>
                              <a:lnTo>
                                <a:pt x="793" y="419"/>
                              </a:lnTo>
                              <a:lnTo>
                                <a:pt x="801" y="416"/>
                              </a:lnTo>
                              <a:lnTo>
                                <a:pt x="796" y="400"/>
                              </a:lnTo>
                              <a:lnTo>
                                <a:pt x="791" y="384"/>
                              </a:lnTo>
                              <a:lnTo>
                                <a:pt x="785" y="368"/>
                              </a:lnTo>
                              <a:lnTo>
                                <a:pt x="783" y="356"/>
                              </a:lnTo>
                              <a:lnTo>
                                <a:pt x="784" y="348"/>
                              </a:lnTo>
                              <a:lnTo>
                                <a:pt x="785" y="342"/>
                              </a:lnTo>
                              <a:lnTo>
                                <a:pt x="788" y="336"/>
                              </a:lnTo>
                              <a:lnTo>
                                <a:pt x="791" y="332"/>
                              </a:lnTo>
                              <a:lnTo>
                                <a:pt x="796" y="324"/>
                              </a:lnTo>
                              <a:lnTo>
                                <a:pt x="801" y="314"/>
                              </a:lnTo>
                              <a:lnTo>
                                <a:pt x="780" y="310"/>
                              </a:lnTo>
                              <a:lnTo>
                                <a:pt x="760" y="306"/>
                              </a:lnTo>
                              <a:lnTo>
                                <a:pt x="740" y="300"/>
                              </a:lnTo>
                              <a:lnTo>
                                <a:pt x="721" y="294"/>
                              </a:lnTo>
                              <a:lnTo>
                                <a:pt x="712" y="291"/>
                              </a:lnTo>
                              <a:lnTo>
                                <a:pt x="704" y="287"/>
                              </a:lnTo>
                              <a:lnTo>
                                <a:pt x="697" y="282"/>
                              </a:lnTo>
                              <a:lnTo>
                                <a:pt x="692" y="276"/>
                              </a:lnTo>
                              <a:lnTo>
                                <a:pt x="687" y="271"/>
                              </a:lnTo>
                              <a:lnTo>
                                <a:pt x="684" y="263"/>
                              </a:lnTo>
                              <a:lnTo>
                                <a:pt x="681" y="256"/>
                              </a:lnTo>
                              <a:lnTo>
                                <a:pt x="681" y="247"/>
                              </a:lnTo>
                              <a:lnTo>
                                <a:pt x="681" y="207"/>
                              </a:lnTo>
                              <a:lnTo>
                                <a:pt x="681" y="162"/>
                              </a:lnTo>
                              <a:lnTo>
                                <a:pt x="681" y="119"/>
                              </a:lnTo>
                              <a:lnTo>
                                <a:pt x="681" y="84"/>
                              </a:lnTo>
                              <a:lnTo>
                                <a:pt x="681" y="80"/>
                              </a:lnTo>
                              <a:lnTo>
                                <a:pt x="683" y="76"/>
                              </a:lnTo>
                              <a:lnTo>
                                <a:pt x="684" y="74"/>
                              </a:lnTo>
                              <a:lnTo>
                                <a:pt x="687" y="71"/>
                              </a:lnTo>
                              <a:lnTo>
                                <a:pt x="692" y="67"/>
                              </a:lnTo>
                              <a:lnTo>
                                <a:pt x="700" y="64"/>
                              </a:lnTo>
                              <a:lnTo>
                                <a:pt x="713" y="62"/>
                              </a:lnTo>
                              <a:lnTo>
                                <a:pt x="723" y="60"/>
                              </a:lnTo>
                              <a:lnTo>
                                <a:pt x="739" y="60"/>
                              </a:lnTo>
                              <a:lnTo>
                                <a:pt x="757" y="60"/>
                              </a:lnTo>
                              <a:lnTo>
                                <a:pt x="776" y="60"/>
                              </a:lnTo>
                              <a:lnTo>
                                <a:pt x="795" y="60"/>
                              </a:lnTo>
                              <a:lnTo>
                                <a:pt x="809" y="59"/>
                              </a:lnTo>
                              <a:lnTo>
                                <a:pt x="823" y="56"/>
                              </a:lnTo>
                              <a:lnTo>
                                <a:pt x="832" y="52"/>
                              </a:lnTo>
                              <a:lnTo>
                                <a:pt x="841" y="46"/>
                              </a:lnTo>
                              <a:lnTo>
                                <a:pt x="860" y="30"/>
                              </a:lnTo>
                              <a:lnTo>
                                <a:pt x="880" y="12"/>
                              </a:lnTo>
                              <a:lnTo>
                                <a:pt x="856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5" name="Freeform 4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14700" y="4879975"/>
                          <a:ext cx="406400" cy="628650"/>
                        </a:xfrm>
                        <a:custGeom>
                          <a:avLst/>
                          <a:gdLst>
                            <a:gd name="T0" fmla="*/ 790 w 837"/>
                            <a:gd name="T1" fmla="*/ 101 h 1295"/>
                            <a:gd name="T2" fmla="*/ 790 w 837"/>
                            <a:gd name="T3" fmla="*/ 157 h 1295"/>
                            <a:gd name="T4" fmla="*/ 756 w 837"/>
                            <a:gd name="T5" fmla="*/ 197 h 1295"/>
                            <a:gd name="T6" fmla="*/ 764 w 837"/>
                            <a:gd name="T7" fmla="*/ 258 h 1295"/>
                            <a:gd name="T8" fmla="*/ 825 w 837"/>
                            <a:gd name="T9" fmla="*/ 459 h 1295"/>
                            <a:gd name="T10" fmla="*/ 834 w 837"/>
                            <a:gd name="T11" fmla="*/ 529 h 1295"/>
                            <a:gd name="T12" fmla="*/ 790 w 837"/>
                            <a:gd name="T13" fmla="*/ 617 h 1295"/>
                            <a:gd name="T14" fmla="*/ 800 w 837"/>
                            <a:gd name="T15" fmla="*/ 686 h 1295"/>
                            <a:gd name="T16" fmla="*/ 776 w 837"/>
                            <a:gd name="T17" fmla="*/ 724 h 1295"/>
                            <a:gd name="T18" fmla="*/ 706 w 837"/>
                            <a:gd name="T19" fmla="*/ 728 h 1295"/>
                            <a:gd name="T20" fmla="*/ 670 w 837"/>
                            <a:gd name="T21" fmla="*/ 759 h 1295"/>
                            <a:gd name="T22" fmla="*/ 657 w 837"/>
                            <a:gd name="T23" fmla="*/ 828 h 1295"/>
                            <a:gd name="T24" fmla="*/ 617 w 837"/>
                            <a:gd name="T25" fmla="*/ 907 h 1295"/>
                            <a:gd name="T26" fmla="*/ 621 w 837"/>
                            <a:gd name="T27" fmla="*/ 982 h 1295"/>
                            <a:gd name="T28" fmla="*/ 660 w 837"/>
                            <a:gd name="T29" fmla="*/ 1068 h 1295"/>
                            <a:gd name="T30" fmla="*/ 652 w 837"/>
                            <a:gd name="T31" fmla="*/ 1110 h 1295"/>
                            <a:gd name="T32" fmla="*/ 611 w 837"/>
                            <a:gd name="T33" fmla="*/ 1182 h 1295"/>
                            <a:gd name="T34" fmla="*/ 571 w 837"/>
                            <a:gd name="T35" fmla="*/ 1223 h 1295"/>
                            <a:gd name="T36" fmla="*/ 465 w 837"/>
                            <a:gd name="T37" fmla="*/ 1261 h 1295"/>
                            <a:gd name="T38" fmla="*/ 405 w 837"/>
                            <a:gd name="T39" fmla="*/ 1293 h 1295"/>
                            <a:gd name="T40" fmla="*/ 360 w 837"/>
                            <a:gd name="T41" fmla="*/ 1279 h 1295"/>
                            <a:gd name="T42" fmla="*/ 312 w 837"/>
                            <a:gd name="T43" fmla="*/ 1264 h 1295"/>
                            <a:gd name="T44" fmla="*/ 275 w 837"/>
                            <a:gd name="T45" fmla="*/ 1253 h 1295"/>
                            <a:gd name="T46" fmla="*/ 280 w 837"/>
                            <a:gd name="T47" fmla="*/ 1215 h 1295"/>
                            <a:gd name="T48" fmla="*/ 328 w 837"/>
                            <a:gd name="T49" fmla="*/ 1187 h 1295"/>
                            <a:gd name="T50" fmla="*/ 324 w 837"/>
                            <a:gd name="T51" fmla="*/ 1164 h 1295"/>
                            <a:gd name="T52" fmla="*/ 251 w 837"/>
                            <a:gd name="T53" fmla="*/ 1135 h 1295"/>
                            <a:gd name="T54" fmla="*/ 204 w 837"/>
                            <a:gd name="T55" fmla="*/ 1131 h 1295"/>
                            <a:gd name="T56" fmla="*/ 173 w 837"/>
                            <a:gd name="T57" fmla="*/ 1118 h 1295"/>
                            <a:gd name="T58" fmla="*/ 141 w 837"/>
                            <a:gd name="T59" fmla="*/ 1046 h 1295"/>
                            <a:gd name="T60" fmla="*/ 96 w 837"/>
                            <a:gd name="T61" fmla="*/ 1054 h 1295"/>
                            <a:gd name="T62" fmla="*/ 52 w 837"/>
                            <a:gd name="T63" fmla="*/ 1063 h 1295"/>
                            <a:gd name="T64" fmla="*/ 0 w 837"/>
                            <a:gd name="T65" fmla="*/ 1047 h 1295"/>
                            <a:gd name="T66" fmla="*/ 45 w 837"/>
                            <a:gd name="T67" fmla="*/ 959 h 1295"/>
                            <a:gd name="T68" fmla="*/ 19 w 837"/>
                            <a:gd name="T69" fmla="*/ 799 h 1295"/>
                            <a:gd name="T70" fmla="*/ 20 w 837"/>
                            <a:gd name="T71" fmla="*/ 710 h 1295"/>
                            <a:gd name="T72" fmla="*/ 29 w 837"/>
                            <a:gd name="T73" fmla="*/ 618 h 1295"/>
                            <a:gd name="T74" fmla="*/ 45 w 837"/>
                            <a:gd name="T75" fmla="*/ 593 h 1295"/>
                            <a:gd name="T76" fmla="*/ 91 w 837"/>
                            <a:gd name="T77" fmla="*/ 570 h 1295"/>
                            <a:gd name="T78" fmla="*/ 99 w 837"/>
                            <a:gd name="T79" fmla="*/ 497 h 1295"/>
                            <a:gd name="T80" fmla="*/ 171 w 837"/>
                            <a:gd name="T81" fmla="*/ 449 h 1295"/>
                            <a:gd name="T82" fmla="*/ 241 w 837"/>
                            <a:gd name="T83" fmla="*/ 418 h 1295"/>
                            <a:gd name="T84" fmla="*/ 243 w 837"/>
                            <a:gd name="T85" fmla="*/ 391 h 1295"/>
                            <a:gd name="T86" fmla="*/ 203 w 837"/>
                            <a:gd name="T87" fmla="*/ 293 h 1295"/>
                            <a:gd name="T88" fmla="*/ 167 w 837"/>
                            <a:gd name="T89" fmla="*/ 278 h 1295"/>
                            <a:gd name="T90" fmla="*/ 148 w 837"/>
                            <a:gd name="T91" fmla="*/ 299 h 1295"/>
                            <a:gd name="T92" fmla="*/ 117 w 837"/>
                            <a:gd name="T93" fmla="*/ 278 h 1295"/>
                            <a:gd name="T94" fmla="*/ 120 w 837"/>
                            <a:gd name="T95" fmla="*/ 239 h 1295"/>
                            <a:gd name="T96" fmla="*/ 153 w 837"/>
                            <a:gd name="T97" fmla="*/ 193 h 1295"/>
                            <a:gd name="T98" fmla="*/ 152 w 837"/>
                            <a:gd name="T99" fmla="*/ 121 h 1295"/>
                            <a:gd name="T100" fmla="*/ 219 w 837"/>
                            <a:gd name="T101" fmla="*/ 24 h 1295"/>
                            <a:gd name="T102" fmla="*/ 271 w 837"/>
                            <a:gd name="T103" fmla="*/ 1 h 1295"/>
                            <a:gd name="T104" fmla="*/ 288 w 837"/>
                            <a:gd name="T105" fmla="*/ 36 h 1295"/>
                            <a:gd name="T106" fmla="*/ 272 w 837"/>
                            <a:gd name="T107" fmla="*/ 71 h 1295"/>
                            <a:gd name="T108" fmla="*/ 280 w 837"/>
                            <a:gd name="T109" fmla="*/ 102 h 1295"/>
                            <a:gd name="T110" fmla="*/ 437 w 837"/>
                            <a:gd name="T111" fmla="*/ 169 h 1295"/>
                            <a:gd name="T112" fmla="*/ 495 w 837"/>
                            <a:gd name="T113" fmla="*/ 169 h 1295"/>
                            <a:gd name="T114" fmla="*/ 545 w 837"/>
                            <a:gd name="T115" fmla="*/ 157 h 1295"/>
                            <a:gd name="T116" fmla="*/ 619 w 837"/>
                            <a:gd name="T117" fmla="*/ 182 h 1295"/>
                            <a:gd name="T118" fmla="*/ 686 w 837"/>
                            <a:gd name="T119" fmla="*/ 181 h 1295"/>
                            <a:gd name="T120" fmla="*/ 745 w 837"/>
                            <a:gd name="T121" fmla="*/ 138 h 1295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837"/>
                            <a:gd name="T184" fmla="*/ 0 h 1295"/>
                            <a:gd name="T185" fmla="*/ 837 w 837"/>
                            <a:gd name="T186" fmla="*/ 1295 h 1295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837" h="1295">
                              <a:moveTo>
                                <a:pt x="776" y="90"/>
                              </a:moveTo>
                              <a:lnTo>
                                <a:pt x="780" y="90"/>
                              </a:lnTo>
                              <a:lnTo>
                                <a:pt x="782" y="91"/>
                              </a:lnTo>
                              <a:lnTo>
                                <a:pt x="785" y="93"/>
                              </a:lnTo>
                              <a:lnTo>
                                <a:pt x="786" y="95"/>
                              </a:lnTo>
                              <a:lnTo>
                                <a:pt x="790" y="101"/>
                              </a:lnTo>
                              <a:lnTo>
                                <a:pt x="792" y="109"/>
                              </a:lnTo>
                              <a:lnTo>
                                <a:pt x="794" y="126"/>
                              </a:lnTo>
                              <a:lnTo>
                                <a:pt x="794" y="145"/>
                              </a:lnTo>
                              <a:lnTo>
                                <a:pt x="794" y="149"/>
                              </a:lnTo>
                              <a:lnTo>
                                <a:pt x="793" y="153"/>
                              </a:lnTo>
                              <a:lnTo>
                                <a:pt x="790" y="157"/>
                              </a:lnTo>
                              <a:lnTo>
                                <a:pt x="788" y="159"/>
                              </a:lnTo>
                              <a:lnTo>
                                <a:pt x="781" y="167"/>
                              </a:lnTo>
                              <a:lnTo>
                                <a:pt x="773" y="174"/>
                              </a:lnTo>
                              <a:lnTo>
                                <a:pt x="765" y="182"/>
                              </a:lnTo>
                              <a:lnTo>
                                <a:pt x="758" y="191"/>
                              </a:lnTo>
                              <a:lnTo>
                                <a:pt x="756" y="197"/>
                              </a:lnTo>
                              <a:lnTo>
                                <a:pt x="754" y="202"/>
                              </a:lnTo>
                              <a:lnTo>
                                <a:pt x="753" y="209"/>
                              </a:lnTo>
                              <a:lnTo>
                                <a:pt x="752" y="217"/>
                              </a:lnTo>
                              <a:lnTo>
                                <a:pt x="753" y="230"/>
                              </a:lnTo>
                              <a:lnTo>
                                <a:pt x="758" y="245"/>
                              </a:lnTo>
                              <a:lnTo>
                                <a:pt x="764" y="258"/>
                              </a:lnTo>
                              <a:lnTo>
                                <a:pt x="772" y="273"/>
                              </a:lnTo>
                              <a:lnTo>
                                <a:pt x="788" y="298"/>
                              </a:lnTo>
                              <a:lnTo>
                                <a:pt x="800" y="319"/>
                              </a:lnTo>
                              <a:lnTo>
                                <a:pt x="800" y="422"/>
                              </a:lnTo>
                              <a:lnTo>
                                <a:pt x="813" y="439"/>
                              </a:lnTo>
                              <a:lnTo>
                                <a:pt x="825" y="459"/>
                              </a:lnTo>
                              <a:lnTo>
                                <a:pt x="830" y="470"/>
                              </a:lnTo>
                              <a:lnTo>
                                <a:pt x="833" y="481"/>
                              </a:lnTo>
                              <a:lnTo>
                                <a:pt x="836" y="493"/>
                              </a:lnTo>
                              <a:lnTo>
                                <a:pt x="837" y="506"/>
                              </a:lnTo>
                              <a:lnTo>
                                <a:pt x="836" y="518"/>
                              </a:lnTo>
                              <a:lnTo>
                                <a:pt x="834" y="529"/>
                              </a:lnTo>
                              <a:lnTo>
                                <a:pt x="832" y="539"/>
                              </a:lnTo>
                              <a:lnTo>
                                <a:pt x="828" y="550"/>
                              </a:lnTo>
                              <a:lnTo>
                                <a:pt x="820" y="567"/>
                              </a:lnTo>
                              <a:lnTo>
                                <a:pt x="809" y="585"/>
                              </a:lnTo>
                              <a:lnTo>
                                <a:pt x="800" y="601"/>
                              </a:lnTo>
                              <a:lnTo>
                                <a:pt x="790" y="617"/>
                              </a:lnTo>
                              <a:lnTo>
                                <a:pt x="788" y="625"/>
                              </a:lnTo>
                              <a:lnTo>
                                <a:pt x="785" y="632"/>
                              </a:lnTo>
                              <a:lnTo>
                                <a:pt x="782" y="642"/>
                              </a:lnTo>
                              <a:lnTo>
                                <a:pt x="782" y="650"/>
                              </a:lnTo>
                              <a:lnTo>
                                <a:pt x="792" y="666"/>
                              </a:lnTo>
                              <a:lnTo>
                                <a:pt x="800" y="686"/>
                              </a:lnTo>
                              <a:lnTo>
                                <a:pt x="800" y="698"/>
                              </a:lnTo>
                              <a:lnTo>
                                <a:pt x="797" y="706"/>
                              </a:lnTo>
                              <a:lnTo>
                                <a:pt x="793" y="714"/>
                              </a:lnTo>
                              <a:lnTo>
                                <a:pt x="789" y="718"/>
                              </a:lnTo>
                              <a:lnTo>
                                <a:pt x="782" y="722"/>
                              </a:lnTo>
                              <a:lnTo>
                                <a:pt x="776" y="724"/>
                              </a:lnTo>
                              <a:lnTo>
                                <a:pt x="768" y="726"/>
                              </a:lnTo>
                              <a:lnTo>
                                <a:pt x="760" y="726"/>
                              </a:lnTo>
                              <a:lnTo>
                                <a:pt x="742" y="726"/>
                              </a:lnTo>
                              <a:lnTo>
                                <a:pt x="724" y="726"/>
                              </a:lnTo>
                              <a:lnTo>
                                <a:pt x="716" y="727"/>
                              </a:lnTo>
                              <a:lnTo>
                                <a:pt x="706" y="728"/>
                              </a:lnTo>
                              <a:lnTo>
                                <a:pt x="698" y="731"/>
                              </a:lnTo>
                              <a:lnTo>
                                <a:pt x="692" y="735"/>
                              </a:lnTo>
                              <a:lnTo>
                                <a:pt x="685" y="740"/>
                              </a:lnTo>
                              <a:lnTo>
                                <a:pt x="678" y="746"/>
                              </a:lnTo>
                              <a:lnTo>
                                <a:pt x="674" y="752"/>
                              </a:lnTo>
                              <a:lnTo>
                                <a:pt x="670" y="759"/>
                              </a:lnTo>
                              <a:lnTo>
                                <a:pt x="666" y="772"/>
                              </a:lnTo>
                              <a:lnTo>
                                <a:pt x="664" y="786"/>
                              </a:lnTo>
                              <a:lnTo>
                                <a:pt x="662" y="800"/>
                              </a:lnTo>
                              <a:lnTo>
                                <a:pt x="661" y="815"/>
                              </a:lnTo>
                              <a:lnTo>
                                <a:pt x="658" y="822"/>
                              </a:lnTo>
                              <a:lnTo>
                                <a:pt x="657" y="828"/>
                              </a:lnTo>
                              <a:lnTo>
                                <a:pt x="653" y="836"/>
                              </a:lnTo>
                              <a:lnTo>
                                <a:pt x="649" y="843"/>
                              </a:lnTo>
                              <a:lnTo>
                                <a:pt x="636" y="862"/>
                              </a:lnTo>
                              <a:lnTo>
                                <a:pt x="625" y="883"/>
                              </a:lnTo>
                              <a:lnTo>
                                <a:pt x="620" y="895"/>
                              </a:lnTo>
                              <a:lnTo>
                                <a:pt x="617" y="907"/>
                              </a:lnTo>
                              <a:lnTo>
                                <a:pt x="615" y="920"/>
                              </a:lnTo>
                              <a:lnTo>
                                <a:pt x="613" y="934"/>
                              </a:lnTo>
                              <a:lnTo>
                                <a:pt x="615" y="947"/>
                              </a:lnTo>
                              <a:lnTo>
                                <a:pt x="616" y="960"/>
                              </a:lnTo>
                              <a:lnTo>
                                <a:pt x="619" y="971"/>
                              </a:lnTo>
                              <a:lnTo>
                                <a:pt x="621" y="982"/>
                              </a:lnTo>
                              <a:lnTo>
                                <a:pt x="629" y="1002"/>
                              </a:lnTo>
                              <a:lnTo>
                                <a:pt x="637" y="1018"/>
                              </a:lnTo>
                              <a:lnTo>
                                <a:pt x="646" y="1035"/>
                              </a:lnTo>
                              <a:lnTo>
                                <a:pt x="654" y="1051"/>
                              </a:lnTo>
                              <a:lnTo>
                                <a:pt x="657" y="1060"/>
                              </a:lnTo>
                              <a:lnTo>
                                <a:pt x="660" y="1068"/>
                              </a:lnTo>
                              <a:lnTo>
                                <a:pt x="661" y="1079"/>
                              </a:lnTo>
                              <a:lnTo>
                                <a:pt x="661" y="1090"/>
                              </a:lnTo>
                              <a:lnTo>
                                <a:pt x="661" y="1098"/>
                              </a:lnTo>
                              <a:lnTo>
                                <a:pt x="658" y="1103"/>
                              </a:lnTo>
                              <a:lnTo>
                                <a:pt x="656" y="1107"/>
                              </a:lnTo>
                              <a:lnTo>
                                <a:pt x="652" y="1110"/>
                              </a:lnTo>
                              <a:lnTo>
                                <a:pt x="648" y="1111"/>
                              </a:lnTo>
                              <a:lnTo>
                                <a:pt x="644" y="1114"/>
                              </a:lnTo>
                              <a:lnTo>
                                <a:pt x="640" y="1116"/>
                              </a:lnTo>
                              <a:lnTo>
                                <a:pt x="637" y="1120"/>
                              </a:lnTo>
                              <a:lnTo>
                                <a:pt x="624" y="1155"/>
                              </a:lnTo>
                              <a:lnTo>
                                <a:pt x="611" y="1182"/>
                              </a:lnTo>
                              <a:lnTo>
                                <a:pt x="605" y="1191"/>
                              </a:lnTo>
                              <a:lnTo>
                                <a:pt x="599" y="1200"/>
                              </a:lnTo>
                              <a:lnTo>
                                <a:pt x="593" y="1207"/>
                              </a:lnTo>
                              <a:lnTo>
                                <a:pt x="585" y="1213"/>
                              </a:lnTo>
                              <a:lnTo>
                                <a:pt x="579" y="1219"/>
                              </a:lnTo>
                              <a:lnTo>
                                <a:pt x="571" y="1223"/>
                              </a:lnTo>
                              <a:lnTo>
                                <a:pt x="561" y="1227"/>
                              </a:lnTo>
                              <a:lnTo>
                                <a:pt x="551" y="1232"/>
                              </a:lnTo>
                              <a:lnTo>
                                <a:pt x="525" y="1240"/>
                              </a:lnTo>
                              <a:lnTo>
                                <a:pt x="493" y="1252"/>
                              </a:lnTo>
                              <a:lnTo>
                                <a:pt x="479" y="1256"/>
                              </a:lnTo>
                              <a:lnTo>
                                <a:pt x="465" y="1261"/>
                              </a:lnTo>
                              <a:lnTo>
                                <a:pt x="453" y="1268"/>
                              </a:lnTo>
                              <a:lnTo>
                                <a:pt x="443" y="1276"/>
                              </a:lnTo>
                              <a:lnTo>
                                <a:pt x="431" y="1283"/>
                              </a:lnTo>
                              <a:lnTo>
                                <a:pt x="419" y="1288"/>
                              </a:lnTo>
                              <a:lnTo>
                                <a:pt x="412" y="1291"/>
                              </a:lnTo>
                              <a:lnTo>
                                <a:pt x="405" y="1293"/>
                              </a:lnTo>
                              <a:lnTo>
                                <a:pt x="399" y="1293"/>
                              </a:lnTo>
                              <a:lnTo>
                                <a:pt x="391" y="1295"/>
                              </a:lnTo>
                              <a:lnTo>
                                <a:pt x="383" y="1293"/>
                              </a:lnTo>
                              <a:lnTo>
                                <a:pt x="375" y="1289"/>
                              </a:lnTo>
                              <a:lnTo>
                                <a:pt x="367" y="1285"/>
                              </a:lnTo>
                              <a:lnTo>
                                <a:pt x="360" y="1279"/>
                              </a:lnTo>
                              <a:lnTo>
                                <a:pt x="352" y="1273"/>
                              </a:lnTo>
                              <a:lnTo>
                                <a:pt x="344" y="1269"/>
                              </a:lnTo>
                              <a:lnTo>
                                <a:pt x="335" y="1265"/>
                              </a:lnTo>
                              <a:lnTo>
                                <a:pt x="324" y="1264"/>
                              </a:lnTo>
                              <a:lnTo>
                                <a:pt x="315" y="1264"/>
                              </a:lnTo>
                              <a:lnTo>
                                <a:pt x="312" y="1264"/>
                              </a:lnTo>
                              <a:lnTo>
                                <a:pt x="311" y="1264"/>
                              </a:lnTo>
                              <a:lnTo>
                                <a:pt x="300" y="1264"/>
                              </a:lnTo>
                              <a:lnTo>
                                <a:pt x="293" y="1264"/>
                              </a:lnTo>
                              <a:lnTo>
                                <a:pt x="283" y="1261"/>
                              </a:lnTo>
                              <a:lnTo>
                                <a:pt x="279" y="1259"/>
                              </a:lnTo>
                              <a:lnTo>
                                <a:pt x="275" y="1253"/>
                              </a:lnTo>
                              <a:lnTo>
                                <a:pt x="272" y="1248"/>
                              </a:lnTo>
                              <a:lnTo>
                                <a:pt x="271" y="1240"/>
                              </a:lnTo>
                              <a:lnTo>
                                <a:pt x="271" y="1232"/>
                              </a:lnTo>
                              <a:lnTo>
                                <a:pt x="273" y="1225"/>
                              </a:lnTo>
                              <a:lnTo>
                                <a:pt x="276" y="1220"/>
                              </a:lnTo>
                              <a:lnTo>
                                <a:pt x="280" y="1215"/>
                              </a:lnTo>
                              <a:lnTo>
                                <a:pt x="289" y="1210"/>
                              </a:lnTo>
                              <a:lnTo>
                                <a:pt x="300" y="1204"/>
                              </a:lnTo>
                              <a:lnTo>
                                <a:pt x="312" y="1200"/>
                              </a:lnTo>
                              <a:lnTo>
                                <a:pt x="321" y="1195"/>
                              </a:lnTo>
                              <a:lnTo>
                                <a:pt x="325" y="1192"/>
                              </a:lnTo>
                              <a:lnTo>
                                <a:pt x="328" y="1187"/>
                              </a:lnTo>
                              <a:lnTo>
                                <a:pt x="329" y="1182"/>
                              </a:lnTo>
                              <a:lnTo>
                                <a:pt x="331" y="1174"/>
                              </a:lnTo>
                              <a:lnTo>
                                <a:pt x="331" y="1171"/>
                              </a:lnTo>
                              <a:lnTo>
                                <a:pt x="329" y="1168"/>
                              </a:lnTo>
                              <a:lnTo>
                                <a:pt x="327" y="1166"/>
                              </a:lnTo>
                              <a:lnTo>
                                <a:pt x="324" y="1164"/>
                              </a:lnTo>
                              <a:lnTo>
                                <a:pt x="317" y="1163"/>
                              </a:lnTo>
                              <a:lnTo>
                                <a:pt x="308" y="1162"/>
                              </a:lnTo>
                              <a:lnTo>
                                <a:pt x="289" y="1162"/>
                              </a:lnTo>
                              <a:lnTo>
                                <a:pt x="276" y="1162"/>
                              </a:lnTo>
                              <a:lnTo>
                                <a:pt x="267" y="1154"/>
                              </a:lnTo>
                              <a:lnTo>
                                <a:pt x="251" y="1135"/>
                              </a:lnTo>
                              <a:lnTo>
                                <a:pt x="235" y="1116"/>
                              </a:lnTo>
                              <a:lnTo>
                                <a:pt x="228" y="1108"/>
                              </a:lnTo>
                              <a:lnTo>
                                <a:pt x="220" y="1119"/>
                              </a:lnTo>
                              <a:lnTo>
                                <a:pt x="212" y="1127"/>
                              </a:lnTo>
                              <a:lnTo>
                                <a:pt x="208" y="1130"/>
                              </a:lnTo>
                              <a:lnTo>
                                <a:pt x="204" y="1131"/>
                              </a:lnTo>
                              <a:lnTo>
                                <a:pt x="199" y="1131"/>
                              </a:lnTo>
                              <a:lnTo>
                                <a:pt x="192" y="1132"/>
                              </a:lnTo>
                              <a:lnTo>
                                <a:pt x="185" y="1131"/>
                              </a:lnTo>
                              <a:lnTo>
                                <a:pt x="181" y="1128"/>
                              </a:lnTo>
                              <a:lnTo>
                                <a:pt x="177" y="1123"/>
                              </a:lnTo>
                              <a:lnTo>
                                <a:pt x="173" y="1118"/>
                              </a:lnTo>
                              <a:lnTo>
                                <a:pt x="168" y="1103"/>
                              </a:lnTo>
                              <a:lnTo>
                                <a:pt x="164" y="1087"/>
                              </a:lnTo>
                              <a:lnTo>
                                <a:pt x="159" y="1070"/>
                              </a:lnTo>
                              <a:lnTo>
                                <a:pt x="152" y="1056"/>
                              </a:lnTo>
                              <a:lnTo>
                                <a:pt x="147" y="1050"/>
                              </a:lnTo>
                              <a:lnTo>
                                <a:pt x="141" y="1046"/>
                              </a:lnTo>
                              <a:lnTo>
                                <a:pt x="135" y="1043"/>
                              </a:lnTo>
                              <a:lnTo>
                                <a:pt x="125" y="1042"/>
                              </a:lnTo>
                              <a:lnTo>
                                <a:pt x="117" y="1043"/>
                              </a:lnTo>
                              <a:lnTo>
                                <a:pt x="109" y="1046"/>
                              </a:lnTo>
                              <a:lnTo>
                                <a:pt x="103" y="1050"/>
                              </a:lnTo>
                              <a:lnTo>
                                <a:pt x="96" y="1054"/>
                              </a:lnTo>
                              <a:lnTo>
                                <a:pt x="89" y="1058"/>
                              </a:lnTo>
                              <a:lnTo>
                                <a:pt x="81" y="1062"/>
                              </a:lnTo>
                              <a:lnTo>
                                <a:pt x="75" y="1064"/>
                              </a:lnTo>
                              <a:lnTo>
                                <a:pt x="65" y="1066"/>
                              </a:lnTo>
                              <a:lnTo>
                                <a:pt x="59" y="1064"/>
                              </a:lnTo>
                              <a:lnTo>
                                <a:pt x="52" y="1063"/>
                              </a:lnTo>
                              <a:lnTo>
                                <a:pt x="44" y="1060"/>
                              </a:lnTo>
                              <a:lnTo>
                                <a:pt x="37" y="1056"/>
                              </a:lnTo>
                              <a:lnTo>
                                <a:pt x="29" y="1054"/>
                              </a:lnTo>
                              <a:lnTo>
                                <a:pt x="20" y="1051"/>
                              </a:lnTo>
                              <a:lnTo>
                                <a:pt x="11" y="1048"/>
                              </a:lnTo>
                              <a:lnTo>
                                <a:pt x="0" y="1047"/>
                              </a:lnTo>
                              <a:lnTo>
                                <a:pt x="0" y="1011"/>
                              </a:lnTo>
                              <a:lnTo>
                                <a:pt x="12" y="1003"/>
                              </a:lnTo>
                              <a:lnTo>
                                <a:pt x="23" y="992"/>
                              </a:lnTo>
                              <a:lnTo>
                                <a:pt x="32" y="983"/>
                              </a:lnTo>
                              <a:lnTo>
                                <a:pt x="40" y="971"/>
                              </a:lnTo>
                              <a:lnTo>
                                <a:pt x="45" y="959"/>
                              </a:lnTo>
                              <a:lnTo>
                                <a:pt x="51" y="944"/>
                              </a:lnTo>
                              <a:lnTo>
                                <a:pt x="53" y="928"/>
                              </a:lnTo>
                              <a:lnTo>
                                <a:pt x="53" y="910"/>
                              </a:lnTo>
                              <a:lnTo>
                                <a:pt x="45" y="879"/>
                              </a:lnTo>
                              <a:lnTo>
                                <a:pt x="29" y="826"/>
                              </a:lnTo>
                              <a:lnTo>
                                <a:pt x="19" y="799"/>
                              </a:lnTo>
                              <a:lnTo>
                                <a:pt x="11" y="775"/>
                              </a:lnTo>
                              <a:lnTo>
                                <a:pt x="4" y="759"/>
                              </a:lnTo>
                              <a:lnTo>
                                <a:pt x="0" y="752"/>
                              </a:lnTo>
                              <a:lnTo>
                                <a:pt x="8" y="740"/>
                              </a:lnTo>
                              <a:lnTo>
                                <a:pt x="15" y="726"/>
                              </a:lnTo>
                              <a:lnTo>
                                <a:pt x="20" y="710"/>
                              </a:lnTo>
                              <a:lnTo>
                                <a:pt x="24" y="694"/>
                              </a:lnTo>
                              <a:lnTo>
                                <a:pt x="27" y="676"/>
                              </a:lnTo>
                              <a:lnTo>
                                <a:pt x="28" y="659"/>
                              </a:lnTo>
                              <a:lnTo>
                                <a:pt x="29" y="642"/>
                              </a:lnTo>
                              <a:lnTo>
                                <a:pt x="29" y="626"/>
                              </a:lnTo>
                              <a:lnTo>
                                <a:pt x="29" y="618"/>
                              </a:lnTo>
                              <a:lnTo>
                                <a:pt x="31" y="611"/>
                              </a:lnTo>
                              <a:lnTo>
                                <a:pt x="33" y="606"/>
                              </a:lnTo>
                              <a:lnTo>
                                <a:pt x="36" y="601"/>
                              </a:lnTo>
                              <a:lnTo>
                                <a:pt x="39" y="598"/>
                              </a:lnTo>
                              <a:lnTo>
                                <a:pt x="41" y="595"/>
                              </a:lnTo>
                              <a:lnTo>
                                <a:pt x="45" y="593"/>
                              </a:lnTo>
                              <a:lnTo>
                                <a:pt x="49" y="591"/>
                              </a:lnTo>
                              <a:lnTo>
                                <a:pt x="68" y="589"/>
                              </a:lnTo>
                              <a:lnTo>
                                <a:pt x="84" y="585"/>
                              </a:lnTo>
                              <a:lnTo>
                                <a:pt x="87" y="581"/>
                              </a:lnTo>
                              <a:lnTo>
                                <a:pt x="89" y="575"/>
                              </a:lnTo>
                              <a:lnTo>
                                <a:pt x="91" y="570"/>
                              </a:lnTo>
                              <a:lnTo>
                                <a:pt x="92" y="563"/>
                              </a:lnTo>
                              <a:lnTo>
                                <a:pt x="95" y="550"/>
                              </a:lnTo>
                              <a:lnTo>
                                <a:pt x="95" y="535"/>
                              </a:lnTo>
                              <a:lnTo>
                                <a:pt x="96" y="522"/>
                              </a:lnTo>
                              <a:lnTo>
                                <a:pt x="96" y="507"/>
                              </a:lnTo>
                              <a:lnTo>
                                <a:pt x="99" y="497"/>
                              </a:lnTo>
                              <a:lnTo>
                                <a:pt x="101" y="487"/>
                              </a:lnTo>
                              <a:lnTo>
                                <a:pt x="109" y="478"/>
                              </a:lnTo>
                              <a:lnTo>
                                <a:pt x="120" y="470"/>
                              </a:lnTo>
                              <a:lnTo>
                                <a:pt x="131" y="463"/>
                              </a:lnTo>
                              <a:lnTo>
                                <a:pt x="144" y="458"/>
                              </a:lnTo>
                              <a:lnTo>
                                <a:pt x="171" y="449"/>
                              </a:lnTo>
                              <a:lnTo>
                                <a:pt x="199" y="441"/>
                              </a:lnTo>
                              <a:lnTo>
                                <a:pt x="211" y="437"/>
                              </a:lnTo>
                              <a:lnTo>
                                <a:pt x="221" y="433"/>
                              </a:lnTo>
                              <a:lnTo>
                                <a:pt x="232" y="427"/>
                              </a:lnTo>
                              <a:lnTo>
                                <a:pt x="239" y="422"/>
                              </a:lnTo>
                              <a:lnTo>
                                <a:pt x="241" y="418"/>
                              </a:lnTo>
                              <a:lnTo>
                                <a:pt x="244" y="415"/>
                              </a:lnTo>
                              <a:lnTo>
                                <a:pt x="245" y="411"/>
                              </a:lnTo>
                              <a:lnTo>
                                <a:pt x="247" y="406"/>
                              </a:lnTo>
                              <a:lnTo>
                                <a:pt x="247" y="402"/>
                              </a:lnTo>
                              <a:lnTo>
                                <a:pt x="245" y="397"/>
                              </a:lnTo>
                              <a:lnTo>
                                <a:pt x="243" y="391"/>
                              </a:lnTo>
                              <a:lnTo>
                                <a:pt x="240" y="385"/>
                              </a:lnTo>
                              <a:lnTo>
                                <a:pt x="225" y="349"/>
                              </a:lnTo>
                              <a:lnTo>
                                <a:pt x="213" y="313"/>
                              </a:lnTo>
                              <a:lnTo>
                                <a:pt x="211" y="306"/>
                              </a:lnTo>
                              <a:lnTo>
                                <a:pt x="207" y="298"/>
                              </a:lnTo>
                              <a:lnTo>
                                <a:pt x="203" y="293"/>
                              </a:lnTo>
                              <a:lnTo>
                                <a:pt x="199" y="287"/>
                              </a:lnTo>
                              <a:lnTo>
                                <a:pt x="193" y="283"/>
                              </a:lnTo>
                              <a:lnTo>
                                <a:pt x="188" y="279"/>
                              </a:lnTo>
                              <a:lnTo>
                                <a:pt x="181" y="278"/>
                              </a:lnTo>
                              <a:lnTo>
                                <a:pt x="175" y="277"/>
                              </a:lnTo>
                              <a:lnTo>
                                <a:pt x="167" y="278"/>
                              </a:lnTo>
                              <a:lnTo>
                                <a:pt x="161" y="281"/>
                              </a:lnTo>
                              <a:lnTo>
                                <a:pt x="157" y="285"/>
                              </a:lnTo>
                              <a:lnTo>
                                <a:pt x="155" y="289"/>
                              </a:lnTo>
                              <a:lnTo>
                                <a:pt x="152" y="293"/>
                              </a:lnTo>
                              <a:lnTo>
                                <a:pt x="151" y="297"/>
                              </a:lnTo>
                              <a:lnTo>
                                <a:pt x="148" y="299"/>
                              </a:lnTo>
                              <a:lnTo>
                                <a:pt x="144" y="301"/>
                              </a:lnTo>
                              <a:lnTo>
                                <a:pt x="136" y="299"/>
                              </a:lnTo>
                              <a:lnTo>
                                <a:pt x="129" y="297"/>
                              </a:lnTo>
                              <a:lnTo>
                                <a:pt x="124" y="291"/>
                              </a:lnTo>
                              <a:lnTo>
                                <a:pt x="120" y="285"/>
                              </a:lnTo>
                              <a:lnTo>
                                <a:pt x="117" y="278"/>
                              </a:lnTo>
                              <a:lnTo>
                                <a:pt x="115" y="270"/>
                              </a:lnTo>
                              <a:lnTo>
                                <a:pt x="115" y="265"/>
                              </a:lnTo>
                              <a:lnTo>
                                <a:pt x="113" y="259"/>
                              </a:lnTo>
                              <a:lnTo>
                                <a:pt x="115" y="251"/>
                              </a:lnTo>
                              <a:lnTo>
                                <a:pt x="116" y="245"/>
                              </a:lnTo>
                              <a:lnTo>
                                <a:pt x="120" y="239"/>
                              </a:lnTo>
                              <a:lnTo>
                                <a:pt x="124" y="233"/>
                              </a:lnTo>
                              <a:lnTo>
                                <a:pt x="133" y="223"/>
                              </a:lnTo>
                              <a:lnTo>
                                <a:pt x="143" y="213"/>
                              </a:lnTo>
                              <a:lnTo>
                                <a:pt x="147" y="206"/>
                              </a:lnTo>
                              <a:lnTo>
                                <a:pt x="151" y="199"/>
                              </a:lnTo>
                              <a:lnTo>
                                <a:pt x="153" y="193"/>
                              </a:lnTo>
                              <a:lnTo>
                                <a:pt x="155" y="185"/>
                              </a:lnTo>
                              <a:lnTo>
                                <a:pt x="155" y="175"/>
                              </a:lnTo>
                              <a:lnTo>
                                <a:pt x="153" y="165"/>
                              </a:lnTo>
                              <a:lnTo>
                                <a:pt x="149" y="153"/>
                              </a:lnTo>
                              <a:lnTo>
                                <a:pt x="144" y="138"/>
                              </a:lnTo>
                              <a:lnTo>
                                <a:pt x="152" y="121"/>
                              </a:lnTo>
                              <a:lnTo>
                                <a:pt x="164" y="99"/>
                              </a:lnTo>
                              <a:lnTo>
                                <a:pt x="177" y="75"/>
                              </a:lnTo>
                              <a:lnTo>
                                <a:pt x="193" y="53"/>
                              </a:lnTo>
                              <a:lnTo>
                                <a:pt x="201" y="42"/>
                              </a:lnTo>
                              <a:lnTo>
                                <a:pt x="209" y="33"/>
                              </a:lnTo>
                              <a:lnTo>
                                <a:pt x="219" y="24"/>
                              </a:lnTo>
                              <a:lnTo>
                                <a:pt x="228" y="16"/>
                              </a:lnTo>
                              <a:lnTo>
                                <a:pt x="237" y="9"/>
                              </a:lnTo>
                              <a:lnTo>
                                <a:pt x="247" y="4"/>
                              </a:lnTo>
                              <a:lnTo>
                                <a:pt x="255" y="1"/>
                              </a:lnTo>
                              <a:lnTo>
                                <a:pt x="264" y="0"/>
                              </a:lnTo>
                              <a:lnTo>
                                <a:pt x="271" y="1"/>
                              </a:lnTo>
                              <a:lnTo>
                                <a:pt x="276" y="4"/>
                              </a:lnTo>
                              <a:lnTo>
                                <a:pt x="280" y="9"/>
                              </a:lnTo>
                              <a:lnTo>
                                <a:pt x="283" y="14"/>
                              </a:lnTo>
                              <a:lnTo>
                                <a:pt x="285" y="21"/>
                              </a:lnTo>
                              <a:lnTo>
                                <a:pt x="287" y="28"/>
                              </a:lnTo>
                              <a:lnTo>
                                <a:pt x="288" y="36"/>
                              </a:lnTo>
                              <a:lnTo>
                                <a:pt x="288" y="42"/>
                              </a:lnTo>
                              <a:lnTo>
                                <a:pt x="288" y="50"/>
                              </a:lnTo>
                              <a:lnTo>
                                <a:pt x="285" y="57"/>
                              </a:lnTo>
                              <a:lnTo>
                                <a:pt x="281" y="63"/>
                              </a:lnTo>
                              <a:lnTo>
                                <a:pt x="276" y="67"/>
                              </a:lnTo>
                              <a:lnTo>
                                <a:pt x="272" y="71"/>
                              </a:lnTo>
                              <a:lnTo>
                                <a:pt x="268" y="75"/>
                              </a:lnTo>
                              <a:lnTo>
                                <a:pt x="265" y="79"/>
                              </a:lnTo>
                              <a:lnTo>
                                <a:pt x="264" y="85"/>
                              </a:lnTo>
                              <a:lnTo>
                                <a:pt x="267" y="89"/>
                              </a:lnTo>
                              <a:lnTo>
                                <a:pt x="272" y="95"/>
                              </a:lnTo>
                              <a:lnTo>
                                <a:pt x="280" y="102"/>
                              </a:lnTo>
                              <a:lnTo>
                                <a:pt x="291" y="109"/>
                              </a:lnTo>
                              <a:lnTo>
                                <a:pt x="320" y="123"/>
                              </a:lnTo>
                              <a:lnTo>
                                <a:pt x="353" y="138"/>
                              </a:lnTo>
                              <a:lnTo>
                                <a:pt x="388" y="153"/>
                              </a:lnTo>
                              <a:lnTo>
                                <a:pt x="421" y="163"/>
                              </a:lnTo>
                              <a:lnTo>
                                <a:pt x="437" y="169"/>
                              </a:lnTo>
                              <a:lnTo>
                                <a:pt x="451" y="171"/>
                              </a:lnTo>
                              <a:lnTo>
                                <a:pt x="461" y="174"/>
                              </a:lnTo>
                              <a:lnTo>
                                <a:pt x="469" y="174"/>
                              </a:lnTo>
                              <a:lnTo>
                                <a:pt x="477" y="174"/>
                              </a:lnTo>
                              <a:lnTo>
                                <a:pt x="487" y="171"/>
                              </a:lnTo>
                              <a:lnTo>
                                <a:pt x="495" y="169"/>
                              </a:lnTo>
                              <a:lnTo>
                                <a:pt x="503" y="166"/>
                              </a:lnTo>
                              <a:lnTo>
                                <a:pt x="511" y="162"/>
                              </a:lnTo>
                              <a:lnTo>
                                <a:pt x="519" y="159"/>
                              </a:lnTo>
                              <a:lnTo>
                                <a:pt x="527" y="157"/>
                              </a:lnTo>
                              <a:lnTo>
                                <a:pt x="536" y="157"/>
                              </a:lnTo>
                              <a:lnTo>
                                <a:pt x="545" y="157"/>
                              </a:lnTo>
                              <a:lnTo>
                                <a:pt x="555" y="158"/>
                              </a:lnTo>
                              <a:lnTo>
                                <a:pt x="564" y="161"/>
                              </a:lnTo>
                              <a:lnTo>
                                <a:pt x="572" y="163"/>
                              </a:lnTo>
                              <a:lnTo>
                                <a:pt x="588" y="169"/>
                              </a:lnTo>
                              <a:lnTo>
                                <a:pt x="604" y="175"/>
                              </a:lnTo>
                              <a:lnTo>
                                <a:pt x="619" y="182"/>
                              </a:lnTo>
                              <a:lnTo>
                                <a:pt x="634" y="187"/>
                              </a:lnTo>
                              <a:lnTo>
                                <a:pt x="642" y="189"/>
                              </a:lnTo>
                              <a:lnTo>
                                <a:pt x="650" y="189"/>
                              </a:lnTo>
                              <a:lnTo>
                                <a:pt x="658" y="189"/>
                              </a:lnTo>
                              <a:lnTo>
                                <a:pt x="668" y="186"/>
                              </a:lnTo>
                              <a:lnTo>
                                <a:pt x="686" y="181"/>
                              </a:lnTo>
                              <a:lnTo>
                                <a:pt x="701" y="174"/>
                              </a:lnTo>
                              <a:lnTo>
                                <a:pt x="713" y="169"/>
                              </a:lnTo>
                              <a:lnTo>
                                <a:pt x="724" y="163"/>
                              </a:lnTo>
                              <a:lnTo>
                                <a:pt x="732" y="157"/>
                              </a:lnTo>
                              <a:lnTo>
                                <a:pt x="738" y="149"/>
                              </a:lnTo>
                              <a:lnTo>
                                <a:pt x="745" y="138"/>
                              </a:lnTo>
                              <a:lnTo>
                                <a:pt x="752" y="126"/>
                              </a:lnTo>
                              <a:lnTo>
                                <a:pt x="776" y="9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6" name="Freeform 4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52725" y="4924425"/>
                          <a:ext cx="439738" cy="315913"/>
                        </a:xfrm>
                        <a:custGeom>
                          <a:avLst/>
                          <a:gdLst>
                            <a:gd name="T0" fmla="*/ 858 w 909"/>
                            <a:gd name="T1" fmla="*/ 601 h 650"/>
                            <a:gd name="T2" fmla="*/ 822 w 909"/>
                            <a:gd name="T3" fmla="*/ 605 h 650"/>
                            <a:gd name="T4" fmla="*/ 805 w 909"/>
                            <a:gd name="T5" fmla="*/ 628 h 650"/>
                            <a:gd name="T6" fmla="*/ 773 w 909"/>
                            <a:gd name="T7" fmla="*/ 632 h 650"/>
                            <a:gd name="T8" fmla="*/ 633 w 909"/>
                            <a:gd name="T9" fmla="*/ 632 h 650"/>
                            <a:gd name="T10" fmla="*/ 545 w 909"/>
                            <a:gd name="T11" fmla="*/ 633 h 650"/>
                            <a:gd name="T12" fmla="*/ 517 w 909"/>
                            <a:gd name="T13" fmla="*/ 645 h 650"/>
                            <a:gd name="T14" fmla="*/ 482 w 909"/>
                            <a:gd name="T15" fmla="*/ 614 h 650"/>
                            <a:gd name="T16" fmla="*/ 457 w 909"/>
                            <a:gd name="T17" fmla="*/ 602 h 650"/>
                            <a:gd name="T18" fmla="*/ 434 w 909"/>
                            <a:gd name="T19" fmla="*/ 605 h 650"/>
                            <a:gd name="T20" fmla="*/ 402 w 909"/>
                            <a:gd name="T21" fmla="*/ 626 h 650"/>
                            <a:gd name="T22" fmla="*/ 378 w 909"/>
                            <a:gd name="T23" fmla="*/ 638 h 650"/>
                            <a:gd name="T24" fmla="*/ 361 w 909"/>
                            <a:gd name="T25" fmla="*/ 630 h 650"/>
                            <a:gd name="T26" fmla="*/ 286 w 909"/>
                            <a:gd name="T27" fmla="*/ 632 h 650"/>
                            <a:gd name="T28" fmla="*/ 237 w 909"/>
                            <a:gd name="T29" fmla="*/ 625 h 650"/>
                            <a:gd name="T30" fmla="*/ 165 w 909"/>
                            <a:gd name="T31" fmla="*/ 600 h 650"/>
                            <a:gd name="T32" fmla="*/ 113 w 909"/>
                            <a:gd name="T33" fmla="*/ 590 h 650"/>
                            <a:gd name="T34" fmla="*/ 128 w 909"/>
                            <a:gd name="T35" fmla="*/ 504 h 650"/>
                            <a:gd name="T36" fmla="*/ 132 w 909"/>
                            <a:gd name="T37" fmla="*/ 459 h 650"/>
                            <a:gd name="T38" fmla="*/ 88 w 909"/>
                            <a:gd name="T39" fmla="*/ 445 h 650"/>
                            <a:gd name="T40" fmla="*/ 63 w 909"/>
                            <a:gd name="T41" fmla="*/ 435 h 650"/>
                            <a:gd name="T42" fmla="*/ 53 w 909"/>
                            <a:gd name="T43" fmla="*/ 412 h 650"/>
                            <a:gd name="T44" fmla="*/ 16 w 909"/>
                            <a:gd name="T45" fmla="*/ 407 h 650"/>
                            <a:gd name="T46" fmla="*/ 20 w 909"/>
                            <a:gd name="T47" fmla="*/ 355 h 650"/>
                            <a:gd name="T48" fmla="*/ 91 w 909"/>
                            <a:gd name="T49" fmla="*/ 275 h 650"/>
                            <a:gd name="T50" fmla="*/ 132 w 909"/>
                            <a:gd name="T51" fmla="*/ 217 h 650"/>
                            <a:gd name="T52" fmla="*/ 144 w 909"/>
                            <a:gd name="T53" fmla="*/ 173 h 650"/>
                            <a:gd name="T54" fmla="*/ 136 w 909"/>
                            <a:gd name="T55" fmla="*/ 67 h 650"/>
                            <a:gd name="T56" fmla="*/ 152 w 909"/>
                            <a:gd name="T57" fmla="*/ 41 h 650"/>
                            <a:gd name="T58" fmla="*/ 183 w 909"/>
                            <a:gd name="T59" fmla="*/ 29 h 650"/>
                            <a:gd name="T60" fmla="*/ 211 w 909"/>
                            <a:gd name="T61" fmla="*/ 4 h 650"/>
                            <a:gd name="T62" fmla="*/ 241 w 909"/>
                            <a:gd name="T63" fmla="*/ 1 h 650"/>
                            <a:gd name="T64" fmla="*/ 310 w 909"/>
                            <a:gd name="T65" fmla="*/ 31 h 650"/>
                            <a:gd name="T66" fmla="*/ 404 w 909"/>
                            <a:gd name="T67" fmla="*/ 88 h 650"/>
                            <a:gd name="T68" fmla="*/ 438 w 909"/>
                            <a:gd name="T69" fmla="*/ 96 h 650"/>
                            <a:gd name="T70" fmla="*/ 461 w 909"/>
                            <a:gd name="T71" fmla="*/ 83 h 650"/>
                            <a:gd name="T72" fmla="*/ 490 w 909"/>
                            <a:gd name="T73" fmla="*/ 59 h 650"/>
                            <a:gd name="T74" fmla="*/ 517 w 909"/>
                            <a:gd name="T75" fmla="*/ 56 h 650"/>
                            <a:gd name="T76" fmla="*/ 553 w 909"/>
                            <a:gd name="T77" fmla="*/ 91 h 650"/>
                            <a:gd name="T78" fmla="*/ 554 w 909"/>
                            <a:gd name="T79" fmla="*/ 160 h 650"/>
                            <a:gd name="T80" fmla="*/ 576 w 909"/>
                            <a:gd name="T81" fmla="*/ 193 h 650"/>
                            <a:gd name="T82" fmla="*/ 605 w 909"/>
                            <a:gd name="T83" fmla="*/ 239 h 650"/>
                            <a:gd name="T84" fmla="*/ 602 w 909"/>
                            <a:gd name="T85" fmla="*/ 276 h 650"/>
                            <a:gd name="T86" fmla="*/ 609 w 909"/>
                            <a:gd name="T87" fmla="*/ 293 h 650"/>
                            <a:gd name="T88" fmla="*/ 636 w 909"/>
                            <a:gd name="T89" fmla="*/ 307 h 650"/>
                            <a:gd name="T90" fmla="*/ 686 w 909"/>
                            <a:gd name="T91" fmla="*/ 312 h 650"/>
                            <a:gd name="T92" fmla="*/ 741 w 909"/>
                            <a:gd name="T93" fmla="*/ 323 h 650"/>
                            <a:gd name="T94" fmla="*/ 770 w 909"/>
                            <a:gd name="T95" fmla="*/ 352 h 650"/>
                            <a:gd name="T96" fmla="*/ 820 w 909"/>
                            <a:gd name="T97" fmla="*/ 436 h 650"/>
                            <a:gd name="T98" fmla="*/ 857 w 909"/>
                            <a:gd name="T99" fmla="*/ 455 h 650"/>
                            <a:gd name="T100" fmla="*/ 882 w 909"/>
                            <a:gd name="T101" fmla="*/ 483 h 650"/>
                            <a:gd name="T102" fmla="*/ 889 w 909"/>
                            <a:gd name="T103" fmla="*/ 540 h 650"/>
                            <a:gd name="T104" fmla="*/ 904 w 909"/>
                            <a:gd name="T105" fmla="*/ 568 h 650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909"/>
                            <a:gd name="T160" fmla="*/ 0 h 650"/>
                            <a:gd name="T161" fmla="*/ 909 w 909"/>
                            <a:gd name="T162" fmla="*/ 650 h 650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909" h="650">
                              <a:moveTo>
                                <a:pt x="909" y="584"/>
                              </a:moveTo>
                              <a:lnTo>
                                <a:pt x="888" y="593"/>
                              </a:lnTo>
                              <a:lnTo>
                                <a:pt x="869" y="600"/>
                              </a:lnTo>
                              <a:lnTo>
                                <a:pt x="858" y="601"/>
                              </a:lnTo>
                              <a:lnTo>
                                <a:pt x="849" y="601"/>
                              </a:lnTo>
                              <a:lnTo>
                                <a:pt x="837" y="600"/>
                              </a:lnTo>
                              <a:lnTo>
                                <a:pt x="824" y="596"/>
                              </a:lnTo>
                              <a:lnTo>
                                <a:pt x="822" y="605"/>
                              </a:lnTo>
                              <a:lnTo>
                                <a:pt x="818" y="612"/>
                              </a:lnTo>
                              <a:lnTo>
                                <a:pt x="814" y="618"/>
                              </a:lnTo>
                              <a:lnTo>
                                <a:pt x="810" y="624"/>
                              </a:lnTo>
                              <a:lnTo>
                                <a:pt x="805" y="628"/>
                              </a:lnTo>
                              <a:lnTo>
                                <a:pt x="798" y="630"/>
                              </a:lnTo>
                              <a:lnTo>
                                <a:pt x="790" y="632"/>
                              </a:lnTo>
                              <a:lnTo>
                                <a:pt x="782" y="632"/>
                              </a:lnTo>
                              <a:lnTo>
                                <a:pt x="773" y="632"/>
                              </a:lnTo>
                              <a:lnTo>
                                <a:pt x="749" y="632"/>
                              </a:lnTo>
                              <a:lnTo>
                                <a:pt x="714" y="632"/>
                              </a:lnTo>
                              <a:lnTo>
                                <a:pt x="674" y="632"/>
                              </a:lnTo>
                              <a:lnTo>
                                <a:pt x="633" y="632"/>
                              </a:lnTo>
                              <a:lnTo>
                                <a:pt x="597" y="632"/>
                              </a:lnTo>
                              <a:lnTo>
                                <a:pt x="568" y="632"/>
                              </a:lnTo>
                              <a:lnTo>
                                <a:pt x="553" y="632"/>
                              </a:lnTo>
                              <a:lnTo>
                                <a:pt x="545" y="633"/>
                              </a:lnTo>
                              <a:lnTo>
                                <a:pt x="537" y="634"/>
                              </a:lnTo>
                              <a:lnTo>
                                <a:pt x="530" y="637"/>
                              </a:lnTo>
                              <a:lnTo>
                                <a:pt x="525" y="640"/>
                              </a:lnTo>
                              <a:lnTo>
                                <a:pt x="517" y="645"/>
                              </a:lnTo>
                              <a:lnTo>
                                <a:pt x="512" y="650"/>
                              </a:lnTo>
                              <a:lnTo>
                                <a:pt x="501" y="638"/>
                              </a:lnTo>
                              <a:lnTo>
                                <a:pt x="490" y="622"/>
                              </a:lnTo>
                              <a:lnTo>
                                <a:pt x="482" y="614"/>
                              </a:lnTo>
                              <a:lnTo>
                                <a:pt x="474" y="608"/>
                              </a:lnTo>
                              <a:lnTo>
                                <a:pt x="469" y="605"/>
                              </a:lnTo>
                              <a:lnTo>
                                <a:pt x="464" y="604"/>
                              </a:lnTo>
                              <a:lnTo>
                                <a:pt x="457" y="602"/>
                              </a:lnTo>
                              <a:lnTo>
                                <a:pt x="450" y="602"/>
                              </a:lnTo>
                              <a:lnTo>
                                <a:pt x="445" y="602"/>
                              </a:lnTo>
                              <a:lnTo>
                                <a:pt x="440" y="604"/>
                              </a:lnTo>
                              <a:lnTo>
                                <a:pt x="434" y="605"/>
                              </a:lnTo>
                              <a:lnTo>
                                <a:pt x="430" y="608"/>
                              </a:lnTo>
                              <a:lnTo>
                                <a:pt x="421" y="613"/>
                              </a:lnTo>
                              <a:lnTo>
                                <a:pt x="412" y="620"/>
                              </a:lnTo>
                              <a:lnTo>
                                <a:pt x="402" y="626"/>
                              </a:lnTo>
                              <a:lnTo>
                                <a:pt x="393" y="633"/>
                              </a:lnTo>
                              <a:lnTo>
                                <a:pt x="389" y="634"/>
                              </a:lnTo>
                              <a:lnTo>
                                <a:pt x="384" y="637"/>
                              </a:lnTo>
                              <a:lnTo>
                                <a:pt x="378" y="638"/>
                              </a:lnTo>
                              <a:lnTo>
                                <a:pt x="373" y="638"/>
                              </a:lnTo>
                              <a:lnTo>
                                <a:pt x="368" y="637"/>
                              </a:lnTo>
                              <a:lnTo>
                                <a:pt x="364" y="634"/>
                              </a:lnTo>
                              <a:lnTo>
                                <a:pt x="361" y="630"/>
                              </a:lnTo>
                              <a:lnTo>
                                <a:pt x="361" y="626"/>
                              </a:lnTo>
                              <a:lnTo>
                                <a:pt x="312" y="626"/>
                              </a:lnTo>
                              <a:lnTo>
                                <a:pt x="298" y="630"/>
                              </a:lnTo>
                              <a:lnTo>
                                <a:pt x="286" y="632"/>
                              </a:lnTo>
                              <a:lnTo>
                                <a:pt x="273" y="632"/>
                              </a:lnTo>
                              <a:lnTo>
                                <a:pt x="261" y="630"/>
                              </a:lnTo>
                              <a:lnTo>
                                <a:pt x="249" y="629"/>
                              </a:lnTo>
                              <a:lnTo>
                                <a:pt x="237" y="625"/>
                              </a:lnTo>
                              <a:lnTo>
                                <a:pt x="225" y="621"/>
                              </a:lnTo>
                              <a:lnTo>
                                <a:pt x="213" y="617"/>
                              </a:lnTo>
                              <a:lnTo>
                                <a:pt x="189" y="608"/>
                              </a:lnTo>
                              <a:lnTo>
                                <a:pt x="165" y="600"/>
                              </a:lnTo>
                              <a:lnTo>
                                <a:pt x="153" y="596"/>
                              </a:lnTo>
                              <a:lnTo>
                                <a:pt x="140" y="593"/>
                              </a:lnTo>
                              <a:lnTo>
                                <a:pt x="127" y="590"/>
                              </a:lnTo>
                              <a:lnTo>
                                <a:pt x="113" y="590"/>
                              </a:lnTo>
                              <a:lnTo>
                                <a:pt x="108" y="548"/>
                              </a:lnTo>
                              <a:lnTo>
                                <a:pt x="116" y="528"/>
                              </a:lnTo>
                              <a:lnTo>
                                <a:pt x="124" y="512"/>
                              </a:lnTo>
                              <a:lnTo>
                                <a:pt x="128" y="504"/>
                              </a:lnTo>
                              <a:lnTo>
                                <a:pt x="129" y="496"/>
                              </a:lnTo>
                              <a:lnTo>
                                <a:pt x="132" y="487"/>
                              </a:lnTo>
                              <a:lnTo>
                                <a:pt x="132" y="476"/>
                              </a:lnTo>
                              <a:lnTo>
                                <a:pt x="132" y="459"/>
                              </a:lnTo>
                              <a:lnTo>
                                <a:pt x="132" y="445"/>
                              </a:lnTo>
                              <a:lnTo>
                                <a:pt x="116" y="447"/>
                              </a:lnTo>
                              <a:lnTo>
                                <a:pt x="101" y="447"/>
                              </a:lnTo>
                              <a:lnTo>
                                <a:pt x="88" y="445"/>
                              </a:lnTo>
                              <a:lnTo>
                                <a:pt x="77" y="443"/>
                              </a:lnTo>
                              <a:lnTo>
                                <a:pt x="72" y="441"/>
                              </a:lnTo>
                              <a:lnTo>
                                <a:pt x="67" y="439"/>
                              </a:lnTo>
                              <a:lnTo>
                                <a:pt x="63" y="435"/>
                              </a:lnTo>
                              <a:lnTo>
                                <a:pt x="60" y="431"/>
                              </a:lnTo>
                              <a:lnTo>
                                <a:pt x="57" y="425"/>
                              </a:lnTo>
                              <a:lnTo>
                                <a:pt x="55" y="420"/>
                              </a:lnTo>
                              <a:lnTo>
                                <a:pt x="53" y="412"/>
                              </a:lnTo>
                              <a:lnTo>
                                <a:pt x="53" y="404"/>
                              </a:lnTo>
                              <a:lnTo>
                                <a:pt x="41" y="407"/>
                              </a:lnTo>
                              <a:lnTo>
                                <a:pt x="29" y="408"/>
                              </a:lnTo>
                              <a:lnTo>
                                <a:pt x="16" y="407"/>
                              </a:lnTo>
                              <a:lnTo>
                                <a:pt x="0" y="404"/>
                              </a:lnTo>
                              <a:lnTo>
                                <a:pt x="4" y="387"/>
                              </a:lnTo>
                              <a:lnTo>
                                <a:pt x="11" y="371"/>
                              </a:lnTo>
                              <a:lnTo>
                                <a:pt x="20" y="355"/>
                              </a:lnTo>
                              <a:lnTo>
                                <a:pt x="29" y="340"/>
                              </a:lnTo>
                              <a:lnTo>
                                <a:pt x="53" y="313"/>
                              </a:lnTo>
                              <a:lnTo>
                                <a:pt x="79" y="288"/>
                              </a:lnTo>
                              <a:lnTo>
                                <a:pt x="91" y="275"/>
                              </a:lnTo>
                              <a:lnTo>
                                <a:pt x="103" y="261"/>
                              </a:lnTo>
                              <a:lnTo>
                                <a:pt x="115" y="247"/>
                              </a:lnTo>
                              <a:lnTo>
                                <a:pt x="124" y="232"/>
                              </a:lnTo>
                              <a:lnTo>
                                <a:pt x="132" y="217"/>
                              </a:lnTo>
                              <a:lnTo>
                                <a:pt x="139" y="200"/>
                              </a:lnTo>
                              <a:lnTo>
                                <a:pt x="141" y="192"/>
                              </a:lnTo>
                              <a:lnTo>
                                <a:pt x="143" y="183"/>
                              </a:lnTo>
                              <a:lnTo>
                                <a:pt x="144" y="173"/>
                              </a:lnTo>
                              <a:lnTo>
                                <a:pt x="144" y="163"/>
                              </a:lnTo>
                              <a:lnTo>
                                <a:pt x="143" y="133"/>
                              </a:lnTo>
                              <a:lnTo>
                                <a:pt x="140" y="100"/>
                              </a:lnTo>
                              <a:lnTo>
                                <a:pt x="136" y="67"/>
                              </a:lnTo>
                              <a:lnTo>
                                <a:pt x="132" y="36"/>
                              </a:lnTo>
                              <a:lnTo>
                                <a:pt x="137" y="39"/>
                              </a:lnTo>
                              <a:lnTo>
                                <a:pt x="144" y="43"/>
                              </a:lnTo>
                              <a:lnTo>
                                <a:pt x="152" y="41"/>
                              </a:lnTo>
                              <a:lnTo>
                                <a:pt x="160" y="40"/>
                              </a:lnTo>
                              <a:lnTo>
                                <a:pt x="167" y="39"/>
                              </a:lnTo>
                              <a:lnTo>
                                <a:pt x="172" y="36"/>
                              </a:lnTo>
                              <a:lnTo>
                                <a:pt x="183" y="29"/>
                              </a:lnTo>
                              <a:lnTo>
                                <a:pt x="191" y="21"/>
                              </a:lnTo>
                              <a:lnTo>
                                <a:pt x="199" y="13"/>
                              </a:lnTo>
                              <a:lnTo>
                                <a:pt x="207" y="7"/>
                              </a:lnTo>
                              <a:lnTo>
                                <a:pt x="211" y="4"/>
                              </a:lnTo>
                              <a:lnTo>
                                <a:pt x="216" y="1"/>
                              </a:lnTo>
                              <a:lnTo>
                                <a:pt x="221" y="0"/>
                              </a:lnTo>
                              <a:lnTo>
                                <a:pt x="228" y="0"/>
                              </a:lnTo>
                              <a:lnTo>
                                <a:pt x="241" y="1"/>
                              </a:lnTo>
                              <a:lnTo>
                                <a:pt x="255" y="4"/>
                              </a:lnTo>
                              <a:lnTo>
                                <a:pt x="268" y="9"/>
                              </a:lnTo>
                              <a:lnTo>
                                <a:pt x="282" y="15"/>
                              </a:lnTo>
                              <a:lnTo>
                                <a:pt x="310" y="31"/>
                              </a:lnTo>
                              <a:lnTo>
                                <a:pt x="340" y="48"/>
                              </a:lnTo>
                              <a:lnTo>
                                <a:pt x="366" y="65"/>
                              </a:lnTo>
                              <a:lnTo>
                                <a:pt x="392" y="81"/>
                              </a:lnTo>
                              <a:lnTo>
                                <a:pt x="404" y="88"/>
                              </a:lnTo>
                              <a:lnTo>
                                <a:pt x="414" y="92"/>
                              </a:lnTo>
                              <a:lnTo>
                                <a:pt x="424" y="96"/>
                              </a:lnTo>
                              <a:lnTo>
                                <a:pt x="433" y="96"/>
                              </a:lnTo>
                              <a:lnTo>
                                <a:pt x="438" y="96"/>
                              </a:lnTo>
                              <a:lnTo>
                                <a:pt x="444" y="95"/>
                              </a:lnTo>
                              <a:lnTo>
                                <a:pt x="448" y="92"/>
                              </a:lnTo>
                              <a:lnTo>
                                <a:pt x="453" y="89"/>
                              </a:lnTo>
                              <a:lnTo>
                                <a:pt x="461" y="83"/>
                              </a:lnTo>
                              <a:lnTo>
                                <a:pt x="469" y="76"/>
                              </a:lnTo>
                              <a:lnTo>
                                <a:pt x="477" y="68"/>
                              </a:lnTo>
                              <a:lnTo>
                                <a:pt x="485" y="61"/>
                              </a:lnTo>
                              <a:lnTo>
                                <a:pt x="490" y="59"/>
                              </a:lnTo>
                              <a:lnTo>
                                <a:pt x="494" y="56"/>
                              </a:lnTo>
                              <a:lnTo>
                                <a:pt x="500" y="55"/>
                              </a:lnTo>
                              <a:lnTo>
                                <a:pt x="505" y="55"/>
                              </a:lnTo>
                              <a:lnTo>
                                <a:pt x="517" y="56"/>
                              </a:lnTo>
                              <a:lnTo>
                                <a:pt x="529" y="59"/>
                              </a:lnTo>
                              <a:lnTo>
                                <a:pt x="541" y="61"/>
                              </a:lnTo>
                              <a:lnTo>
                                <a:pt x="553" y="67"/>
                              </a:lnTo>
                              <a:lnTo>
                                <a:pt x="553" y="91"/>
                              </a:lnTo>
                              <a:lnTo>
                                <a:pt x="553" y="111"/>
                              </a:lnTo>
                              <a:lnTo>
                                <a:pt x="553" y="128"/>
                              </a:lnTo>
                              <a:lnTo>
                                <a:pt x="553" y="145"/>
                              </a:lnTo>
                              <a:lnTo>
                                <a:pt x="554" y="160"/>
                              </a:lnTo>
                              <a:lnTo>
                                <a:pt x="557" y="172"/>
                              </a:lnTo>
                              <a:lnTo>
                                <a:pt x="562" y="180"/>
                              </a:lnTo>
                              <a:lnTo>
                                <a:pt x="568" y="187"/>
                              </a:lnTo>
                              <a:lnTo>
                                <a:pt x="576" y="193"/>
                              </a:lnTo>
                              <a:lnTo>
                                <a:pt x="584" y="203"/>
                              </a:lnTo>
                              <a:lnTo>
                                <a:pt x="593" y="213"/>
                              </a:lnTo>
                              <a:lnTo>
                                <a:pt x="601" y="229"/>
                              </a:lnTo>
                              <a:lnTo>
                                <a:pt x="605" y="239"/>
                              </a:lnTo>
                              <a:lnTo>
                                <a:pt x="605" y="248"/>
                              </a:lnTo>
                              <a:lnTo>
                                <a:pt x="604" y="257"/>
                              </a:lnTo>
                              <a:lnTo>
                                <a:pt x="602" y="267"/>
                              </a:lnTo>
                              <a:lnTo>
                                <a:pt x="602" y="276"/>
                              </a:lnTo>
                              <a:lnTo>
                                <a:pt x="604" y="283"/>
                              </a:lnTo>
                              <a:lnTo>
                                <a:pt x="605" y="287"/>
                              </a:lnTo>
                              <a:lnTo>
                                <a:pt x="606" y="289"/>
                              </a:lnTo>
                              <a:lnTo>
                                <a:pt x="609" y="293"/>
                              </a:lnTo>
                              <a:lnTo>
                                <a:pt x="613" y="295"/>
                              </a:lnTo>
                              <a:lnTo>
                                <a:pt x="621" y="300"/>
                              </a:lnTo>
                              <a:lnTo>
                                <a:pt x="629" y="304"/>
                              </a:lnTo>
                              <a:lnTo>
                                <a:pt x="636" y="307"/>
                              </a:lnTo>
                              <a:lnTo>
                                <a:pt x="644" y="309"/>
                              </a:lnTo>
                              <a:lnTo>
                                <a:pt x="657" y="312"/>
                              </a:lnTo>
                              <a:lnTo>
                                <a:pt x="672" y="312"/>
                              </a:lnTo>
                              <a:lnTo>
                                <a:pt x="686" y="312"/>
                              </a:lnTo>
                              <a:lnTo>
                                <a:pt x="701" y="312"/>
                              </a:lnTo>
                              <a:lnTo>
                                <a:pt x="717" y="315"/>
                              </a:lnTo>
                              <a:lnTo>
                                <a:pt x="734" y="320"/>
                              </a:lnTo>
                              <a:lnTo>
                                <a:pt x="741" y="323"/>
                              </a:lnTo>
                              <a:lnTo>
                                <a:pt x="749" y="328"/>
                              </a:lnTo>
                              <a:lnTo>
                                <a:pt x="754" y="333"/>
                              </a:lnTo>
                              <a:lnTo>
                                <a:pt x="761" y="339"/>
                              </a:lnTo>
                              <a:lnTo>
                                <a:pt x="770" y="352"/>
                              </a:lnTo>
                              <a:lnTo>
                                <a:pt x="780" y="367"/>
                              </a:lnTo>
                              <a:lnTo>
                                <a:pt x="796" y="399"/>
                              </a:lnTo>
                              <a:lnTo>
                                <a:pt x="812" y="428"/>
                              </a:lnTo>
                              <a:lnTo>
                                <a:pt x="820" y="436"/>
                              </a:lnTo>
                              <a:lnTo>
                                <a:pt x="829" y="443"/>
                              </a:lnTo>
                              <a:lnTo>
                                <a:pt x="838" y="447"/>
                              </a:lnTo>
                              <a:lnTo>
                                <a:pt x="848" y="451"/>
                              </a:lnTo>
                              <a:lnTo>
                                <a:pt x="857" y="455"/>
                              </a:lnTo>
                              <a:lnTo>
                                <a:pt x="865" y="459"/>
                              </a:lnTo>
                              <a:lnTo>
                                <a:pt x="873" y="464"/>
                              </a:lnTo>
                              <a:lnTo>
                                <a:pt x="878" y="469"/>
                              </a:lnTo>
                              <a:lnTo>
                                <a:pt x="882" y="483"/>
                              </a:lnTo>
                              <a:lnTo>
                                <a:pt x="884" y="496"/>
                              </a:lnTo>
                              <a:lnTo>
                                <a:pt x="885" y="511"/>
                              </a:lnTo>
                              <a:lnTo>
                                <a:pt x="886" y="525"/>
                              </a:lnTo>
                              <a:lnTo>
                                <a:pt x="889" y="540"/>
                              </a:lnTo>
                              <a:lnTo>
                                <a:pt x="893" y="553"/>
                              </a:lnTo>
                              <a:lnTo>
                                <a:pt x="896" y="558"/>
                              </a:lnTo>
                              <a:lnTo>
                                <a:pt x="900" y="564"/>
                              </a:lnTo>
                              <a:lnTo>
                                <a:pt x="904" y="568"/>
                              </a:lnTo>
                              <a:lnTo>
                                <a:pt x="909" y="572"/>
                              </a:lnTo>
                              <a:lnTo>
                                <a:pt x="909" y="58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7" name="Freeform 4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81150" y="3540125"/>
                          <a:ext cx="693738" cy="582613"/>
                        </a:xfrm>
                        <a:custGeom>
                          <a:avLst/>
                          <a:gdLst>
                            <a:gd name="T0" fmla="*/ 644 w 1433"/>
                            <a:gd name="T1" fmla="*/ 218 h 1196"/>
                            <a:gd name="T2" fmla="*/ 633 w 1433"/>
                            <a:gd name="T3" fmla="*/ 313 h 1196"/>
                            <a:gd name="T4" fmla="*/ 673 w 1433"/>
                            <a:gd name="T5" fmla="*/ 372 h 1196"/>
                            <a:gd name="T6" fmla="*/ 725 w 1433"/>
                            <a:gd name="T7" fmla="*/ 409 h 1196"/>
                            <a:gd name="T8" fmla="*/ 738 w 1433"/>
                            <a:gd name="T9" fmla="*/ 464 h 1196"/>
                            <a:gd name="T10" fmla="*/ 773 w 1433"/>
                            <a:gd name="T11" fmla="*/ 473 h 1196"/>
                            <a:gd name="T12" fmla="*/ 820 w 1433"/>
                            <a:gd name="T13" fmla="*/ 487 h 1196"/>
                            <a:gd name="T14" fmla="*/ 840 w 1433"/>
                            <a:gd name="T15" fmla="*/ 549 h 1196"/>
                            <a:gd name="T16" fmla="*/ 894 w 1433"/>
                            <a:gd name="T17" fmla="*/ 554 h 1196"/>
                            <a:gd name="T18" fmla="*/ 945 w 1433"/>
                            <a:gd name="T19" fmla="*/ 575 h 1196"/>
                            <a:gd name="T20" fmla="*/ 1018 w 1433"/>
                            <a:gd name="T21" fmla="*/ 625 h 1196"/>
                            <a:gd name="T22" fmla="*/ 1040 w 1433"/>
                            <a:gd name="T23" fmla="*/ 679 h 1196"/>
                            <a:gd name="T24" fmla="*/ 1190 w 1433"/>
                            <a:gd name="T25" fmla="*/ 726 h 1196"/>
                            <a:gd name="T26" fmla="*/ 1238 w 1433"/>
                            <a:gd name="T27" fmla="*/ 798 h 1196"/>
                            <a:gd name="T28" fmla="*/ 1275 w 1433"/>
                            <a:gd name="T29" fmla="*/ 795 h 1196"/>
                            <a:gd name="T30" fmla="*/ 1309 w 1433"/>
                            <a:gd name="T31" fmla="*/ 766 h 1196"/>
                            <a:gd name="T32" fmla="*/ 1350 w 1433"/>
                            <a:gd name="T33" fmla="*/ 778 h 1196"/>
                            <a:gd name="T34" fmla="*/ 1355 w 1433"/>
                            <a:gd name="T35" fmla="*/ 813 h 1196"/>
                            <a:gd name="T36" fmla="*/ 1353 w 1433"/>
                            <a:gd name="T37" fmla="*/ 858 h 1196"/>
                            <a:gd name="T38" fmla="*/ 1413 w 1433"/>
                            <a:gd name="T39" fmla="*/ 901 h 1196"/>
                            <a:gd name="T40" fmla="*/ 1399 w 1433"/>
                            <a:gd name="T41" fmla="*/ 953 h 1196"/>
                            <a:gd name="T42" fmla="*/ 1269 w 1433"/>
                            <a:gd name="T43" fmla="*/ 1112 h 1196"/>
                            <a:gd name="T44" fmla="*/ 1171 w 1433"/>
                            <a:gd name="T45" fmla="*/ 1186 h 1196"/>
                            <a:gd name="T46" fmla="*/ 1093 w 1433"/>
                            <a:gd name="T47" fmla="*/ 1194 h 1196"/>
                            <a:gd name="T48" fmla="*/ 1010 w 1433"/>
                            <a:gd name="T49" fmla="*/ 1159 h 1196"/>
                            <a:gd name="T50" fmla="*/ 957 w 1433"/>
                            <a:gd name="T51" fmla="*/ 1102 h 1196"/>
                            <a:gd name="T52" fmla="*/ 810 w 1433"/>
                            <a:gd name="T53" fmla="*/ 989 h 1196"/>
                            <a:gd name="T54" fmla="*/ 756 w 1433"/>
                            <a:gd name="T55" fmla="*/ 922 h 1196"/>
                            <a:gd name="T56" fmla="*/ 734 w 1433"/>
                            <a:gd name="T57" fmla="*/ 867 h 1196"/>
                            <a:gd name="T58" fmla="*/ 706 w 1433"/>
                            <a:gd name="T59" fmla="*/ 910 h 1196"/>
                            <a:gd name="T60" fmla="*/ 670 w 1433"/>
                            <a:gd name="T61" fmla="*/ 911 h 1196"/>
                            <a:gd name="T62" fmla="*/ 608 w 1433"/>
                            <a:gd name="T63" fmla="*/ 886 h 1196"/>
                            <a:gd name="T64" fmla="*/ 562 w 1433"/>
                            <a:gd name="T65" fmla="*/ 903 h 1196"/>
                            <a:gd name="T66" fmla="*/ 512 w 1433"/>
                            <a:gd name="T67" fmla="*/ 922 h 1196"/>
                            <a:gd name="T68" fmla="*/ 465 w 1433"/>
                            <a:gd name="T69" fmla="*/ 901 h 1196"/>
                            <a:gd name="T70" fmla="*/ 430 w 1433"/>
                            <a:gd name="T71" fmla="*/ 807 h 1196"/>
                            <a:gd name="T72" fmla="*/ 399 w 1433"/>
                            <a:gd name="T73" fmla="*/ 714 h 1196"/>
                            <a:gd name="T74" fmla="*/ 355 w 1433"/>
                            <a:gd name="T75" fmla="*/ 693 h 1196"/>
                            <a:gd name="T76" fmla="*/ 331 w 1433"/>
                            <a:gd name="T77" fmla="*/ 717 h 1196"/>
                            <a:gd name="T78" fmla="*/ 280 w 1433"/>
                            <a:gd name="T79" fmla="*/ 683 h 1196"/>
                            <a:gd name="T80" fmla="*/ 228 w 1433"/>
                            <a:gd name="T81" fmla="*/ 650 h 1196"/>
                            <a:gd name="T82" fmla="*/ 179 w 1433"/>
                            <a:gd name="T83" fmla="*/ 646 h 1196"/>
                            <a:gd name="T84" fmla="*/ 173 w 1433"/>
                            <a:gd name="T85" fmla="*/ 567 h 1196"/>
                            <a:gd name="T86" fmla="*/ 157 w 1433"/>
                            <a:gd name="T87" fmla="*/ 533 h 1196"/>
                            <a:gd name="T88" fmla="*/ 113 w 1433"/>
                            <a:gd name="T89" fmla="*/ 545 h 1196"/>
                            <a:gd name="T90" fmla="*/ 71 w 1433"/>
                            <a:gd name="T91" fmla="*/ 558 h 1196"/>
                            <a:gd name="T92" fmla="*/ 60 w 1433"/>
                            <a:gd name="T93" fmla="*/ 530 h 1196"/>
                            <a:gd name="T94" fmla="*/ 67 w 1433"/>
                            <a:gd name="T95" fmla="*/ 424 h 1196"/>
                            <a:gd name="T96" fmla="*/ 9 w 1433"/>
                            <a:gd name="T97" fmla="*/ 392 h 1196"/>
                            <a:gd name="T98" fmla="*/ 4 w 1433"/>
                            <a:gd name="T99" fmla="*/ 358 h 1196"/>
                            <a:gd name="T100" fmla="*/ 24 w 1433"/>
                            <a:gd name="T101" fmla="*/ 284 h 1196"/>
                            <a:gd name="T102" fmla="*/ 108 w 1433"/>
                            <a:gd name="T103" fmla="*/ 301 h 1196"/>
                            <a:gd name="T104" fmla="*/ 188 w 1433"/>
                            <a:gd name="T105" fmla="*/ 261 h 1196"/>
                            <a:gd name="T106" fmla="*/ 207 w 1433"/>
                            <a:gd name="T107" fmla="*/ 218 h 1196"/>
                            <a:gd name="T108" fmla="*/ 203 w 1433"/>
                            <a:gd name="T109" fmla="*/ 162 h 1196"/>
                            <a:gd name="T110" fmla="*/ 261 w 1433"/>
                            <a:gd name="T111" fmla="*/ 109 h 1196"/>
                            <a:gd name="T112" fmla="*/ 457 w 1433"/>
                            <a:gd name="T113" fmla="*/ 0 h 1196"/>
                            <a:gd name="T114" fmla="*/ 540 w 1433"/>
                            <a:gd name="T115" fmla="*/ 20 h 1196"/>
                            <a:gd name="T116" fmla="*/ 626 w 1433"/>
                            <a:gd name="T117" fmla="*/ 30 h 1196"/>
                            <a:gd name="T118" fmla="*/ 669 w 1433"/>
                            <a:gd name="T119" fmla="*/ 98 h 119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1433"/>
                            <a:gd name="T181" fmla="*/ 0 h 1196"/>
                            <a:gd name="T182" fmla="*/ 1433 w 1433"/>
                            <a:gd name="T183" fmla="*/ 1196 h 1196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1433" h="1196">
                              <a:moveTo>
                                <a:pt x="692" y="121"/>
                              </a:moveTo>
                              <a:lnTo>
                                <a:pt x="681" y="138"/>
                              </a:lnTo>
                              <a:lnTo>
                                <a:pt x="670" y="157"/>
                              </a:lnTo>
                              <a:lnTo>
                                <a:pt x="660" y="177"/>
                              </a:lnTo>
                              <a:lnTo>
                                <a:pt x="650" y="197"/>
                              </a:lnTo>
                              <a:lnTo>
                                <a:pt x="644" y="218"/>
                              </a:lnTo>
                              <a:lnTo>
                                <a:pt x="637" y="242"/>
                              </a:lnTo>
                              <a:lnTo>
                                <a:pt x="634" y="254"/>
                              </a:lnTo>
                              <a:lnTo>
                                <a:pt x="633" y="268"/>
                              </a:lnTo>
                              <a:lnTo>
                                <a:pt x="632" y="281"/>
                              </a:lnTo>
                              <a:lnTo>
                                <a:pt x="632" y="296"/>
                              </a:lnTo>
                              <a:lnTo>
                                <a:pt x="633" y="313"/>
                              </a:lnTo>
                              <a:lnTo>
                                <a:pt x="636" y="328"/>
                              </a:lnTo>
                              <a:lnTo>
                                <a:pt x="641" y="340"/>
                              </a:lnTo>
                              <a:lnTo>
                                <a:pt x="648" y="350"/>
                              </a:lnTo>
                              <a:lnTo>
                                <a:pt x="656" y="358"/>
                              </a:lnTo>
                              <a:lnTo>
                                <a:pt x="664" y="366"/>
                              </a:lnTo>
                              <a:lnTo>
                                <a:pt x="673" y="372"/>
                              </a:lnTo>
                              <a:lnTo>
                                <a:pt x="684" y="377"/>
                              </a:lnTo>
                              <a:lnTo>
                                <a:pt x="693" y="382"/>
                              </a:lnTo>
                              <a:lnTo>
                                <a:pt x="702" y="389"/>
                              </a:lnTo>
                              <a:lnTo>
                                <a:pt x="710" y="394"/>
                              </a:lnTo>
                              <a:lnTo>
                                <a:pt x="718" y="401"/>
                              </a:lnTo>
                              <a:lnTo>
                                <a:pt x="725" y="409"/>
                              </a:lnTo>
                              <a:lnTo>
                                <a:pt x="730" y="420"/>
                              </a:lnTo>
                              <a:lnTo>
                                <a:pt x="733" y="432"/>
                              </a:lnTo>
                              <a:lnTo>
                                <a:pt x="734" y="446"/>
                              </a:lnTo>
                              <a:lnTo>
                                <a:pt x="734" y="453"/>
                              </a:lnTo>
                              <a:lnTo>
                                <a:pt x="737" y="460"/>
                              </a:lnTo>
                              <a:lnTo>
                                <a:pt x="738" y="464"/>
                              </a:lnTo>
                              <a:lnTo>
                                <a:pt x="742" y="466"/>
                              </a:lnTo>
                              <a:lnTo>
                                <a:pt x="746" y="469"/>
                              </a:lnTo>
                              <a:lnTo>
                                <a:pt x="750" y="470"/>
                              </a:lnTo>
                              <a:lnTo>
                                <a:pt x="756" y="471"/>
                              </a:lnTo>
                              <a:lnTo>
                                <a:pt x="761" y="473"/>
                              </a:lnTo>
                              <a:lnTo>
                                <a:pt x="773" y="473"/>
                              </a:lnTo>
                              <a:lnTo>
                                <a:pt x="785" y="473"/>
                              </a:lnTo>
                              <a:lnTo>
                                <a:pt x="797" y="473"/>
                              </a:lnTo>
                              <a:lnTo>
                                <a:pt x="806" y="475"/>
                              </a:lnTo>
                              <a:lnTo>
                                <a:pt x="812" y="479"/>
                              </a:lnTo>
                              <a:lnTo>
                                <a:pt x="816" y="483"/>
                              </a:lnTo>
                              <a:lnTo>
                                <a:pt x="820" y="487"/>
                              </a:lnTo>
                              <a:lnTo>
                                <a:pt x="822" y="493"/>
                              </a:lnTo>
                              <a:lnTo>
                                <a:pt x="825" y="506"/>
                              </a:lnTo>
                              <a:lnTo>
                                <a:pt x="829" y="519"/>
                              </a:lnTo>
                              <a:lnTo>
                                <a:pt x="832" y="533"/>
                              </a:lnTo>
                              <a:lnTo>
                                <a:pt x="836" y="543"/>
                              </a:lnTo>
                              <a:lnTo>
                                <a:pt x="840" y="549"/>
                              </a:lnTo>
                              <a:lnTo>
                                <a:pt x="844" y="551"/>
                              </a:lnTo>
                              <a:lnTo>
                                <a:pt x="849" y="554"/>
                              </a:lnTo>
                              <a:lnTo>
                                <a:pt x="854" y="554"/>
                              </a:lnTo>
                              <a:lnTo>
                                <a:pt x="873" y="554"/>
                              </a:lnTo>
                              <a:lnTo>
                                <a:pt x="885" y="554"/>
                              </a:lnTo>
                              <a:lnTo>
                                <a:pt x="894" y="554"/>
                              </a:lnTo>
                              <a:lnTo>
                                <a:pt x="902" y="554"/>
                              </a:lnTo>
                              <a:lnTo>
                                <a:pt x="910" y="555"/>
                              </a:lnTo>
                              <a:lnTo>
                                <a:pt x="918" y="557"/>
                              </a:lnTo>
                              <a:lnTo>
                                <a:pt x="925" y="561"/>
                              </a:lnTo>
                              <a:lnTo>
                                <a:pt x="932" y="565"/>
                              </a:lnTo>
                              <a:lnTo>
                                <a:pt x="945" y="575"/>
                              </a:lnTo>
                              <a:lnTo>
                                <a:pt x="960" y="589"/>
                              </a:lnTo>
                              <a:lnTo>
                                <a:pt x="974" y="601"/>
                              </a:lnTo>
                              <a:lnTo>
                                <a:pt x="990" y="613"/>
                              </a:lnTo>
                              <a:lnTo>
                                <a:pt x="1000" y="618"/>
                              </a:lnTo>
                              <a:lnTo>
                                <a:pt x="1009" y="622"/>
                              </a:lnTo>
                              <a:lnTo>
                                <a:pt x="1018" y="625"/>
                              </a:lnTo>
                              <a:lnTo>
                                <a:pt x="1029" y="626"/>
                              </a:lnTo>
                              <a:lnTo>
                                <a:pt x="1030" y="639"/>
                              </a:lnTo>
                              <a:lnTo>
                                <a:pt x="1030" y="650"/>
                              </a:lnTo>
                              <a:lnTo>
                                <a:pt x="1032" y="658"/>
                              </a:lnTo>
                              <a:lnTo>
                                <a:pt x="1034" y="666"/>
                              </a:lnTo>
                              <a:lnTo>
                                <a:pt x="1040" y="679"/>
                              </a:lnTo>
                              <a:lnTo>
                                <a:pt x="1048" y="693"/>
                              </a:lnTo>
                              <a:lnTo>
                                <a:pt x="1150" y="693"/>
                              </a:lnTo>
                              <a:lnTo>
                                <a:pt x="1162" y="702"/>
                              </a:lnTo>
                              <a:lnTo>
                                <a:pt x="1173" y="710"/>
                              </a:lnTo>
                              <a:lnTo>
                                <a:pt x="1182" y="718"/>
                              </a:lnTo>
                              <a:lnTo>
                                <a:pt x="1190" y="726"/>
                              </a:lnTo>
                              <a:lnTo>
                                <a:pt x="1206" y="742"/>
                              </a:lnTo>
                              <a:lnTo>
                                <a:pt x="1222" y="759"/>
                              </a:lnTo>
                              <a:lnTo>
                                <a:pt x="1226" y="775"/>
                              </a:lnTo>
                              <a:lnTo>
                                <a:pt x="1230" y="789"/>
                              </a:lnTo>
                              <a:lnTo>
                                <a:pt x="1234" y="794"/>
                              </a:lnTo>
                              <a:lnTo>
                                <a:pt x="1238" y="798"/>
                              </a:lnTo>
                              <a:lnTo>
                                <a:pt x="1245" y="801"/>
                              </a:lnTo>
                              <a:lnTo>
                                <a:pt x="1253" y="801"/>
                              </a:lnTo>
                              <a:lnTo>
                                <a:pt x="1259" y="801"/>
                              </a:lnTo>
                              <a:lnTo>
                                <a:pt x="1266" y="799"/>
                              </a:lnTo>
                              <a:lnTo>
                                <a:pt x="1271" y="798"/>
                              </a:lnTo>
                              <a:lnTo>
                                <a:pt x="1275" y="795"/>
                              </a:lnTo>
                              <a:lnTo>
                                <a:pt x="1283" y="790"/>
                              </a:lnTo>
                              <a:lnTo>
                                <a:pt x="1290" y="783"/>
                              </a:lnTo>
                              <a:lnTo>
                                <a:pt x="1295" y="777"/>
                              </a:lnTo>
                              <a:lnTo>
                                <a:pt x="1301" y="771"/>
                              </a:lnTo>
                              <a:lnTo>
                                <a:pt x="1305" y="769"/>
                              </a:lnTo>
                              <a:lnTo>
                                <a:pt x="1309" y="766"/>
                              </a:lnTo>
                              <a:lnTo>
                                <a:pt x="1313" y="766"/>
                              </a:lnTo>
                              <a:lnTo>
                                <a:pt x="1318" y="765"/>
                              </a:lnTo>
                              <a:lnTo>
                                <a:pt x="1329" y="767"/>
                              </a:lnTo>
                              <a:lnTo>
                                <a:pt x="1341" y="771"/>
                              </a:lnTo>
                              <a:lnTo>
                                <a:pt x="1346" y="775"/>
                              </a:lnTo>
                              <a:lnTo>
                                <a:pt x="1350" y="778"/>
                              </a:lnTo>
                              <a:lnTo>
                                <a:pt x="1354" y="781"/>
                              </a:lnTo>
                              <a:lnTo>
                                <a:pt x="1354" y="783"/>
                              </a:lnTo>
                              <a:lnTo>
                                <a:pt x="1358" y="791"/>
                              </a:lnTo>
                              <a:lnTo>
                                <a:pt x="1358" y="799"/>
                              </a:lnTo>
                              <a:lnTo>
                                <a:pt x="1358" y="806"/>
                              </a:lnTo>
                              <a:lnTo>
                                <a:pt x="1355" y="813"/>
                              </a:lnTo>
                              <a:lnTo>
                                <a:pt x="1354" y="821"/>
                              </a:lnTo>
                              <a:lnTo>
                                <a:pt x="1351" y="827"/>
                              </a:lnTo>
                              <a:lnTo>
                                <a:pt x="1349" y="835"/>
                              </a:lnTo>
                              <a:lnTo>
                                <a:pt x="1349" y="843"/>
                              </a:lnTo>
                              <a:lnTo>
                                <a:pt x="1350" y="851"/>
                              </a:lnTo>
                              <a:lnTo>
                                <a:pt x="1353" y="858"/>
                              </a:lnTo>
                              <a:lnTo>
                                <a:pt x="1357" y="863"/>
                              </a:lnTo>
                              <a:lnTo>
                                <a:pt x="1362" y="869"/>
                              </a:lnTo>
                              <a:lnTo>
                                <a:pt x="1373" y="877"/>
                              </a:lnTo>
                              <a:lnTo>
                                <a:pt x="1386" y="885"/>
                              </a:lnTo>
                              <a:lnTo>
                                <a:pt x="1399" y="893"/>
                              </a:lnTo>
                              <a:lnTo>
                                <a:pt x="1413" y="901"/>
                              </a:lnTo>
                              <a:lnTo>
                                <a:pt x="1419" y="905"/>
                              </a:lnTo>
                              <a:lnTo>
                                <a:pt x="1425" y="910"/>
                              </a:lnTo>
                              <a:lnTo>
                                <a:pt x="1429" y="915"/>
                              </a:lnTo>
                              <a:lnTo>
                                <a:pt x="1433" y="922"/>
                              </a:lnTo>
                              <a:lnTo>
                                <a:pt x="1417" y="937"/>
                              </a:lnTo>
                              <a:lnTo>
                                <a:pt x="1399" y="953"/>
                              </a:lnTo>
                              <a:lnTo>
                                <a:pt x="1383" y="971"/>
                              </a:lnTo>
                              <a:lnTo>
                                <a:pt x="1367" y="990"/>
                              </a:lnTo>
                              <a:lnTo>
                                <a:pt x="1335" y="1031"/>
                              </a:lnTo>
                              <a:lnTo>
                                <a:pt x="1302" y="1072"/>
                              </a:lnTo>
                              <a:lnTo>
                                <a:pt x="1286" y="1094"/>
                              </a:lnTo>
                              <a:lnTo>
                                <a:pt x="1269" y="1112"/>
                              </a:lnTo>
                              <a:lnTo>
                                <a:pt x="1250" y="1131"/>
                              </a:lnTo>
                              <a:lnTo>
                                <a:pt x="1231" y="1147"/>
                              </a:lnTo>
                              <a:lnTo>
                                <a:pt x="1213" y="1163"/>
                              </a:lnTo>
                              <a:lnTo>
                                <a:pt x="1193" y="1175"/>
                              </a:lnTo>
                              <a:lnTo>
                                <a:pt x="1182" y="1180"/>
                              </a:lnTo>
                              <a:lnTo>
                                <a:pt x="1171" y="1186"/>
                              </a:lnTo>
                              <a:lnTo>
                                <a:pt x="1161" y="1190"/>
                              </a:lnTo>
                              <a:lnTo>
                                <a:pt x="1150" y="1192"/>
                              </a:lnTo>
                              <a:lnTo>
                                <a:pt x="1136" y="1195"/>
                              </a:lnTo>
                              <a:lnTo>
                                <a:pt x="1122" y="1196"/>
                              </a:lnTo>
                              <a:lnTo>
                                <a:pt x="1108" y="1195"/>
                              </a:lnTo>
                              <a:lnTo>
                                <a:pt x="1093" y="1194"/>
                              </a:lnTo>
                              <a:lnTo>
                                <a:pt x="1078" y="1191"/>
                              </a:lnTo>
                              <a:lnTo>
                                <a:pt x="1064" y="1186"/>
                              </a:lnTo>
                              <a:lnTo>
                                <a:pt x="1049" y="1180"/>
                              </a:lnTo>
                              <a:lnTo>
                                <a:pt x="1036" y="1175"/>
                              </a:lnTo>
                              <a:lnTo>
                                <a:pt x="1022" y="1167"/>
                              </a:lnTo>
                              <a:lnTo>
                                <a:pt x="1010" y="1159"/>
                              </a:lnTo>
                              <a:lnTo>
                                <a:pt x="998" y="1151"/>
                              </a:lnTo>
                              <a:lnTo>
                                <a:pt x="988" y="1142"/>
                              </a:lnTo>
                              <a:lnTo>
                                <a:pt x="978" y="1132"/>
                              </a:lnTo>
                              <a:lnTo>
                                <a:pt x="969" y="1122"/>
                              </a:lnTo>
                              <a:lnTo>
                                <a:pt x="962" y="1112"/>
                              </a:lnTo>
                              <a:lnTo>
                                <a:pt x="957" y="1102"/>
                              </a:lnTo>
                              <a:lnTo>
                                <a:pt x="933" y="1079"/>
                              </a:lnTo>
                              <a:lnTo>
                                <a:pt x="908" y="1060"/>
                              </a:lnTo>
                              <a:lnTo>
                                <a:pt x="882" y="1042"/>
                              </a:lnTo>
                              <a:lnTo>
                                <a:pt x="858" y="1026"/>
                              </a:lnTo>
                              <a:lnTo>
                                <a:pt x="834" y="1009"/>
                              </a:lnTo>
                              <a:lnTo>
                                <a:pt x="810" y="989"/>
                              </a:lnTo>
                              <a:lnTo>
                                <a:pt x="798" y="978"/>
                              </a:lnTo>
                              <a:lnTo>
                                <a:pt x="788" y="966"/>
                              </a:lnTo>
                              <a:lnTo>
                                <a:pt x="776" y="954"/>
                              </a:lnTo>
                              <a:lnTo>
                                <a:pt x="765" y="939"/>
                              </a:lnTo>
                              <a:lnTo>
                                <a:pt x="758" y="931"/>
                              </a:lnTo>
                              <a:lnTo>
                                <a:pt x="756" y="922"/>
                              </a:lnTo>
                              <a:lnTo>
                                <a:pt x="753" y="913"/>
                              </a:lnTo>
                              <a:lnTo>
                                <a:pt x="752" y="903"/>
                              </a:lnTo>
                              <a:lnTo>
                                <a:pt x="749" y="894"/>
                              </a:lnTo>
                              <a:lnTo>
                                <a:pt x="746" y="886"/>
                              </a:lnTo>
                              <a:lnTo>
                                <a:pt x="742" y="877"/>
                              </a:lnTo>
                              <a:lnTo>
                                <a:pt x="734" y="867"/>
                              </a:lnTo>
                              <a:lnTo>
                                <a:pt x="728" y="873"/>
                              </a:lnTo>
                              <a:lnTo>
                                <a:pt x="724" y="881"/>
                              </a:lnTo>
                              <a:lnTo>
                                <a:pt x="720" y="889"/>
                              </a:lnTo>
                              <a:lnTo>
                                <a:pt x="716" y="897"/>
                              </a:lnTo>
                              <a:lnTo>
                                <a:pt x="712" y="903"/>
                              </a:lnTo>
                              <a:lnTo>
                                <a:pt x="706" y="910"/>
                              </a:lnTo>
                              <a:lnTo>
                                <a:pt x="704" y="913"/>
                              </a:lnTo>
                              <a:lnTo>
                                <a:pt x="700" y="914"/>
                              </a:lnTo>
                              <a:lnTo>
                                <a:pt x="697" y="915"/>
                              </a:lnTo>
                              <a:lnTo>
                                <a:pt x="692" y="915"/>
                              </a:lnTo>
                              <a:lnTo>
                                <a:pt x="681" y="914"/>
                              </a:lnTo>
                              <a:lnTo>
                                <a:pt x="670" y="911"/>
                              </a:lnTo>
                              <a:lnTo>
                                <a:pt x="660" y="906"/>
                              </a:lnTo>
                              <a:lnTo>
                                <a:pt x="650" y="901"/>
                              </a:lnTo>
                              <a:lnTo>
                                <a:pt x="640" y="895"/>
                              </a:lnTo>
                              <a:lnTo>
                                <a:pt x="629" y="890"/>
                              </a:lnTo>
                              <a:lnTo>
                                <a:pt x="618" y="887"/>
                              </a:lnTo>
                              <a:lnTo>
                                <a:pt x="608" y="886"/>
                              </a:lnTo>
                              <a:lnTo>
                                <a:pt x="600" y="886"/>
                              </a:lnTo>
                              <a:lnTo>
                                <a:pt x="593" y="887"/>
                              </a:lnTo>
                              <a:lnTo>
                                <a:pt x="588" y="889"/>
                              </a:lnTo>
                              <a:lnTo>
                                <a:pt x="582" y="891"/>
                              </a:lnTo>
                              <a:lnTo>
                                <a:pt x="572" y="897"/>
                              </a:lnTo>
                              <a:lnTo>
                                <a:pt x="562" y="903"/>
                              </a:lnTo>
                              <a:lnTo>
                                <a:pt x="552" y="910"/>
                              </a:lnTo>
                              <a:lnTo>
                                <a:pt x="541" y="917"/>
                              </a:lnTo>
                              <a:lnTo>
                                <a:pt x="534" y="918"/>
                              </a:lnTo>
                              <a:lnTo>
                                <a:pt x="528" y="921"/>
                              </a:lnTo>
                              <a:lnTo>
                                <a:pt x="520" y="921"/>
                              </a:lnTo>
                              <a:lnTo>
                                <a:pt x="512" y="922"/>
                              </a:lnTo>
                              <a:lnTo>
                                <a:pt x="502" y="921"/>
                              </a:lnTo>
                              <a:lnTo>
                                <a:pt x="493" y="919"/>
                              </a:lnTo>
                              <a:lnTo>
                                <a:pt x="485" y="917"/>
                              </a:lnTo>
                              <a:lnTo>
                                <a:pt x="478" y="911"/>
                              </a:lnTo>
                              <a:lnTo>
                                <a:pt x="472" y="906"/>
                              </a:lnTo>
                              <a:lnTo>
                                <a:pt x="465" y="901"/>
                              </a:lnTo>
                              <a:lnTo>
                                <a:pt x="460" y="894"/>
                              </a:lnTo>
                              <a:lnTo>
                                <a:pt x="456" y="886"/>
                              </a:lnTo>
                              <a:lnTo>
                                <a:pt x="448" y="869"/>
                              </a:lnTo>
                              <a:lnTo>
                                <a:pt x="441" y="849"/>
                              </a:lnTo>
                              <a:lnTo>
                                <a:pt x="436" y="829"/>
                              </a:lnTo>
                              <a:lnTo>
                                <a:pt x="430" y="807"/>
                              </a:lnTo>
                              <a:lnTo>
                                <a:pt x="426" y="786"/>
                              </a:lnTo>
                              <a:lnTo>
                                <a:pt x="421" y="765"/>
                              </a:lnTo>
                              <a:lnTo>
                                <a:pt x="414" y="746"/>
                              </a:lnTo>
                              <a:lnTo>
                                <a:pt x="408" y="729"/>
                              </a:lnTo>
                              <a:lnTo>
                                <a:pt x="402" y="721"/>
                              </a:lnTo>
                              <a:lnTo>
                                <a:pt x="399" y="714"/>
                              </a:lnTo>
                              <a:lnTo>
                                <a:pt x="393" y="707"/>
                              </a:lnTo>
                              <a:lnTo>
                                <a:pt x="387" y="702"/>
                              </a:lnTo>
                              <a:lnTo>
                                <a:pt x="380" y="698"/>
                              </a:lnTo>
                              <a:lnTo>
                                <a:pt x="372" y="695"/>
                              </a:lnTo>
                              <a:lnTo>
                                <a:pt x="364" y="694"/>
                              </a:lnTo>
                              <a:lnTo>
                                <a:pt x="355" y="693"/>
                              </a:lnTo>
                              <a:lnTo>
                                <a:pt x="351" y="694"/>
                              </a:lnTo>
                              <a:lnTo>
                                <a:pt x="347" y="697"/>
                              </a:lnTo>
                              <a:lnTo>
                                <a:pt x="344" y="701"/>
                              </a:lnTo>
                              <a:lnTo>
                                <a:pt x="341" y="705"/>
                              </a:lnTo>
                              <a:lnTo>
                                <a:pt x="336" y="713"/>
                              </a:lnTo>
                              <a:lnTo>
                                <a:pt x="331" y="717"/>
                              </a:lnTo>
                              <a:lnTo>
                                <a:pt x="323" y="717"/>
                              </a:lnTo>
                              <a:lnTo>
                                <a:pt x="315" y="714"/>
                              </a:lnTo>
                              <a:lnTo>
                                <a:pt x="308" y="711"/>
                              </a:lnTo>
                              <a:lnTo>
                                <a:pt x="301" y="706"/>
                              </a:lnTo>
                              <a:lnTo>
                                <a:pt x="291" y="695"/>
                              </a:lnTo>
                              <a:lnTo>
                                <a:pt x="280" y="683"/>
                              </a:lnTo>
                              <a:lnTo>
                                <a:pt x="269" y="671"/>
                              </a:lnTo>
                              <a:lnTo>
                                <a:pt x="259" y="661"/>
                              </a:lnTo>
                              <a:lnTo>
                                <a:pt x="252" y="657"/>
                              </a:lnTo>
                              <a:lnTo>
                                <a:pt x="245" y="654"/>
                              </a:lnTo>
                              <a:lnTo>
                                <a:pt x="237" y="651"/>
                              </a:lnTo>
                              <a:lnTo>
                                <a:pt x="228" y="650"/>
                              </a:lnTo>
                              <a:lnTo>
                                <a:pt x="208" y="651"/>
                              </a:lnTo>
                              <a:lnTo>
                                <a:pt x="191" y="653"/>
                              </a:lnTo>
                              <a:lnTo>
                                <a:pt x="187" y="651"/>
                              </a:lnTo>
                              <a:lnTo>
                                <a:pt x="184" y="650"/>
                              </a:lnTo>
                              <a:lnTo>
                                <a:pt x="181" y="649"/>
                              </a:lnTo>
                              <a:lnTo>
                                <a:pt x="179" y="646"/>
                              </a:lnTo>
                              <a:lnTo>
                                <a:pt x="177" y="642"/>
                              </a:lnTo>
                              <a:lnTo>
                                <a:pt x="176" y="638"/>
                              </a:lnTo>
                              <a:lnTo>
                                <a:pt x="175" y="633"/>
                              </a:lnTo>
                              <a:lnTo>
                                <a:pt x="175" y="626"/>
                              </a:lnTo>
                              <a:lnTo>
                                <a:pt x="173" y="599"/>
                              </a:lnTo>
                              <a:lnTo>
                                <a:pt x="173" y="567"/>
                              </a:lnTo>
                              <a:lnTo>
                                <a:pt x="172" y="559"/>
                              </a:lnTo>
                              <a:lnTo>
                                <a:pt x="171" y="553"/>
                              </a:lnTo>
                              <a:lnTo>
                                <a:pt x="169" y="546"/>
                              </a:lnTo>
                              <a:lnTo>
                                <a:pt x="165" y="541"/>
                              </a:lnTo>
                              <a:lnTo>
                                <a:pt x="163" y="537"/>
                              </a:lnTo>
                              <a:lnTo>
                                <a:pt x="157" y="533"/>
                              </a:lnTo>
                              <a:lnTo>
                                <a:pt x="152" y="531"/>
                              </a:lnTo>
                              <a:lnTo>
                                <a:pt x="144" y="530"/>
                              </a:lnTo>
                              <a:lnTo>
                                <a:pt x="136" y="531"/>
                              </a:lnTo>
                              <a:lnTo>
                                <a:pt x="128" y="535"/>
                              </a:lnTo>
                              <a:lnTo>
                                <a:pt x="120" y="539"/>
                              </a:lnTo>
                              <a:lnTo>
                                <a:pt x="113" y="545"/>
                              </a:lnTo>
                              <a:lnTo>
                                <a:pt x="105" y="551"/>
                              </a:lnTo>
                              <a:lnTo>
                                <a:pt x="97" y="555"/>
                              </a:lnTo>
                              <a:lnTo>
                                <a:pt x="88" y="559"/>
                              </a:lnTo>
                              <a:lnTo>
                                <a:pt x="79" y="561"/>
                              </a:lnTo>
                              <a:lnTo>
                                <a:pt x="73" y="559"/>
                              </a:lnTo>
                              <a:lnTo>
                                <a:pt x="71" y="558"/>
                              </a:lnTo>
                              <a:lnTo>
                                <a:pt x="67" y="555"/>
                              </a:lnTo>
                              <a:lnTo>
                                <a:pt x="64" y="551"/>
                              </a:lnTo>
                              <a:lnTo>
                                <a:pt x="63" y="547"/>
                              </a:lnTo>
                              <a:lnTo>
                                <a:pt x="61" y="542"/>
                              </a:lnTo>
                              <a:lnTo>
                                <a:pt x="60" y="537"/>
                              </a:lnTo>
                              <a:lnTo>
                                <a:pt x="60" y="530"/>
                              </a:lnTo>
                              <a:lnTo>
                                <a:pt x="64" y="503"/>
                              </a:lnTo>
                              <a:lnTo>
                                <a:pt x="69" y="473"/>
                              </a:lnTo>
                              <a:lnTo>
                                <a:pt x="71" y="456"/>
                              </a:lnTo>
                              <a:lnTo>
                                <a:pt x="71" y="440"/>
                              </a:lnTo>
                              <a:lnTo>
                                <a:pt x="69" y="432"/>
                              </a:lnTo>
                              <a:lnTo>
                                <a:pt x="67" y="424"/>
                              </a:lnTo>
                              <a:lnTo>
                                <a:pt x="64" y="417"/>
                              </a:lnTo>
                              <a:lnTo>
                                <a:pt x="60" y="410"/>
                              </a:lnTo>
                              <a:lnTo>
                                <a:pt x="51" y="405"/>
                              </a:lnTo>
                              <a:lnTo>
                                <a:pt x="29" y="400"/>
                              </a:lnTo>
                              <a:lnTo>
                                <a:pt x="19" y="396"/>
                              </a:lnTo>
                              <a:lnTo>
                                <a:pt x="9" y="392"/>
                              </a:lnTo>
                              <a:lnTo>
                                <a:pt x="5" y="389"/>
                              </a:lnTo>
                              <a:lnTo>
                                <a:pt x="3" y="386"/>
                              </a:lnTo>
                              <a:lnTo>
                                <a:pt x="0" y="384"/>
                              </a:lnTo>
                              <a:lnTo>
                                <a:pt x="0" y="380"/>
                              </a:lnTo>
                              <a:lnTo>
                                <a:pt x="1" y="369"/>
                              </a:lnTo>
                              <a:lnTo>
                                <a:pt x="4" y="358"/>
                              </a:lnTo>
                              <a:lnTo>
                                <a:pt x="7" y="349"/>
                              </a:lnTo>
                              <a:lnTo>
                                <a:pt x="12" y="338"/>
                              </a:lnTo>
                              <a:lnTo>
                                <a:pt x="16" y="328"/>
                              </a:lnTo>
                              <a:lnTo>
                                <a:pt x="20" y="314"/>
                              </a:lnTo>
                              <a:lnTo>
                                <a:pt x="23" y="300"/>
                              </a:lnTo>
                              <a:lnTo>
                                <a:pt x="24" y="284"/>
                              </a:lnTo>
                              <a:lnTo>
                                <a:pt x="33" y="289"/>
                              </a:lnTo>
                              <a:lnTo>
                                <a:pt x="43" y="294"/>
                              </a:lnTo>
                              <a:lnTo>
                                <a:pt x="53" y="297"/>
                              </a:lnTo>
                              <a:lnTo>
                                <a:pt x="64" y="300"/>
                              </a:lnTo>
                              <a:lnTo>
                                <a:pt x="85" y="301"/>
                              </a:lnTo>
                              <a:lnTo>
                                <a:pt x="108" y="301"/>
                              </a:lnTo>
                              <a:lnTo>
                                <a:pt x="116" y="300"/>
                              </a:lnTo>
                              <a:lnTo>
                                <a:pt x="128" y="294"/>
                              </a:lnTo>
                              <a:lnTo>
                                <a:pt x="143" y="288"/>
                              </a:lnTo>
                              <a:lnTo>
                                <a:pt x="159" y="278"/>
                              </a:lnTo>
                              <a:lnTo>
                                <a:pt x="175" y="270"/>
                              </a:lnTo>
                              <a:lnTo>
                                <a:pt x="188" y="261"/>
                              </a:lnTo>
                              <a:lnTo>
                                <a:pt x="199" y="253"/>
                              </a:lnTo>
                              <a:lnTo>
                                <a:pt x="204" y="248"/>
                              </a:lnTo>
                              <a:lnTo>
                                <a:pt x="207" y="240"/>
                              </a:lnTo>
                              <a:lnTo>
                                <a:pt x="207" y="232"/>
                              </a:lnTo>
                              <a:lnTo>
                                <a:pt x="207" y="225"/>
                              </a:lnTo>
                              <a:lnTo>
                                <a:pt x="207" y="218"/>
                              </a:lnTo>
                              <a:lnTo>
                                <a:pt x="204" y="206"/>
                              </a:lnTo>
                              <a:lnTo>
                                <a:pt x="201" y="194"/>
                              </a:lnTo>
                              <a:lnTo>
                                <a:pt x="199" y="184"/>
                              </a:lnTo>
                              <a:lnTo>
                                <a:pt x="199" y="173"/>
                              </a:lnTo>
                              <a:lnTo>
                                <a:pt x="200" y="168"/>
                              </a:lnTo>
                              <a:lnTo>
                                <a:pt x="203" y="162"/>
                              </a:lnTo>
                              <a:lnTo>
                                <a:pt x="205" y="157"/>
                              </a:lnTo>
                              <a:lnTo>
                                <a:pt x="211" y="150"/>
                              </a:lnTo>
                              <a:lnTo>
                                <a:pt x="221" y="141"/>
                              </a:lnTo>
                              <a:lnTo>
                                <a:pt x="233" y="130"/>
                              </a:lnTo>
                              <a:lnTo>
                                <a:pt x="247" y="120"/>
                              </a:lnTo>
                              <a:lnTo>
                                <a:pt x="261" y="109"/>
                              </a:lnTo>
                              <a:lnTo>
                                <a:pt x="293" y="88"/>
                              </a:lnTo>
                              <a:lnTo>
                                <a:pt x="327" y="66"/>
                              </a:lnTo>
                              <a:lnTo>
                                <a:pt x="361" y="46"/>
                              </a:lnTo>
                              <a:lnTo>
                                <a:pt x="396" y="29"/>
                              </a:lnTo>
                              <a:lnTo>
                                <a:pt x="428" y="13"/>
                              </a:lnTo>
                              <a:lnTo>
                                <a:pt x="457" y="0"/>
                              </a:lnTo>
                              <a:lnTo>
                                <a:pt x="468" y="6"/>
                              </a:lnTo>
                              <a:lnTo>
                                <a:pt x="477" y="10"/>
                              </a:lnTo>
                              <a:lnTo>
                                <a:pt x="488" y="14"/>
                              </a:lnTo>
                              <a:lnTo>
                                <a:pt x="498" y="17"/>
                              </a:lnTo>
                              <a:lnTo>
                                <a:pt x="518" y="20"/>
                              </a:lnTo>
                              <a:lnTo>
                                <a:pt x="540" y="20"/>
                              </a:lnTo>
                              <a:lnTo>
                                <a:pt x="560" y="20"/>
                              </a:lnTo>
                              <a:lnTo>
                                <a:pt x="582" y="21"/>
                              </a:lnTo>
                              <a:lnTo>
                                <a:pt x="593" y="22"/>
                              </a:lnTo>
                              <a:lnTo>
                                <a:pt x="604" y="24"/>
                              </a:lnTo>
                              <a:lnTo>
                                <a:pt x="614" y="26"/>
                              </a:lnTo>
                              <a:lnTo>
                                <a:pt x="626" y="30"/>
                              </a:lnTo>
                              <a:lnTo>
                                <a:pt x="633" y="37"/>
                              </a:lnTo>
                              <a:lnTo>
                                <a:pt x="640" y="46"/>
                              </a:lnTo>
                              <a:lnTo>
                                <a:pt x="646" y="60"/>
                              </a:lnTo>
                              <a:lnTo>
                                <a:pt x="654" y="73"/>
                              </a:lnTo>
                              <a:lnTo>
                                <a:pt x="661" y="86"/>
                              </a:lnTo>
                              <a:lnTo>
                                <a:pt x="669" y="98"/>
                              </a:lnTo>
                              <a:lnTo>
                                <a:pt x="673" y="104"/>
                              </a:lnTo>
                              <a:lnTo>
                                <a:pt x="677" y="108"/>
                              </a:lnTo>
                              <a:lnTo>
                                <a:pt x="682" y="112"/>
                              </a:lnTo>
                              <a:lnTo>
                                <a:pt x="686" y="114"/>
                              </a:lnTo>
                              <a:lnTo>
                                <a:pt x="692" y="12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8" name="Freeform 4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590924" y="5105400"/>
                          <a:ext cx="669924" cy="514351"/>
                        </a:xfrm>
                        <a:custGeom>
                          <a:avLst/>
                          <a:gdLst>
                            <a:gd name="T0" fmla="*/ 264 w 1378"/>
                            <a:gd name="T1" fmla="*/ 55 h 1060"/>
                            <a:gd name="T2" fmla="*/ 228 w 1378"/>
                            <a:gd name="T3" fmla="*/ 138 h 1060"/>
                            <a:gd name="T4" fmla="*/ 220 w 1378"/>
                            <a:gd name="T5" fmla="*/ 203 h 1060"/>
                            <a:gd name="T6" fmla="*/ 210 w 1378"/>
                            <a:gd name="T7" fmla="*/ 259 h 1060"/>
                            <a:gd name="T8" fmla="*/ 144 w 1378"/>
                            <a:gd name="T9" fmla="*/ 264 h 1060"/>
                            <a:gd name="T10" fmla="*/ 102 w 1378"/>
                            <a:gd name="T11" fmla="*/ 289 h 1060"/>
                            <a:gd name="T12" fmla="*/ 86 w 1378"/>
                            <a:gd name="T13" fmla="*/ 359 h 1060"/>
                            <a:gd name="T14" fmla="*/ 48 w 1378"/>
                            <a:gd name="T15" fmla="*/ 432 h 1060"/>
                            <a:gd name="T16" fmla="*/ 47 w 1378"/>
                            <a:gd name="T17" fmla="*/ 508 h 1060"/>
                            <a:gd name="T18" fmla="*/ 85 w 1378"/>
                            <a:gd name="T19" fmla="*/ 597 h 1060"/>
                            <a:gd name="T20" fmla="*/ 84 w 1378"/>
                            <a:gd name="T21" fmla="*/ 644 h 1060"/>
                            <a:gd name="T22" fmla="*/ 59 w 1378"/>
                            <a:gd name="T23" fmla="*/ 676 h 1060"/>
                            <a:gd name="T24" fmla="*/ 8 w 1378"/>
                            <a:gd name="T25" fmla="*/ 748 h 1060"/>
                            <a:gd name="T26" fmla="*/ 116 w 1378"/>
                            <a:gd name="T27" fmla="*/ 723 h 1060"/>
                            <a:gd name="T28" fmla="*/ 200 w 1378"/>
                            <a:gd name="T29" fmla="*/ 711 h 1060"/>
                            <a:gd name="T30" fmla="*/ 221 w 1378"/>
                            <a:gd name="T31" fmla="*/ 743 h 1060"/>
                            <a:gd name="T32" fmla="*/ 181 w 1378"/>
                            <a:gd name="T33" fmla="*/ 765 h 1060"/>
                            <a:gd name="T34" fmla="*/ 245 w 1378"/>
                            <a:gd name="T35" fmla="*/ 896 h 1060"/>
                            <a:gd name="T36" fmla="*/ 313 w 1378"/>
                            <a:gd name="T37" fmla="*/ 994 h 1060"/>
                            <a:gd name="T38" fmla="*/ 356 w 1378"/>
                            <a:gd name="T39" fmla="*/ 957 h 1060"/>
                            <a:gd name="T40" fmla="*/ 386 w 1378"/>
                            <a:gd name="T41" fmla="*/ 956 h 1060"/>
                            <a:gd name="T42" fmla="*/ 438 w 1378"/>
                            <a:gd name="T43" fmla="*/ 968 h 1060"/>
                            <a:gd name="T44" fmla="*/ 498 w 1378"/>
                            <a:gd name="T45" fmla="*/ 953 h 1060"/>
                            <a:gd name="T46" fmla="*/ 617 w 1378"/>
                            <a:gd name="T47" fmla="*/ 940 h 1060"/>
                            <a:gd name="T48" fmla="*/ 709 w 1378"/>
                            <a:gd name="T49" fmla="*/ 872 h 1060"/>
                            <a:gd name="T50" fmla="*/ 801 w 1378"/>
                            <a:gd name="T51" fmla="*/ 844 h 1060"/>
                            <a:gd name="T52" fmla="*/ 850 w 1378"/>
                            <a:gd name="T53" fmla="*/ 881 h 1060"/>
                            <a:gd name="T54" fmla="*/ 897 w 1378"/>
                            <a:gd name="T55" fmla="*/ 928 h 1060"/>
                            <a:gd name="T56" fmla="*/ 899 w 1378"/>
                            <a:gd name="T57" fmla="*/ 981 h 1060"/>
                            <a:gd name="T58" fmla="*/ 967 w 1378"/>
                            <a:gd name="T59" fmla="*/ 1049 h 1060"/>
                            <a:gd name="T60" fmla="*/ 1010 w 1378"/>
                            <a:gd name="T61" fmla="*/ 1056 h 1060"/>
                            <a:gd name="T62" fmla="*/ 1057 w 1378"/>
                            <a:gd name="T63" fmla="*/ 1000 h 1060"/>
                            <a:gd name="T64" fmla="*/ 1143 w 1378"/>
                            <a:gd name="T65" fmla="*/ 940 h 1060"/>
                            <a:gd name="T66" fmla="*/ 1174 w 1378"/>
                            <a:gd name="T67" fmla="*/ 916 h 1060"/>
                            <a:gd name="T68" fmla="*/ 1242 w 1378"/>
                            <a:gd name="T69" fmla="*/ 912 h 1060"/>
                            <a:gd name="T70" fmla="*/ 1314 w 1378"/>
                            <a:gd name="T71" fmla="*/ 912 h 1060"/>
                            <a:gd name="T72" fmla="*/ 1349 w 1378"/>
                            <a:gd name="T73" fmla="*/ 861 h 1060"/>
                            <a:gd name="T74" fmla="*/ 1365 w 1378"/>
                            <a:gd name="T75" fmla="*/ 816 h 1060"/>
                            <a:gd name="T76" fmla="*/ 1370 w 1378"/>
                            <a:gd name="T77" fmla="*/ 770 h 1060"/>
                            <a:gd name="T78" fmla="*/ 1373 w 1378"/>
                            <a:gd name="T79" fmla="*/ 713 h 1060"/>
                            <a:gd name="T80" fmla="*/ 1342 w 1378"/>
                            <a:gd name="T81" fmla="*/ 615 h 1060"/>
                            <a:gd name="T82" fmla="*/ 1338 w 1378"/>
                            <a:gd name="T83" fmla="*/ 541 h 1060"/>
                            <a:gd name="T84" fmla="*/ 1278 w 1378"/>
                            <a:gd name="T85" fmla="*/ 457 h 1060"/>
                            <a:gd name="T86" fmla="*/ 1223 w 1378"/>
                            <a:gd name="T87" fmla="*/ 483 h 1060"/>
                            <a:gd name="T88" fmla="*/ 1198 w 1378"/>
                            <a:gd name="T89" fmla="*/ 536 h 1060"/>
                            <a:gd name="T90" fmla="*/ 1173 w 1378"/>
                            <a:gd name="T91" fmla="*/ 460 h 1060"/>
                            <a:gd name="T92" fmla="*/ 1145 w 1378"/>
                            <a:gd name="T93" fmla="*/ 419 h 1060"/>
                            <a:gd name="T94" fmla="*/ 1155 w 1378"/>
                            <a:gd name="T95" fmla="*/ 375 h 1060"/>
                            <a:gd name="T96" fmla="*/ 1158 w 1378"/>
                            <a:gd name="T97" fmla="*/ 336 h 1060"/>
                            <a:gd name="T98" fmla="*/ 1117 w 1378"/>
                            <a:gd name="T99" fmla="*/ 321 h 1060"/>
                            <a:gd name="T100" fmla="*/ 1038 w 1378"/>
                            <a:gd name="T101" fmla="*/ 348 h 1060"/>
                            <a:gd name="T102" fmla="*/ 954 w 1378"/>
                            <a:gd name="T103" fmla="*/ 331 h 1060"/>
                            <a:gd name="T104" fmla="*/ 875 w 1378"/>
                            <a:gd name="T105" fmla="*/ 285 h 1060"/>
                            <a:gd name="T106" fmla="*/ 766 w 1378"/>
                            <a:gd name="T107" fmla="*/ 281 h 1060"/>
                            <a:gd name="T108" fmla="*/ 734 w 1378"/>
                            <a:gd name="T109" fmla="*/ 229 h 1060"/>
                            <a:gd name="T110" fmla="*/ 701 w 1378"/>
                            <a:gd name="T111" fmla="*/ 158 h 1060"/>
                            <a:gd name="T112" fmla="*/ 522 w 1378"/>
                            <a:gd name="T113" fmla="*/ 72 h 1060"/>
                            <a:gd name="T114" fmla="*/ 334 w 1378"/>
                            <a:gd name="T115" fmla="*/ 31 h 1060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1378"/>
                            <a:gd name="T175" fmla="*/ 0 h 1060"/>
                            <a:gd name="T176" fmla="*/ 1378 w 1378"/>
                            <a:gd name="T177" fmla="*/ 1060 h 1060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1378" h="1060">
                              <a:moveTo>
                                <a:pt x="258" y="0"/>
                              </a:moveTo>
                              <a:lnTo>
                                <a:pt x="262" y="10"/>
                              </a:lnTo>
                              <a:lnTo>
                                <a:pt x="264" y="19"/>
                              </a:lnTo>
                              <a:lnTo>
                                <a:pt x="264" y="30"/>
                              </a:lnTo>
                              <a:lnTo>
                                <a:pt x="265" y="43"/>
                              </a:lnTo>
                              <a:lnTo>
                                <a:pt x="264" y="55"/>
                              </a:lnTo>
                              <a:lnTo>
                                <a:pt x="262" y="66"/>
                              </a:lnTo>
                              <a:lnTo>
                                <a:pt x="260" y="76"/>
                              </a:lnTo>
                              <a:lnTo>
                                <a:pt x="256" y="87"/>
                              </a:lnTo>
                              <a:lnTo>
                                <a:pt x="248" y="104"/>
                              </a:lnTo>
                              <a:lnTo>
                                <a:pt x="237" y="122"/>
                              </a:lnTo>
                              <a:lnTo>
                                <a:pt x="228" y="138"/>
                              </a:lnTo>
                              <a:lnTo>
                                <a:pt x="218" y="154"/>
                              </a:lnTo>
                              <a:lnTo>
                                <a:pt x="216" y="162"/>
                              </a:lnTo>
                              <a:lnTo>
                                <a:pt x="213" y="169"/>
                              </a:lnTo>
                              <a:lnTo>
                                <a:pt x="210" y="179"/>
                              </a:lnTo>
                              <a:lnTo>
                                <a:pt x="210" y="187"/>
                              </a:lnTo>
                              <a:lnTo>
                                <a:pt x="220" y="203"/>
                              </a:lnTo>
                              <a:lnTo>
                                <a:pt x="228" y="223"/>
                              </a:lnTo>
                              <a:lnTo>
                                <a:pt x="228" y="235"/>
                              </a:lnTo>
                              <a:lnTo>
                                <a:pt x="225" y="243"/>
                              </a:lnTo>
                              <a:lnTo>
                                <a:pt x="221" y="251"/>
                              </a:lnTo>
                              <a:lnTo>
                                <a:pt x="217" y="255"/>
                              </a:lnTo>
                              <a:lnTo>
                                <a:pt x="210" y="259"/>
                              </a:lnTo>
                              <a:lnTo>
                                <a:pt x="204" y="261"/>
                              </a:lnTo>
                              <a:lnTo>
                                <a:pt x="196" y="263"/>
                              </a:lnTo>
                              <a:lnTo>
                                <a:pt x="188" y="263"/>
                              </a:lnTo>
                              <a:lnTo>
                                <a:pt x="170" y="263"/>
                              </a:lnTo>
                              <a:lnTo>
                                <a:pt x="152" y="263"/>
                              </a:lnTo>
                              <a:lnTo>
                                <a:pt x="144" y="264"/>
                              </a:lnTo>
                              <a:lnTo>
                                <a:pt x="134" y="265"/>
                              </a:lnTo>
                              <a:lnTo>
                                <a:pt x="126" y="268"/>
                              </a:lnTo>
                              <a:lnTo>
                                <a:pt x="120" y="272"/>
                              </a:lnTo>
                              <a:lnTo>
                                <a:pt x="113" y="277"/>
                              </a:lnTo>
                              <a:lnTo>
                                <a:pt x="106" y="283"/>
                              </a:lnTo>
                              <a:lnTo>
                                <a:pt x="102" y="289"/>
                              </a:lnTo>
                              <a:lnTo>
                                <a:pt x="98" y="296"/>
                              </a:lnTo>
                              <a:lnTo>
                                <a:pt x="94" y="309"/>
                              </a:lnTo>
                              <a:lnTo>
                                <a:pt x="92" y="323"/>
                              </a:lnTo>
                              <a:lnTo>
                                <a:pt x="90" y="337"/>
                              </a:lnTo>
                              <a:lnTo>
                                <a:pt x="89" y="352"/>
                              </a:lnTo>
                              <a:lnTo>
                                <a:pt x="86" y="359"/>
                              </a:lnTo>
                              <a:lnTo>
                                <a:pt x="85" y="365"/>
                              </a:lnTo>
                              <a:lnTo>
                                <a:pt x="81" y="373"/>
                              </a:lnTo>
                              <a:lnTo>
                                <a:pt x="77" y="380"/>
                              </a:lnTo>
                              <a:lnTo>
                                <a:pt x="64" y="399"/>
                              </a:lnTo>
                              <a:lnTo>
                                <a:pt x="53" y="420"/>
                              </a:lnTo>
                              <a:lnTo>
                                <a:pt x="48" y="432"/>
                              </a:lnTo>
                              <a:lnTo>
                                <a:pt x="45" y="444"/>
                              </a:lnTo>
                              <a:lnTo>
                                <a:pt x="43" y="457"/>
                              </a:lnTo>
                              <a:lnTo>
                                <a:pt x="41" y="471"/>
                              </a:lnTo>
                              <a:lnTo>
                                <a:pt x="43" y="484"/>
                              </a:lnTo>
                              <a:lnTo>
                                <a:pt x="44" y="497"/>
                              </a:lnTo>
                              <a:lnTo>
                                <a:pt x="47" y="508"/>
                              </a:lnTo>
                              <a:lnTo>
                                <a:pt x="49" y="519"/>
                              </a:lnTo>
                              <a:lnTo>
                                <a:pt x="57" y="539"/>
                              </a:lnTo>
                              <a:lnTo>
                                <a:pt x="65" y="555"/>
                              </a:lnTo>
                              <a:lnTo>
                                <a:pt x="74" y="572"/>
                              </a:lnTo>
                              <a:lnTo>
                                <a:pt x="82" y="588"/>
                              </a:lnTo>
                              <a:lnTo>
                                <a:pt x="85" y="597"/>
                              </a:lnTo>
                              <a:lnTo>
                                <a:pt x="88" y="605"/>
                              </a:lnTo>
                              <a:lnTo>
                                <a:pt x="89" y="616"/>
                              </a:lnTo>
                              <a:lnTo>
                                <a:pt x="89" y="627"/>
                              </a:lnTo>
                              <a:lnTo>
                                <a:pt x="89" y="635"/>
                              </a:lnTo>
                              <a:lnTo>
                                <a:pt x="86" y="640"/>
                              </a:lnTo>
                              <a:lnTo>
                                <a:pt x="84" y="644"/>
                              </a:lnTo>
                              <a:lnTo>
                                <a:pt x="80" y="647"/>
                              </a:lnTo>
                              <a:lnTo>
                                <a:pt x="76" y="648"/>
                              </a:lnTo>
                              <a:lnTo>
                                <a:pt x="72" y="651"/>
                              </a:lnTo>
                              <a:lnTo>
                                <a:pt x="68" y="653"/>
                              </a:lnTo>
                              <a:lnTo>
                                <a:pt x="65" y="657"/>
                              </a:lnTo>
                              <a:lnTo>
                                <a:pt x="59" y="676"/>
                              </a:lnTo>
                              <a:lnTo>
                                <a:pt x="51" y="693"/>
                              </a:lnTo>
                              <a:lnTo>
                                <a:pt x="43" y="708"/>
                              </a:lnTo>
                              <a:lnTo>
                                <a:pt x="35" y="721"/>
                              </a:lnTo>
                              <a:lnTo>
                                <a:pt x="27" y="732"/>
                              </a:lnTo>
                              <a:lnTo>
                                <a:pt x="17" y="741"/>
                              </a:lnTo>
                              <a:lnTo>
                                <a:pt x="8" y="748"/>
                              </a:lnTo>
                              <a:lnTo>
                                <a:pt x="0" y="753"/>
                              </a:lnTo>
                              <a:lnTo>
                                <a:pt x="27" y="749"/>
                              </a:lnTo>
                              <a:lnTo>
                                <a:pt x="52" y="744"/>
                              </a:lnTo>
                              <a:lnTo>
                                <a:pt x="74" y="737"/>
                              </a:lnTo>
                              <a:lnTo>
                                <a:pt x="94" y="729"/>
                              </a:lnTo>
                              <a:lnTo>
                                <a:pt x="116" y="723"/>
                              </a:lnTo>
                              <a:lnTo>
                                <a:pt x="137" y="717"/>
                              </a:lnTo>
                              <a:lnTo>
                                <a:pt x="149" y="715"/>
                              </a:lnTo>
                              <a:lnTo>
                                <a:pt x="161" y="713"/>
                              </a:lnTo>
                              <a:lnTo>
                                <a:pt x="173" y="712"/>
                              </a:lnTo>
                              <a:lnTo>
                                <a:pt x="186" y="711"/>
                              </a:lnTo>
                              <a:lnTo>
                                <a:pt x="200" y="711"/>
                              </a:lnTo>
                              <a:lnTo>
                                <a:pt x="212" y="711"/>
                              </a:lnTo>
                              <a:lnTo>
                                <a:pt x="221" y="711"/>
                              </a:lnTo>
                              <a:lnTo>
                                <a:pt x="228" y="711"/>
                              </a:lnTo>
                              <a:lnTo>
                                <a:pt x="228" y="725"/>
                              </a:lnTo>
                              <a:lnTo>
                                <a:pt x="224" y="737"/>
                              </a:lnTo>
                              <a:lnTo>
                                <a:pt x="221" y="743"/>
                              </a:lnTo>
                              <a:lnTo>
                                <a:pt x="218" y="747"/>
                              </a:lnTo>
                              <a:lnTo>
                                <a:pt x="216" y="750"/>
                              </a:lnTo>
                              <a:lnTo>
                                <a:pt x="212" y="754"/>
                              </a:lnTo>
                              <a:lnTo>
                                <a:pt x="202" y="758"/>
                              </a:lnTo>
                              <a:lnTo>
                                <a:pt x="193" y="762"/>
                              </a:lnTo>
                              <a:lnTo>
                                <a:pt x="181" y="765"/>
                              </a:lnTo>
                              <a:lnTo>
                                <a:pt x="168" y="765"/>
                              </a:lnTo>
                              <a:lnTo>
                                <a:pt x="168" y="808"/>
                              </a:lnTo>
                              <a:lnTo>
                                <a:pt x="186" y="832"/>
                              </a:lnTo>
                              <a:lnTo>
                                <a:pt x="206" y="853"/>
                              </a:lnTo>
                              <a:lnTo>
                                <a:pt x="225" y="874"/>
                              </a:lnTo>
                              <a:lnTo>
                                <a:pt x="245" y="896"/>
                              </a:lnTo>
                              <a:lnTo>
                                <a:pt x="264" y="918"/>
                              </a:lnTo>
                              <a:lnTo>
                                <a:pt x="281" y="941"/>
                              </a:lnTo>
                              <a:lnTo>
                                <a:pt x="290" y="953"/>
                              </a:lnTo>
                              <a:lnTo>
                                <a:pt x="298" y="966"/>
                              </a:lnTo>
                              <a:lnTo>
                                <a:pt x="305" y="980"/>
                              </a:lnTo>
                              <a:lnTo>
                                <a:pt x="313" y="994"/>
                              </a:lnTo>
                              <a:lnTo>
                                <a:pt x="324" y="989"/>
                              </a:lnTo>
                              <a:lnTo>
                                <a:pt x="333" y="982"/>
                              </a:lnTo>
                              <a:lnTo>
                                <a:pt x="340" y="976"/>
                              </a:lnTo>
                              <a:lnTo>
                                <a:pt x="345" y="968"/>
                              </a:lnTo>
                              <a:lnTo>
                                <a:pt x="350" y="962"/>
                              </a:lnTo>
                              <a:lnTo>
                                <a:pt x="356" y="957"/>
                              </a:lnTo>
                              <a:lnTo>
                                <a:pt x="360" y="954"/>
                              </a:lnTo>
                              <a:lnTo>
                                <a:pt x="364" y="953"/>
                              </a:lnTo>
                              <a:lnTo>
                                <a:pt x="368" y="952"/>
                              </a:lnTo>
                              <a:lnTo>
                                <a:pt x="373" y="952"/>
                              </a:lnTo>
                              <a:lnTo>
                                <a:pt x="380" y="953"/>
                              </a:lnTo>
                              <a:lnTo>
                                <a:pt x="386" y="956"/>
                              </a:lnTo>
                              <a:lnTo>
                                <a:pt x="393" y="960"/>
                              </a:lnTo>
                              <a:lnTo>
                                <a:pt x="400" y="965"/>
                              </a:lnTo>
                              <a:lnTo>
                                <a:pt x="410" y="974"/>
                              </a:lnTo>
                              <a:lnTo>
                                <a:pt x="421" y="982"/>
                              </a:lnTo>
                              <a:lnTo>
                                <a:pt x="429" y="974"/>
                              </a:lnTo>
                              <a:lnTo>
                                <a:pt x="438" y="968"/>
                              </a:lnTo>
                              <a:lnTo>
                                <a:pt x="448" y="962"/>
                              </a:lnTo>
                              <a:lnTo>
                                <a:pt x="457" y="958"/>
                              </a:lnTo>
                              <a:lnTo>
                                <a:pt x="466" y="956"/>
                              </a:lnTo>
                              <a:lnTo>
                                <a:pt x="477" y="954"/>
                              </a:lnTo>
                              <a:lnTo>
                                <a:pt x="488" y="953"/>
                              </a:lnTo>
                              <a:lnTo>
                                <a:pt x="498" y="953"/>
                              </a:lnTo>
                              <a:lnTo>
                                <a:pt x="521" y="954"/>
                              </a:lnTo>
                              <a:lnTo>
                                <a:pt x="544" y="954"/>
                              </a:lnTo>
                              <a:lnTo>
                                <a:pt x="566" y="954"/>
                              </a:lnTo>
                              <a:lnTo>
                                <a:pt x="589" y="952"/>
                              </a:lnTo>
                              <a:lnTo>
                                <a:pt x="604" y="946"/>
                              </a:lnTo>
                              <a:lnTo>
                                <a:pt x="617" y="940"/>
                              </a:lnTo>
                              <a:lnTo>
                                <a:pt x="629" y="933"/>
                              </a:lnTo>
                              <a:lnTo>
                                <a:pt x="641" y="925"/>
                              </a:lnTo>
                              <a:lnTo>
                                <a:pt x="664" y="906"/>
                              </a:lnTo>
                              <a:lnTo>
                                <a:pt x="686" y="889"/>
                              </a:lnTo>
                              <a:lnTo>
                                <a:pt x="697" y="880"/>
                              </a:lnTo>
                              <a:lnTo>
                                <a:pt x="709" y="872"/>
                              </a:lnTo>
                              <a:lnTo>
                                <a:pt x="722" y="864"/>
                              </a:lnTo>
                              <a:lnTo>
                                <a:pt x="736" y="857"/>
                              </a:lnTo>
                              <a:lnTo>
                                <a:pt x="750" y="852"/>
                              </a:lnTo>
                              <a:lnTo>
                                <a:pt x="765" y="846"/>
                              </a:lnTo>
                              <a:lnTo>
                                <a:pt x="782" y="844"/>
                              </a:lnTo>
                              <a:lnTo>
                                <a:pt x="801" y="844"/>
                              </a:lnTo>
                              <a:lnTo>
                                <a:pt x="809" y="844"/>
                              </a:lnTo>
                              <a:lnTo>
                                <a:pt x="817" y="846"/>
                              </a:lnTo>
                              <a:lnTo>
                                <a:pt x="823" y="850"/>
                              </a:lnTo>
                              <a:lnTo>
                                <a:pt x="830" y="854"/>
                              </a:lnTo>
                              <a:lnTo>
                                <a:pt x="841" y="866"/>
                              </a:lnTo>
                              <a:lnTo>
                                <a:pt x="850" y="881"/>
                              </a:lnTo>
                              <a:lnTo>
                                <a:pt x="861" y="896"/>
                              </a:lnTo>
                              <a:lnTo>
                                <a:pt x="870" y="909"/>
                              </a:lnTo>
                              <a:lnTo>
                                <a:pt x="877" y="916"/>
                              </a:lnTo>
                              <a:lnTo>
                                <a:pt x="882" y="921"/>
                              </a:lnTo>
                              <a:lnTo>
                                <a:pt x="889" y="925"/>
                              </a:lnTo>
                              <a:lnTo>
                                <a:pt x="897" y="928"/>
                              </a:lnTo>
                              <a:lnTo>
                                <a:pt x="897" y="942"/>
                              </a:lnTo>
                              <a:lnTo>
                                <a:pt x="897" y="950"/>
                              </a:lnTo>
                              <a:lnTo>
                                <a:pt x="897" y="958"/>
                              </a:lnTo>
                              <a:lnTo>
                                <a:pt x="897" y="970"/>
                              </a:lnTo>
                              <a:lnTo>
                                <a:pt x="898" y="974"/>
                              </a:lnTo>
                              <a:lnTo>
                                <a:pt x="899" y="981"/>
                              </a:lnTo>
                              <a:lnTo>
                                <a:pt x="903" y="988"/>
                              </a:lnTo>
                              <a:lnTo>
                                <a:pt x="909" y="994"/>
                              </a:lnTo>
                              <a:lnTo>
                                <a:pt x="921" y="1009"/>
                              </a:lnTo>
                              <a:lnTo>
                                <a:pt x="935" y="1024"/>
                              </a:lnTo>
                              <a:lnTo>
                                <a:pt x="951" y="1038"/>
                              </a:lnTo>
                              <a:lnTo>
                                <a:pt x="967" y="1049"/>
                              </a:lnTo>
                              <a:lnTo>
                                <a:pt x="975" y="1054"/>
                              </a:lnTo>
                              <a:lnTo>
                                <a:pt x="982" y="1057"/>
                              </a:lnTo>
                              <a:lnTo>
                                <a:pt x="987" y="1060"/>
                              </a:lnTo>
                              <a:lnTo>
                                <a:pt x="993" y="1060"/>
                              </a:lnTo>
                              <a:lnTo>
                                <a:pt x="1002" y="1058"/>
                              </a:lnTo>
                              <a:lnTo>
                                <a:pt x="1010" y="1056"/>
                              </a:lnTo>
                              <a:lnTo>
                                <a:pt x="1019" y="1049"/>
                              </a:lnTo>
                              <a:lnTo>
                                <a:pt x="1027" y="1041"/>
                              </a:lnTo>
                              <a:lnTo>
                                <a:pt x="1035" y="1032"/>
                              </a:lnTo>
                              <a:lnTo>
                                <a:pt x="1043" y="1022"/>
                              </a:lnTo>
                              <a:lnTo>
                                <a:pt x="1050" y="1012"/>
                              </a:lnTo>
                              <a:lnTo>
                                <a:pt x="1057" y="1000"/>
                              </a:lnTo>
                              <a:lnTo>
                                <a:pt x="1075" y="958"/>
                              </a:lnTo>
                              <a:lnTo>
                                <a:pt x="1083" y="940"/>
                              </a:lnTo>
                              <a:lnTo>
                                <a:pt x="1103" y="940"/>
                              </a:lnTo>
                              <a:lnTo>
                                <a:pt x="1118" y="940"/>
                              </a:lnTo>
                              <a:lnTo>
                                <a:pt x="1131" y="940"/>
                              </a:lnTo>
                              <a:lnTo>
                                <a:pt x="1143" y="940"/>
                              </a:lnTo>
                              <a:lnTo>
                                <a:pt x="1149" y="938"/>
                              </a:lnTo>
                              <a:lnTo>
                                <a:pt x="1153" y="936"/>
                              </a:lnTo>
                              <a:lnTo>
                                <a:pt x="1157" y="932"/>
                              </a:lnTo>
                              <a:lnTo>
                                <a:pt x="1161" y="928"/>
                              </a:lnTo>
                              <a:lnTo>
                                <a:pt x="1169" y="920"/>
                              </a:lnTo>
                              <a:lnTo>
                                <a:pt x="1174" y="916"/>
                              </a:lnTo>
                              <a:lnTo>
                                <a:pt x="1182" y="913"/>
                              </a:lnTo>
                              <a:lnTo>
                                <a:pt x="1191" y="910"/>
                              </a:lnTo>
                              <a:lnTo>
                                <a:pt x="1201" y="909"/>
                              </a:lnTo>
                              <a:lnTo>
                                <a:pt x="1209" y="909"/>
                              </a:lnTo>
                              <a:lnTo>
                                <a:pt x="1225" y="909"/>
                              </a:lnTo>
                              <a:lnTo>
                                <a:pt x="1242" y="912"/>
                              </a:lnTo>
                              <a:lnTo>
                                <a:pt x="1257" y="913"/>
                              </a:lnTo>
                              <a:lnTo>
                                <a:pt x="1271" y="916"/>
                              </a:lnTo>
                              <a:lnTo>
                                <a:pt x="1286" y="917"/>
                              </a:lnTo>
                              <a:lnTo>
                                <a:pt x="1301" y="916"/>
                              </a:lnTo>
                              <a:lnTo>
                                <a:pt x="1307" y="914"/>
                              </a:lnTo>
                              <a:lnTo>
                                <a:pt x="1314" y="912"/>
                              </a:lnTo>
                              <a:lnTo>
                                <a:pt x="1319" y="908"/>
                              </a:lnTo>
                              <a:lnTo>
                                <a:pt x="1323" y="904"/>
                              </a:lnTo>
                              <a:lnTo>
                                <a:pt x="1330" y="894"/>
                              </a:lnTo>
                              <a:lnTo>
                                <a:pt x="1337" y="884"/>
                              </a:lnTo>
                              <a:lnTo>
                                <a:pt x="1342" y="873"/>
                              </a:lnTo>
                              <a:lnTo>
                                <a:pt x="1349" y="861"/>
                              </a:lnTo>
                              <a:lnTo>
                                <a:pt x="1354" y="856"/>
                              </a:lnTo>
                              <a:lnTo>
                                <a:pt x="1359" y="852"/>
                              </a:lnTo>
                              <a:lnTo>
                                <a:pt x="1365" y="848"/>
                              </a:lnTo>
                              <a:lnTo>
                                <a:pt x="1373" y="844"/>
                              </a:lnTo>
                              <a:lnTo>
                                <a:pt x="1369" y="830"/>
                              </a:lnTo>
                              <a:lnTo>
                                <a:pt x="1365" y="816"/>
                              </a:lnTo>
                              <a:lnTo>
                                <a:pt x="1362" y="802"/>
                              </a:lnTo>
                              <a:lnTo>
                                <a:pt x="1361" y="789"/>
                              </a:lnTo>
                              <a:lnTo>
                                <a:pt x="1361" y="784"/>
                              </a:lnTo>
                              <a:lnTo>
                                <a:pt x="1363" y="778"/>
                              </a:lnTo>
                              <a:lnTo>
                                <a:pt x="1366" y="774"/>
                              </a:lnTo>
                              <a:lnTo>
                                <a:pt x="1370" y="770"/>
                              </a:lnTo>
                              <a:lnTo>
                                <a:pt x="1373" y="766"/>
                              </a:lnTo>
                              <a:lnTo>
                                <a:pt x="1375" y="761"/>
                              </a:lnTo>
                              <a:lnTo>
                                <a:pt x="1378" y="754"/>
                              </a:lnTo>
                              <a:lnTo>
                                <a:pt x="1378" y="747"/>
                              </a:lnTo>
                              <a:lnTo>
                                <a:pt x="1377" y="731"/>
                              </a:lnTo>
                              <a:lnTo>
                                <a:pt x="1373" y="713"/>
                              </a:lnTo>
                              <a:lnTo>
                                <a:pt x="1367" y="695"/>
                              </a:lnTo>
                              <a:lnTo>
                                <a:pt x="1361" y="676"/>
                              </a:lnTo>
                              <a:lnTo>
                                <a:pt x="1354" y="659"/>
                              </a:lnTo>
                              <a:lnTo>
                                <a:pt x="1347" y="643"/>
                              </a:lnTo>
                              <a:lnTo>
                                <a:pt x="1343" y="628"/>
                              </a:lnTo>
                              <a:lnTo>
                                <a:pt x="1342" y="615"/>
                              </a:lnTo>
                              <a:lnTo>
                                <a:pt x="1342" y="607"/>
                              </a:lnTo>
                              <a:lnTo>
                                <a:pt x="1342" y="584"/>
                              </a:lnTo>
                              <a:lnTo>
                                <a:pt x="1342" y="572"/>
                              </a:lnTo>
                              <a:lnTo>
                                <a:pt x="1341" y="560"/>
                              </a:lnTo>
                              <a:lnTo>
                                <a:pt x="1339" y="551"/>
                              </a:lnTo>
                              <a:lnTo>
                                <a:pt x="1338" y="541"/>
                              </a:lnTo>
                              <a:lnTo>
                                <a:pt x="1333" y="524"/>
                              </a:lnTo>
                              <a:lnTo>
                                <a:pt x="1325" y="507"/>
                              </a:lnTo>
                              <a:lnTo>
                                <a:pt x="1325" y="440"/>
                              </a:lnTo>
                              <a:lnTo>
                                <a:pt x="1325" y="452"/>
                              </a:lnTo>
                              <a:lnTo>
                                <a:pt x="1301" y="453"/>
                              </a:lnTo>
                              <a:lnTo>
                                <a:pt x="1278" y="457"/>
                              </a:lnTo>
                              <a:lnTo>
                                <a:pt x="1267" y="460"/>
                              </a:lnTo>
                              <a:lnTo>
                                <a:pt x="1257" y="463"/>
                              </a:lnTo>
                              <a:lnTo>
                                <a:pt x="1247" y="467"/>
                              </a:lnTo>
                              <a:lnTo>
                                <a:pt x="1238" y="472"/>
                              </a:lnTo>
                              <a:lnTo>
                                <a:pt x="1230" y="477"/>
                              </a:lnTo>
                              <a:lnTo>
                                <a:pt x="1223" y="483"/>
                              </a:lnTo>
                              <a:lnTo>
                                <a:pt x="1217" y="491"/>
                              </a:lnTo>
                              <a:lnTo>
                                <a:pt x="1211" y="497"/>
                              </a:lnTo>
                              <a:lnTo>
                                <a:pt x="1206" y="507"/>
                              </a:lnTo>
                              <a:lnTo>
                                <a:pt x="1202" y="516"/>
                              </a:lnTo>
                              <a:lnTo>
                                <a:pt x="1199" y="525"/>
                              </a:lnTo>
                              <a:lnTo>
                                <a:pt x="1198" y="536"/>
                              </a:lnTo>
                              <a:lnTo>
                                <a:pt x="1162" y="536"/>
                              </a:lnTo>
                              <a:lnTo>
                                <a:pt x="1163" y="519"/>
                              </a:lnTo>
                              <a:lnTo>
                                <a:pt x="1167" y="503"/>
                              </a:lnTo>
                              <a:lnTo>
                                <a:pt x="1171" y="487"/>
                              </a:lnTo>
                              <a:lnTo>
                                <a:pt x="1174" y="471"/>
                              </a:lnTo>
                              <a:lnTo>
                                <a:pt x="1173" y="460"/>
                              </a:lnTo>
                              <a:lnTo>
                                <a:pt x="1169" y="452"/>
                              </a:lnTo>
                              <a:lnTo>
                                <a:pt x="1165" y="444"/>
                              </a:lnTo>
                              <a:lnTo>
                                <a:pt x="1158" y="437"/>
                              </a:lnTo>
                              <a:lnTo>
                                <a:pt x="1153" y="432"/>
                              </a:lnTo>
                              <a:lnTo>
                                <a:pt x="1149" y="425"/>
                              </a:lnTo>
                              <a:lnTo>
                                <a:pt x="1145" y="419"/>
                              </a:lnTo>
                              <a:lnTo>
                                <a:pt x="1143" y="409"/>
                              </a:lnTo>
                              <a:lnTo>
                                <a:pt x="1145" y="401"/>
                              </a:lnTo>
                              <a:lnTo>
                                <a:pt x="1146" y="393"/>
                              </a:lnTo>
                              <a:lnTo>
                                <a:pt x="1149" y="387"/>
                              </a:lnTo>
                              <a:lnTo>
                                <a:pt x="1153" y="380"/>
                              </a:lnTo>
                              <a:lnTo>
                                <a:pt x="1155" y="375"/>
                              </a:lnTo>
                              <a:lnTo>
                                <a:pt x="1159" y="368"/>
                              </a:lnTo>
                              <a:lnTo>
                                <a:pt x="1161" y="363"/>
                              </a:lnTo>
                              <a:lnTo>
                                <a:pt x="1162" y="356"/>
                              </a:lnTo>
                              <a:lnTo>
                                <a:pt x="1161" y="349"/>
                              </a:lnTo>
                              <a:lnTo>
                                <a:pt x="1161" y="343"/>
                              </a:lnTo>
                              <a:lnTo>
                                <a:pt x="1158" y="336"/>
                              </a:lnTo>
                              <a:lnTo>
                                <a:pt x="1155" y="331"/>
                              </a:lnTo>
                              <a:lnTo>
                                <a:pt x="1151" y="327"/>
                              </a:lnTo>
                              <a:lnTo>
                                <a:pt x="1146" y="323"/>
                              </a:lnTo>
                              <a:lnTo>
                                <a:pt x="1139" y="320"/>
                              </a:lnTo>
                              <a:lnTo>
                                <a:pt x="1131" y="320"/>
                              </a:lnTo>
                              <a:lnTo>
                                <a:pt x="1117" y="321"/>
                              </a:lnTo>
                              <a:lnTo>
                                <a:pt x="1103" y="324"/>
                              </a:lnTo>
                              <a:lnTo>
                                <a:pt x="1090" y="329"/>
                              </a:lnTo>
                              <a:lnTo>
                                <a:pt x="1077" y="335"/>
                              </a:lnTo>
                              <a:lnTo>
                                <a:pt x="1065" y="340"/>
                              </a:lnTo>
                              <a:lnTo>
                                <a:pt x="1051" y="345"/>
                              </a:lnTo>
                              <a:lnTo>
                                <a:pt x="1038" y="348"/>
                              </a:lnTo>
                              <a:lnTo>
                                <a:pt x="1023" y="349"/>
                              </a:lnTo>
                              <a:lnTo>
                                <a:pt x="1010" y="349"/>
                              </a:lnTo>
                              <a:lnTo>
                                <a:pt x="998" y="347"/>
                              </a:lnTo>
                              <a:lnTo>
                                <a:pt x="986" y="344"/>
                              </a:lnTo>
                              <a:lnTo>
                                <a:pt x="975" y="340"/>
                              </a:lnTo>
                              <a:lnTo>
                                <a:pt x="954" y="331"/>
                              </a:lnTo>
                              <a:lnTo>
                                <a:pt x="935" y="319"/>
                              </a:lnTo>
                              <a:lnTo>
                                <a:pt x="918" y="307"/>
                              </a:lnTo>
                              <a:lnTo>
                                <a:pt x="901" y="296"/>
                              </a:lnTo>
                              <a:lnTo>
                                <a:pt x="893" y="292"/>
                              </a:lnTo>
                              <a:lnTo>
                                <a:pt x="885" y="288"/>
                              </a:lnTo>
                              <a:lnTo>
                                <a:pt x="875" y="285"/>
                              </a:lnTo>
                              <a:lnTo>
                                <a:pt x="866" y="284"/>
                              </a:lnTo>
                              <a:lnTo>
                                <a:pt x="839" y="284"/>
                              </a:lnTo>
                              <a:lnTo>
                                <a:pt x="808" y="285"/>
                              </a:lnTo>
                              <a:lnTo>
                                <a:pt x="793" y="284"/>
                              </a:lnTo>
                              <a:lnTo>
                                <a:pt x="778" y="284"/>
                              </a:lnTo>
                              <a:lnTo>
                                <a:pt x="766" y="281"/>
                              </a:lnTo>
                              <a:lnTo>
                                <a:pt x="758" y="277"/>
                              </a:lnTo>
                              <a:lnTo>
                                <a:pt x="752" y="271"/>
                              </a:lnTo>
                              <a:lnTo>
                                <a:pt x="748" y="263"/>
                              </a:lnTo>
                              <a:lnTo>
                                <a:pt x="742" y="255"/>
                              </a:lnTo>
                              <a:lnTo>
                                <a:pt x="740" y="247"/>
                              </a:lnTo>
                              <a:lnTo>
                                <a:pt x="734" y="229"/>
                              </a:lnTo>
                              <a:lnTo>
                                <a:pt x="730" y="212"/>
                              </a:lnTo>
                              <a:lnTo>
                                <a:pt x="725" y="195"/>
                              </a:lnTo>
                              <a:lnTo>
                                <a:pt x="717" y="179"/>
                              </a:lnTo>
                              <a:lnTo>
                                <a:pt x="713" y="171"/>
                              </a:lnTo>
                              <a:lnTo>
                                <a:pt x="708" y="164"/>
                              </a:lnTo>
                              <a:lnTo>
                                <a:pt x="701" y="158"/>
                              </a:lnTo>
                              <a:lnTo>
                                <a:pt x="692" y="151"/>
                              </a:lnTo>
                              <a:lnTo>
                                <a:pt x="649" y="127"/>
                              </a:lnTo>
                              <a:lnTo>
                                <a:pt x="602" y="102"/>
                              </a:lnTo>
                              <a:lnTo>
                                <a:pt x="576" y="91"/>
                              </a:lnTo>
                              <a:lnTo>
                                <a:pt x="550" y="80"/>
                              </a:lnTo>
                              <a:lnTo>
                                <a:pt x="522" y="72"/>
                              </a:lnTo>
                              <a:lnTo>
                                <a:pt x="493" y="67"/>
                              </a:lnTo>
                              <a:lnTo>
                                <a:pt x="457" y="60"/>
                              </a:lnTo>
                              <a:lnTo>
                                <a:pt x="400" y="50"/>
                              </a:lnTo>
                              <a:lnTo>
                                <a:pt x="370" y="43"/>
                              </a:lnTo>
                              <a:lnTo>
                                <a:pt x="345" y="35"/>
                              </a:lnTo>
                              <a:lnTo>
                                <a:pt x="334" y="31"/>
                              </a:lnTo>
                              <a:lnTo>
                                <a:pt x="326" y="27"/>
                              </a:lnTo>
                              <a:lnTo>
                                <a:pt x="321" y="23"/>
                              </a:lnTo>
                              <a:lnTo>
                                <a:pt x="318" y="19"/>
                              </a:lnTo>
                              <a:lnTo>
                                <a:pt x="258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79" name="Freeform 4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233863" y="5246688"/>
                          <a:ext cx="323850" cy="550862"/>
                        </a:xfrm>
                        <a:custGeom>
                          <a:avLst/>
                          <a:gdLst>
                            <a:gd name="T0" fmla="*/ 591 w 667"/>
                            <a:gd name="T1" fmla="*/ 1089 h 1138"/>
                            <a:gd name="T2" fmla="*/ 621 w 667"/>
                            <a:gd name="T3" fmla="*/ 1045 h 1138"/>
                            <a:gd name="T4" fmla="*/ 623 w 667"/>
                            <a:gd name="T5" fmla="*/ 993 h 1138"/>
                            <a:gd name="T6" fmla="*/ 597 w 667"/>
                            <a:gd name="T7" fmla="*/ 915 h 1138"/>
                            <a:gd name="T8" fmla="*/ 583 w 667"/>
                            <a:gd name="T9" fmla="*/ 849 h 1138"/>
                            <a:gd name="T10" fmla="*/ 610 w 667"/>
                            <a:gd name="T11" fmla="*/ 779 h 1138"/>
                            <a:gd name="T12" fmla="*/ 663 w 667"/>
                            <a:gd name="T13" fmla="*/ 704 h 1138"/>
                            <a:gd name="T14" fmla="*/ 665 w 667"/>
                            <a:gd name="T15" fmla="*/ 657 h 1138"/>
                            <a:gd name="T16" fmla="*/ 645 w 667"/>
                            <a:gd name="T17" fmla="*/ 633 h 1138"/>
                            <a:gd name="T18" fmla="*/ 598 w 667"/>
                            <a:gd name="T19" fmla="*/ 625 h 1138"/>
                            <a:gd name="T20" fmla="*/ 539 w 667"/>
                            <a:gd name="T21" fmla="*/ 624 h 1138"/>
                            <a:gd name="T22" fmla="*/ 537 w 667"/>
                            <a:gd name="T23" fmla="*/ 593 h 1138"/>
                            <a:gd name="T24" fmla="*/ 566 w 667"/>
                            <a:gd name="T25" fmla="*/ 511 h 1138"/>
                            <a:gd name="T26" fmla="*/ 567 w 667"/>
                            <a:gd name="T27" fmla="*/ 458 h 1138"/>
                            <a:gd name="T28" fmla="*/ 541 w 667"/>
                            <a:gd name="T29" fmla="*/ 408 h 1138"/>
                            <a:gd name="T30" fmla="*/ 535 w 667"/>
                            <a:gd name="T31" fmla="*/ 376 h 1138"/>
                            <a:gd name="T32" fmla="*/ 553 w 667"/>
                            <a:gd name="T33" fmla="*/ 358 h 1138"/>
                            <a:gd name="T34" fmla="*/ 590 w 667"/>
                            <a:gd name="T35" fmla="*/ 320 h 1138"/>
                            <a:gd name="T36" fmla="*/ 633 w 667"/>
                            <a:gd name="T37" fmla="*/ 292 h 1138"/>
                            <a:gd name="T38" fmla="*/ 655 w 667"/>
                            <a:gd name="T39" fmla="*/ 259 h 1138"/>
                            <a:gd name="T40" fmla="*/ 642 w 667"/>
                            <a:gd name="T41" fmla="*/ 186 h 1138"/>
                            <a:gd name="T42" fmla="*/ 598 w 667"/>
                            <a:gd name="T43" fmla="*/ 122 h 1138"/>
                            <a:gd name="T44" fmla="*/ 571 w 667"/>
                            <a:gd name="T45" fmla="*/ 67 h 1138"/>
                            <a:gd name="T46" fmla="*/ 553 w 667"/>
                            <a:gd name="T47" fmla="*/ 2 h 1138"/>
                            <a:gd name="T48" fmla="*/ 511 w 667"/>
                            <a:gd name="T49" fmla="*/ 19 h 1138"/>
                            <a:gd name="T50" fmla="*/ 475 w 667"/>
                            <a:gd name="T51" fmla="*/ 55 h 1138"/>
                            <a:gd name="T52" fmla="*/ 435 w 667"/>
                            <a:gd name="T53" fmla="*/ 58 h 1138"/>
                            <a:gd name="T54" fmla="*/ 366 w 667"/>
                            <a:gd name="T55" fmla="*/ 36 h 1138"/>
                            <a:gd name="T56" fmla="*/ 313 w 667"/>
                            <a:gd name="T57" fmla="*/ 39 h 1138"/>
                            <a:gd name="T58" fmla="*/ 271 w 667"/>
                            <a:gd name="T59" fmla="*/ 34 h 1138"/>
                            <a:gd name="T60" fmla="*/ 226 w 667"/>
                            <a:gd name="T61" fmla="*/ 48 h 1138"/>
                            <a:gd name="T62" fmla="*/ 188 w 667"/>
                            <a:gd name="T63" fmla="*/ 60 h 1138"/>
                            <a:gd name="T64" fmla="*/ 125 w 667"/>
                            <a:gd name="T65" fmla="*/ 120 h 1138"/>
                            <a:gd name="T66" fmla="*/ 70 w 667"/>
                            <a:gd name="T67" fmla="*/ 130 h 1138"/>
                            <a:gd name="T68" fmla="*/ 0 w 667"/>
                            <a:gd name="T69" fmla="*/ 218 h 1138"/>
                            <a:gd name="T70" fmla="*/ 17 w 667"/>
                            <a:gd name="T71" fmla="*/ 283 h 1138"/>
                            <a:gd name="T72" fmla="*/ 22 w 667"/>
                            <a:gd name="T73" fmla="*/ 354 h 1138"/>
                            <a:gd name="T74" fmla="*/ 52 w 667"/>
                            <a:gd name="T75" fmla="*/ 442 h 1138"/>
                            <a:gd name="T76" fmla="*/ 45 w 667"/>
                            <a:gd name="T77" fmla="*/ 481 h 1138"/>
                            <a:gd name="T78" fmla="*/ 37 w 667"/>
                            <a:gd name="T79" fmla="*/ 517 h 1138"/>
                            <a:gd name="T80" fmla="*/ 65 w 667"/>
                            <a:gd name="T81" fmla="*/ 588 h 1138"/>
                            <a:gd name="T82" fmla="*/ 153 w 667"/>
                            <a:gd name="T83" fmla="*/ 661 h 1138"/>
                            <a:gd name="T84" fmla="*/ 202 w 667"/>
                            <a:gd name="T85" fmla="*/ 713 h 1138"/>
                            <a:gd name="T86" fmla="*/ 244 w 667"/>
                            <a:gd name="T87" fmla="*/ 797 h 1138"/>
                            <a:gd name="T88" fmla="*/ 285 w 667"/>
                            <a:gd name="T89" fmla="*/ 824 h 1138"/>
                            <a:gd name="T90" fmla="*/ 290 w 667"/>
                            <a:gd name="T91" fmla="*/ 848 h 1138"/>
                            <a:gd name="T92" fmla="*/ 270 w 667"/>
                            <a:gd name="T93" fmla="*/ 880 h 1138"/>
                            <a:gd name="T94" fmla="*/ 283 w 667"/>
                            <a:gd name="T95" fmla="*/ 905 h 1138"/>
                            <a:gd name="T96" fmla="*/ 310 w 667"/>
                            <a:gd name="T97" fmla="*/ 936 h 1138"/>
                            <a:gd name="T98" fmla="*/ 309 w 667"/>
                            <a:gd name="T99" fmla="*/ 964 h 1138"/>
                            <a:gd name="T100" fmla="*/ 301 w 667"/>
                            <a:gd name="T101" fmla="*/ 988 h 1138"/>
                            <a:gd name="T102" fmla="*/ 315 w 667"/>
                            <a:gd name="T103" fmla="*/ 1031 h 1138"/>
                            <a:gd name="T104" fmla="*/ 373 w 667"/>
                            <a:gd name="T105" fmla="*/ 1056 h 1138"/>
                            <a:gd name="T106" fmla="*/ 473 w 667"/>
                            <a:gd name="T107" fmla="*/ 1072 h 1138"/>
                            <a:gd name="T108" fmla="*/ 509 w 667"/>
                            <a:gd name="T109" fmla="*/ 1098 h 1138"/>
                            <a:gd name="T110" fmla="*/ 517 w 667"/>
                            <a:gd name="T111" fmla="*/ 1138 h 1138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667"/>
                            <a:gd name="T169" fmla="*/ 0 h 1138"/>
                            <a:gd name="T170" fmla="*/ 667 w 667"/>
                            <a:gd name="T171" fmla="*/ 1138 h 1138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667" h="1138">
                              <a:moveTo>
                                <a:pt x="517" y="1138"/>
                              </a:moveTo>
                              <a:lnTo>
                                <a:pt x="537" y="1126"/>
                              </a:lnTo>
                              <a:lnTo>
                                <a:pt x="557" y="1116"/>
                              </a:lnTo>
                              <a:lnTo>
                                <a:pt x="575" y="1102"/>
                              </a:lnTo>
                              <a:lnTo>
                                <a:pt x="591" y="1089"/>
                              </a:lnTo>
                              <a:lnTo>
                                <a:pt x="599" y="1081"/>
                              </a:lnTo>
                              <a:lnTo>
                                <a:pt x="606" y="1073"/>
                              </a:lnTo>
                              <a:lnTo>
                                <a:pt x="611" y="1065"/>
                              </a:lnTo>
                              <a:lnTo>
                                <a:pt x="617" y="1056"/>
                              </a:lnTo>
                              <a:lnTo>
                                <a:pt x="621" y="1045"/>
                              </a:lnTo>
                              <a:lnTo>
                                <a:pt x="623" y="1036"/>
                              </a:lnTo>
                              <a:lnTo>
                                <a:pt x="625" y="1024"/>
                              </a:lnTo>
                              <a:lnTo>
                                <a:pt x="626" y="1012"/>
                              </a:lnTo>
                              <a:lnTo>
                                <a:pt x="625" y="1003"/>
                              </a:lnTo>
                              <a:lnTo>
                                <a:pt x="623" y="993"/>
                              </a:lnTo>
                              <a:lnTo>
                                <a:pt x="622" y="984"/>
                              </a:lnTo>
                              <a:lnTo>
                                <a:pt x="619" y="975"/>
                              </a:lnTo>
                              <a:lnTo>
                                <a:pt x="613" y="956"/>
                              </a:lnTo>
                              <a:lnTo>
                                <a:pt x="605" y="936"/>
                              </a:lnTo>
                              <a:lnTo>
                                <a:pt x="597" y="915"/>
                              </a:lnTo>
                              <a:lnTo>
                                <a:pt x="590" y="893"/>
                              </a:lnTo>
                              <a:lnTo>
                                <a:pt x="587" y="883"/>
                              </a:lnTo>
                              <a:lnTo>
                                <a:pt x="585" y="872"/>
                              </a:lnTo>
                              <a:lnTo>
                                <a:pt x="583" y="861"/>
                              </a:lnTo>
                              <a:lnTo>
                                <a:pt x="583" y="849"/>
                              </a:lnTo>
                              <a:lnTo>
                                <a:pt x="585" y="836"/>
                              </a:lnTo>
                              <a:lnTo>
                                <a:pt x="587" y="823"/>
                              </a:lnTo>
                              <a:lnTo>
                                <a:pt x="591" y="811"/>
                              </a:lnTo>
                              <a:lnTo>
                                <a:pt x="597" y="800"/>
                              </a:lnTo>
                              <a:lnTo>
                                <a:pt x="610" y="779"/>
                              </a:lnTo>
                              <a:lnTo>
                                <a:pt x="626" y="760"/>
                              </a:lnTo>
                              <a:lnTo>
                                <a:pt x="641" y="743"/>
                              </a:lnTo>
                              <a:lnTo>
                                <a:pt x="654" y="724"/>
                              </a:lnTo>
                              <a:lnTo>
                                <a:pt x="659" y="715"/>
                              </a:lnTo>
                              <a:lnTo>
                                <a:pt x="663" y="704"/>
                              </a:lnTo>
                              <a:lnTo>
                                <a:pt x="666" y="693"/>
                              </a:lnTo>
                              <a:lnTo>
                                <a:pt x="667" y="681"/>
                              </a:lnTo>
                              <a:lnTo>
                                <a:pt x="667" y="672"/>
                              </a:lnTo>
                              <a:lnTo>
                                <a:pt x="666" y="664"/>
                              </a:lnTo>
                              <a:lnTo>
                                <a:pt x="665" y="657"/>
                              </a:lnTo>
                              <a:lnTo>
                                <a:pt x="662" y="651"/>
                              </a:lnTo>
                              <a:lnTo>
                                <a:pt x="659" y="645"/>
                              </a:lnTo>
                              <a:lnTo>
                                <a:pt x="655" y="641"/>
                              </a:lnTo>
                              <a:lnTo>
                                <a:pt x="650" y="637"/>
                              </a:lnTo>
                              <a:lnTo>
                                <a:pt x="645" y="633"/>
                              </a:lnTo>
                              <a:lnTo>
                                <a:pt x="639" y="631"/>
                              </a:lnTo>
                              <a:lnTo>
                                <a:pt x="633" y="628"/>
                              </a:lnTo>
                              <a:lnTo>
                                <a:pt x="625" y="627"/>
                              </a:lnTo>
                              <a:lnTo>
                                <a:pt x="617" y="625"/>
                              </a:lnTo>
                              <a:lnTo>
                                <a:pt x="598" y="625"/>
                              </a:lnTo>
                              <a:lnTo>
                                <a:pt x="577" y="627"/>
                              </a:lnTo>
                              <a:lnTo>
                                <a:pt x="563" y="628"/>
                              </a:lnTo>
                              <a:lnTo>
                                <a:pt x="550" y="629"/>
                              </a:lnTo>
                              <a:lnTo>
                                <a:pt x="543" y="628"/>
                              </a:lnTo>
                              <a:lnTo>
                                <a:pt x="539" y="624"/>
                              </a:lnTo>
                              <a:lnTo>
                                <a:pt x="538" y="621"/>
                              </a:lnTo>
                              <a:lnTo>
                                <a:pt x="537" y="617"/>
                              </a:lnTo>
                              <a:lnTo>
                                <a:pt x="535" y="613"/>
                              </a:lnTo>
                              <a:lnTo>
                                <a:pt x="535" y="608"/>
                              </a:lnTo>
                              <a:lnTo>
                                <a:pt x="537" y="593"/>
                              </a:lnTo>
                              <a:lnTo>
                                <a:pt x="541" y="577"/>
                              </a:lnTo>
                              <a:lnTo>
                                <a:pt x="546" y="561"/>
                              </a:lnTo>
                              <a:lnTo>
                                <a:pt x="553" y="544"/>
                              </a:lnTo>
                              <a:lnTo>
                                <a:pt x="559" y="528"/>
                              </a:lnTo>
                              <a:lnTo>
                                <a:pt x="566" y="511"/>
                              </a:lnTo>
                              <a:lnTo>
                                <a:pt x="570" y="493"/>
                              </a:lnTo>
                              <a:lnTo>
                                <a:pt x="571" y="476"/>
                              </a:lnTo>
                              <a:lnTo>
                                <a:pt x="571" y="469"/>
                              </a:lnTo>
                              <a:lnTo>
                                <a:pt x="570" y="463"/>
                              </a:lnTo>
                              <a:lnTo>
                                <a:pt x="567" y="458"/>
                              </a:lnTo>
                              <a:lnTo>
                                <a:pt x="566" y="452"/>
                              </a:lnTo>
                              <a:lnTo>
                                <a:pt x="559" y="442"/>
                              </a:lnTo>
                              <a:lnTo>
                                <a:pt x="553" y="431"/>
                              </a:lnTo>
                              <a:lnTo>
                                <a:pt x="546" y="419"/>
                              </a:lnTo>
                              <a:lnTo>
                                <a:pt x="541" y="408"/>
                              </a:lnTo>
                              <a:lnTo>
                                <a:pt x="538" y="402"/>
                              </a:lnTo>
                              <a:lnTo>
                                <a:pt x="537" y="395"/>
                              </a:lnTo>
                              <a:lnTo>
                                <a:pt x="535" y="387"/>
                              </a:lnTo>
                              <a:lnTo>
                                <a:pt x="535" y="380"/>
                              </a:lnTo>
                              <a:lnTo>
                                <a:pt x="535" y="376"/>
                              </a:lnTo>
                              <a:lnTo>
                                <a:pt x="537" y="372"/>
                              </a:lnTo>
                              <a:lnTo>
                                <a:pt x="538" y="368"/>
                              </a:lnTo>
                              <a:lnTo>
                                <a:pt x="541" y="366"/>
                              </a:lnTo>
                              <a:lnTo>
                                <a:pt x="546" y="362"/>
                              </a:lnTo>
                              <a:lnTo>
                                <a:pt x="553" y="358"/>
                              </a:lnTo>
                              <a:lnTo>
                                <a:pt x="569" y="351"/>
                              </a:lnTo>
                              <a:lnTo>
                                <a:pt x="583" y="344"/>
                              </a:lnTo>
                              <a:lnTo>
                                <a:pt x="585" y="335"/>
                              </a:lnTo>
                              <a:lnTo>
                                <a:pt x="586" y="327"/>
                              </a:lnTo>
                              <a:lnTo>
                                <a:pt x="590" y="320"/>
                              </a:lnTo>
                              <a:lnTo>
                                <a:pt x="594" y="315"/>
                              </a:lnTo>
                              <a:lnTo>
                                <a:pt x="606" y="307"/>
                              </a:lnTo>
                              <a:lnTo>
                                <a:pt x="619" y="300"/>
                              </a:lnTo>
                              <a:lnTo>
                                <a:pt x="626" y="296"/>
                              </a:lnTo>
                              <a:lnTo>
                                <a:pt x="633" y="292"/>
                              </a:lnTo>
                              <a:lnTo>
                                <a:pt x="639" y="288"/>
                              </a:lnTo>
                              <a:lnTo>
                                <a:pt x="645" y="283"/>
                              </a:lnTo>
                              <a:lnTo>
                                <a:pt x="649" y="276"/>
                              </a:lnTo>
                              <a:lnTo>
                                <a:pt x="653" y="268"/>
                              </a:lnTo>
                              <a:lnTo>
                                <a:pt x="655" y="259"/>
                              </a:lnTo>
                              <a:lnTo>
                                <a:pt x="655" y="247"/>
                              </a:lnTo>
                              <a:lnTo>
                                <a:pt x="654" y="230"/>
                              </a:lnTo>
                              <a:lnTo>
                                <a:pt x="651" y="214"/>
                              </a:lnTo>
                              <a:lnTo>
                                <a:pt x="647" y="199"/>
                              </a:lnTo>
                              <a:lnTo>
                                <a:pt x="642" y="186"/>
                              </a:lnTo>
                              <a:lnTo>
                                <a:pt x="635" y="174"/>
                              </a:lnTo>
                              <a:lnTo>
                                <a:pt x="629" y="162"/>
                              </a:lnTo>
                              <a:lnTo>
                                <a:pt x="621" y="151"/>
                              </a:lnTo>
                              <a:lnTo>
                                <a:pt x="614" y="142"/>
                              </a:lnTo>
                              <a:lnTo>
                                <a:pt x="598" y="122"/>
                              </a:lnTo>
                              <a:lnTo>
                                <a:pt x="585" y="104"/>
                              </a:lnTo>
                              <a:lnTo>
                                <a:pt x="579" y="95"/>
                              </a:lnTo>
                              <a:lnTo>
                                <a:pt x="575" y="86"/>
                              </a:lnTo>
                              <a:lnTo>
                                <a:pt x="573" y="76"/>
                              </a:lnTo>
                              <a:lnTo>
                                <a:pt x="571" y="67"/>
                              </a:lnTo>
                              <a:lnTo>
                                <a:pt x="570" y="55"/>
                              </a:lnTo>
                              <a:lnTo>
                                <a:pt x="569" y="38"/>
                              </a:lnTo>
                              <a:lnTo>
                                <a:pt x="566" y="19"/>
                              </a:lnTo>
                              <a:lnTo>
                                <a:pt x="565" y="0"/>
                              </a:lnTo>
                              <a:lnTo>
                                <a:pt x="553" y="2"/>
                              </a:lnTo>
                              <a:lnTo>
                                <a:pt x="542" y="3"/>
                              </a:lnTo>
                              <a:lnTo>
                                <a:pt x="533" y="6"/>
                              </a:lnTo>
                              <a:lnTo>
                                <a:pt x="525" y="10"/>
                              </a:lnTo>
                              <a:lnTo>
                                <a:pt x="518" y="15"/>
                              </a:lnTo>
                              <a:lnTo>
                                <a:pt x="511" y="19"/>
                              </a:lnTo>
                              <a:lnTo>
                                <a:pt x="506" y="24"/>
                              </a:lnTo>
                              <a:lnTo>
                                <a:pt x="501" y="31"/>
                              </a:lnTo>
                              <a:lnTo>
                                <a:pt x="491" y="42"/>
                              </a:lnTo>
                              <a:lnTo>
                                <a:pt x="481" y="51"/>
                              </a:lnTo>
                              <a:lnTo>
                                <a:pt x="475" y="55"/>
                              </a:lnTo>
                              <a:lnTo>
                                <a:pt x="469" y="58"/>
                              </a:lnTo>
                              <a:lnTo>
                                <a:pt x="461" y="60"/>
                              </a:lnTo>
                              <a:lnTo>
                                <a:pt x="451" y="60"/>
                              </a:lnTo>
                              <a:lnTo>
                                <a:pt x="442" y="60"/>
                              </a:lnTo>
                              <a:lnTo>
                                <a:pt x="435" y="58"/>
                              </a:lnTo>
                              <a:lnTo>
                                <a:pt x="430" y="55"/>
                              </a:lnTo>
                              <a:lnTo>
                                <a:pt x="425" y="51"/>
                              </a:lnTo>
                              <a:lnTo>
                                <a:pt x="417" y="43"/>
                              </a:lnTo>
                              <a:lnTo>
                                <a:pt x="409" y="36"/>
                              </a:lnTo>
                              <a:lnTo>
                                <a:pt x="366" y="36"/>
                              </a:lnTo>
                              <a:lnTo>
                                <a:pt x="366" y="60"/>
                              </a:lnTo>
                              <a:lnTo>
                                <a:pt x="337" y="60"/>
                              </a:lnTo>
                              <a:lnTo>
                                <a:pt x="327" y="54"/>
                              </a:lnTo>
                              <a:lnTo>
                                <a:pt x="318" y="43"/>
                              </a:lnTo>
                              <a:lnTo>
                                <a:pt x="313" y="39"/>
                              </a:lnTo>
                              <a:lnTo>
                                <a:pt x="306" y="35"/>
                              </a:lnTo>
                              <a:lnTo>
                                <a:pt x="301" y="31"/>
                              </a:lnTo>
                              <a:lnTo>
                                <a:pt x="294" y="31"/>
                              </a:lnTo>
                              <a:lnTo>
                                <a:pt x="282" y="31"/>
                              </a:lnTo>
                              <a:lnTo>
                                <a:pt x="271" y="34"/>
                              </a:lnTo>
                              <a:lnTo>
                                <a:pt x="262" y="36"/>
                              </a:lnTo>
                              <a:lnTo>
                                <a:pt x="253" y="39"/>
                              </a:lnTo>
                              <a:lnTo>
                                <a:pt x="245" y="43"/>
                              </a:lnTo>
                              <a:lnTo>
                                <a:pt x="236" y="46"/>
                              </a:lnTo>
                              <a:lnTo>
                                <a:pt x="226" y="48"/>
                              </a:lnTo>
                              <a:lnTo>
                                <a:pt x="216" y="48"/>
                              </a:lnTo>
                              <a:lnTo>
                                <a:pt x="209" y="50"/>
                              </a:lnTo>
                              <a:lnTo>
                                <a:pt x="201" y="52"/>
                              </a:lnTo>
                              <a:lnTo>
                                <a:pt x="194" y="56"/>
                              </a:lnTo>
                              <a:lnTo>
                                <a:pt x="188" y="60"/>
                              </a:lnTo>
                              <a:lnTo>
                                <a:pt x="176" y="74"/>
                              </a:lnTo>
                              <a:lnTo>
                                <a:pt x="162" y="88"/>
                              </a:lnTo>
                              <a:lnTo>
                                <a:pt x="149" y="102"/>
                              </a:lnTo>
                              <a:lnTo>
                                <a:pt x="134" y="115"/>
                              </a:lnTo>
                              <a:lnTo>
                                <a:pt x="125" y="120"/>
                              </a:lnTo>
                              <a:lnTo>
                                <a:pt x="117" y="123"/>
                              </a:lnTo>
                              <a:lnTo>
                                <a:pt x="106" y="126"/>
                              </a:lnTo>
                              <a:lnTo>
                                <a:pt x="96" y="127"/>
                              </a:lnTo>
                              <a:lnTo>
                                <a:pt x="82" y="128"/>
                              </a:lnTo>
                              <a:lnTo>
                                <a:pt x="70" y="130"/>
                              </a:lnTo>
                              <a:lnTo>
                                <a:pt x="58" y="132"/>
                              </a:lnTo>
                              <a:lnTo>
                                <a:pt x="48" y="136"/>
                              </a:lnTo>
                              <a:lnTo>
                                <a:pt x="25" y="144"/>
                              </a:lnTo>
                              <a:lnTo>
                                <a:pt x="0" y="151"/>
                              </a:lnTo>
                              <a:lnTo>
                                <a:pt x="0" y="218"/>
                              </a:lnTo>
                              <a:lnTo>
                                <a:pt x="8" y="235"/>
                              </a:lnTo>
                              <a:lnTo>
                                <a:pt x="13" y="252"/>
                              </a:lnTo>
                              <a:lnTo>
                                <a:pt x="14" y="262"/>
                              </a:lnTo>
                              <a:lnTo>
                                <a:pt x="16" y="271"/>
                              </a:lnTo>
                              <a:lnTo>
                                <a:pt x="17" y="283"/>
                              </a:lnTo>
                              <a:lnTo>
                                <a:pt x="17" y="295"/>
                              </a:lnTo>
                              <a:lnTo>
                                <a:pt x="17" y="318"/>
                              </a:lnTo>
                              <a:lnTo>
                                <a:pt x="17" y="326"/>
                              </a:lnTo>
                              <a:lnTo>
                                <a:pt x="18" y="339"/>
                              </a:lnTo>
                              <a:lnTo>
                                <a:pt x="22" y="354"/>
                              </a:lnTo>
                              <a:lnTo>
                                <a:pt x="29" y="370"/>
                              </a:lnTo>
                              <a:lnTo>
                                <a:pt x="36" y="387"/>
                              </a:lnTo>
                              <a:lnTo>
                                <a:pt x="42" y="406"/>
                              </a:lnTo>
                              <a:lnTo>
                                <a:pt x="48" y="424"/>
                              </a:lnTo>
                              <a:lnTo>
                                <a:pt x="52" y="442"/>
                              </a:lnTo>
                              <a:lnTo>
                                <a:pt x="53" y="458"/>
                              </a:lnTo>
                              <a:lnTo>
                                <a:pt x="53" y="465"/>
                              </a:lnTo>
                              <a:lnTo>
                                <a:pt x="50" y="472"/>
                              </a:lnTo>
                              <a:lnTo>
                                <a:pt x="48" y="477"/>
                              </a:lnTo>
                              <a:lnTo>
                                <a:pt x="45" y="481"/>
                              </a:lnTo>
                              <a:lnTo>
                                <a:pt x="41" y="485"/>
                              </a:lnTo>
                              <a:lnTo>
                                <a:pt x="38" y="489"/>
                              </a:lnTo>
                              <a:lnTo>
                                <a:pt x="36" y="495"/>
                              </a:lnTo>
                              <a:lnTo>
                                <a:pt x="36" y="500"/>
                              </a:lnTo>
                              <a:lnTo>
                                <a:pt x="37" y="517"/>
                              </a:lnTo>
                              <a:lnTo>
                                <a:pt x="40" y="533"/>
                              </a:lnTo>
                              <a:lnTo>
                                <a:pt x="44" y="549"/>
                              </a:lnTo>
                              <a:lnTo>
                                <a:pt x="49" y="563"/>
                              </a:lnTo>
                              <a:lnTo>
                                <a:pt x="57" y="576"/>
                              </a:lnTo>
                              <a:lnTo>
                                <a:pt x="65" y="588"/>
                              </a:lnTo>
                              <a:lnTo>
                                <a:pt x="74" y="600"/>
                              </a:lnTo>
                              <a:lnTo>
                                <a:pt x="85" y="611"/>
                              </a:lnTo>
                              <a:lnTo>
                                <a:pt x="106" y="629"/>
                              </a:lnTo>
                              <a:lnTo>
                                <a:pt x="129" y="645"/>
                              </a:lnTo>
                              <a:lnTo>
                                <a:pt x="153" y="661"/>
                              </a:lnTo>
                              <a:lnTo>
                                <a:pt x="174" y="675"/>
                              </a:lnTo>
                              <a:lnTo>
                                <a:pt x="182" y="683"/>
                              </a:lnTo>
                              <a:lnTo>
                                <a:pt x="190" y="692"/>
                              </a:lnTo>
                              <a:lnTo>
                                <a:pt x="196" y="703"/>
                              </a:lnTo>
                              <a:lnTo>
                                <a:pt x="202" y="713"/>
                              </a:lnTo>
                              <a:lnTo>
                                <a:pt x="213" y="739"/>
                              </a:lnTo>
                              <a:lnTo>
                                <a:pt x="224" y="764"/>
                              </a:lnTo>
                              <a:lnTo>
                                <a:pt x="229" y="776"/>
                              </a:lnTo>
                              <a:lnTo>
                                <a:pt x="236" y="787"/>
                              </a:lnTo>
                              <a:lnTo>
                                <a:pt x="244" y="797"/>
                              </a:lnTo>
                              <a:lnTo>
                                <a:pt x="252" y="807"/>
                              </a:lnTo>
                              <a:lnTo>
                                <a:pt x="261" y="815"/>
                              </a:lnTo>
                              <a:lnTo>
                                <a:pt x="273" y="820"/>
                              </a:lnTo>
                              <a:lnTo>
                                <a:pt x="278" y="823"/>
                              </a:lnTo>
                              <a:lnTo>
                                <a:pt x="285" y="824"/>
                              </a:lnTo>
                              <a:lnTo>
                                <a:pt x="293" y="825"/>
                              </a:lnTo>
                              <a:lnTo>
                                <a:pt x="301" y="825"/>
                              </a:lnTo>
                              <a:lnTo>
                                <a:pt x="299" y="833"/>
                              </a:lnTo>
                              <a:lnTo>
                                <a:pt x="295" y="841"/>
                              </a:lnTo>
                              <a:lnTo>
                                <a:pt x="290" y="848"/>
                              </a:lnTo>
                              <a:lnTo>
                                <a:pt x="285" y="855"/>
                              </a:lnTo>
                              <a:lnTo>
                                <a:pt x="279" y="861"/>
                              </a:lnTo>
                              <a:lnTo>
                                <a:pt x="275" y="867"/>
                              </a:lnTo>
                              <a:lnTo>
                                <a:pt x="271" y="873"/>
                              </a:lnTo>
                              <a:lnTo>
                                <a:pt x="270" y="880"/>
                              </a:lnTo>
                              <a:lnTo>
                                <a:pt x="270" y="885"/>
                              </a:lnTo>
                              <a:lnTo>
                                <a:pt x="271" y="889"/>
                              </a:lnTo>
                              <a:lnTo>
                                <a:pt x="274" y="895"/>
                              </a:lnTo>
                              <a:lnTo>
                                <a:pt x="277" y="899"/>
                              </a:lnTo>
                              <a:lnTo>
                                <a:pt x="283" y="905"/>
                              </a:lnTo>
                              <a:lnTo>
                                <a:pt x="291" y="913"/>
                              </a:lnTo>
                              <a:lnTo>
                                <a:pt x="299" y="920"/>
                              </a:lnTo>
                              <a:lnTo>
                                <a:pt x="306" y="927"/>
                              </a:lnTo>
                              <a:lnTo>
                                <a:pt x="309" y="931"/>
                              </a:lnTo>
                              <a:lnTo>
                                <a:pt x="310" y="936"/>
                              </a:lnTo>
                              <a:lnTo>
                                <a:pt x="311" y="940"/>
                              </a:lnTo>
                              <a:lnTo>
                                <a:pt x="313" y="945"/>
                              </a:lnTo>
                              <a:lnTo>
                                <a:pt x="311" y="953"/>
                              </a:lnTo>
                              <a:lnTo>
                                <a:pt x="310" y="959"/>
                              </a:lnTo>
                              <a:lnTo>
                                <a:pt x="309" y="964"/>
                              </a:lnTo>
                              <a:lnTo>
                                <a:pt x="306" y="967"/>
                              </a:lnTo>
                              <a:lnTo>
                                <a:pt x="303" y="971"/>
                              </a:lnTo>
                              <a:lnTo>
                                <a:pt x="302" y="975"/>
                              </a:lnTo>
                              <a:lnTo>
                                <a:pt x="301" y="980"/>
                              </a:lnTo>
                              <a:lnTo>
                                <a:pt x="301" y="988"/>
                              </a:lnTo>
                              <a:lnTo>
                                <a:pt x="301" y="999"/>
                              </a:lnTo>
                              <a:lnTo>
                                <a:pt x="303" y="1008"/>
                              </a:lnTo>
                              <a:lnTo>
                                <a:pt x="306" y="1017"/>
                              </a:lnTo>
                              <a:lnTo>
                                <a:pt x="310" y="1024"/>
                              </a:lnTo>
                              <a:lnTo>
                                <a:pt x="315" y="1031"/>
                              </a:lnTo>
                              <a:lnTo>
                                <a:pt x="322" y="1036"/>
                              </a:lnTo>
                              <a:lnTo>
                                <a:pt x="329" y="1041"/>
                              </a:lnTo>
                              <a:lnTo>
                                <a:pt x="337" y="1045"/>
                              </a:lnTo>
                              <a:lnTo>
                                <a:pt x="354" y="1052"/>
                              </a:lnTo>
                              <a:lnTo>
                                <a:pt x="373" y="1056"/>
                              </a:lnTo>
                              <a:lnTo>
                                <a:pt x="394" y="1060"/>
                              </a:lnTo>
                              <a:lnTo>
                                <a:pt x="414" y="1062"/>
                              </a:lnTo>
                              <a:lnTo>
                                <a:pt x="435" y="1065"/>
                              </a:lnTo>
                              <a:lnTo>
                                <a:pt x="455" y="1068"/>
                              </a:lnTo>
                              <a:lnTo>
                                <a:pt x="473" y="1072"/>
                              </a:lnTo>
                              <a:lnTo>
                                <a:pt x="489" y="1078"/>
                              </a:lnTo>
                              <a:lnTo>
                                <a:pt x="495" y="1082"/>
                              </a:lnTo>
                              <a:lnTo>
                                <a:pt x="501" y="1086"/>
                              </a:lnTo>
                              <a:lnTo>
                                <a:pt x="505" y="1092"/>
                              </a:lnTo>
                              <a:lnTo>
                                <a:pt x="509" y="1098"/>
                              </a:lnTo>
                              <a:lnTo>
                                <a:pt x="511" y="1105"/>
                              </a:lnTo>
                              <a:lnTo>
                                <a:pt x="513" y="1113"/>
                              </a:lnTo>
                              <a:lnTo>
                                <a:pt x="513" y="1122"/>
                              </a:lnTo>
                              <a:lnTo>
                                <a:pt x="511" y="1132"/>
                              </a:lnTo>
                              <a:lnTo>
                                <a:pt x="517" y="113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0" name="Freeform 4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976813" y="4232274"/>
                          <a:ext cx="1363663" cy="1603374"/>
                        </a:xfrm>
                        <a:custGeom>
                          <a:avLst/>
                          <a:gdLst>
                            <a:gd name="T0" fmla="*/ 1236 w 2819"/>
                            <a:gd name="T1" fmla="*/ 135 h 3306"/>
                            <a:gd name="T2" fmla="*/ 1330 w 2819"/>
                            <a:gd name="T3" fmla="*/ 305 h 3306"/>
                            <a:gd name="T4" fmla="*/ 1437 w 2819"/>
                            <a:gd name="T5" fmla="*/ 417 h 3306"/>
                            <a:gd name="T6" fmla="*/ 1516 w 2819"/>
                            <a:gd name="T7" fmla="*/ 633 h 3306"/>
                            <a:gd name="T8" fmla="*/ 1560 w 2819"/>
                            <a:gd name="T9" fmla="*/ 1014 h 3306"/>
                            <a:gd name="T10" fmla="*/ 1644 w 2819"/>
                            <a:gd name="T11" fmla="*/ 1186 h 3306"/>
                            <a:gd name="T12" fmla="*/ 1862 w 2819"/>
                            <a:gd name="T13" fmla="*/ 1019 h 3306"/>
                            <a:gd name="T14" fmla="*/ 1997 w 2819"/>
                            <a:gd name="T15" fmla="*/ 1063 h 3306"/>
                            <a:gd name="T16" fmla="*/ 2133 w 2819"/>
                            <a:gd name="T17" fmla="*/ 708 h 3306"/>
                            <a:gd name="T18" fmla="*/ 2301 w 2819"/>
                            <a:gd name="T19" fmla="*/ 602 h 3306"/>
                            <a:gd name="T20" fmla="*/ 2449 w 2819"/>
                            <a:gd name="T21" fmla="*/ 750 h 3306"/>
                            <a:gd name="T22" fmla="*/ 2627 w 2819"/>
                            <a:gd name="T23" fmla="*/ 722 h 3306"/>
                            <a:gd name="T24" fmla="*/ 2819 w 2819"/>
                            <a:gd name="T25" fmla="*/ 951 h 3306"/>
                            <a:gd name="T26" fmla="*/ 2620 w 2819"/>
                            <a:gd name="T27" fmla="*/ 1019 h 3306"/>
                            <a:gd name="T28" fmla="*/ 2740 w 2819"/>
                            <a:gd name="T29" fmla="*/ 1253 h 3306"/>
                            <a:gd name="T30" fmla="*/ 2679 w 2819"/>
                            <a:gd name="T31" fmla="*/ 1416 h 3306"/>
                            <a:gd name="T32" fmla="*/ 2559 w 2819"/>
                            <a:gd name="T33" fmla="*/ 1355 h 3306"/>
                            <a:gd name="T34" fmla="*/ 2379 w 2819"/>
                            <a:gd name="T35" fmla="*/ 1552 h 3306"/>
                            <a:gd name="T36" fmla="*/ 2278 w 2819"/>
                            <a:gd name="T37" fmla="*/ 1616 h 3306"/>
                            <a:gd name="T38" fmla="*/ 2154 w 2819"/>
                            <a:gd name="T39" fmla="*/ 1598 h 3306"/>
                            <a:gd name="T40" fmla="*/ 1987 w 2819"/>
                            <a:gd name="T41" fmla="*/ 1578 h 3306"/>
                            <a:gd name="T42" fmla="*/ 1837 w 2819"/>
                            <a:gd name="T43" fmla="*/ 1674 h 3306"/>
                            <a:gd name="T44" fmla="*/ 1773 w 2819"/>
                            <a:gd name="T45" fmla="*/ 1770 h 3306"/>
                            <a:gd name="T46" fmla="*/ 1688 w 2819"/>
                            <a:gd name="T47" fmla="*/ 1895 h 3306"/>
                            <a:gd name="T48" fmla="*/ 1733 w 2819"/>
                            <a:gd name="T49" fmla="*/ 2131 h 3306"/>
                            <a:gd name="T50" fmla="*/ 1826 w 2819"/>
                            <a:gd name="T51" fmla="*/ 2313 h 3306"/>
                            <a:gd name="T52" fmla="*/ 1680 w 2819"/>
                            <a:gd name="T53" fmla="*/ 2802 h 3306"/>
                            <a:gd name="T54" fmla="*/ 1528 w 2819"/>
                            <a:gd name="T55" fmla="*/ 3022 h 3306"/>
                            <a:gd name="T56" fmla="*/ 1385 w 2819"/>
                            <a:gd name="T57" fmla="*/ 3173 h 3306"/>
                            <a:gd name="T58" fmla="*/ 1308 w 2819"/>
                            <a:gd name="T59" fmla="*/ 3305 h 3306"/>
                            <a:gd name="T60" fmla="*/ 1257 w 2819"/>
                            <a:gd name="T61" fmla="*/ 3225 h 3306"/>
                            <a:gd name="T62" fmla="*/ 1085 w 2819"/>
                            <a:gd name="T63" fmla="*/ 3106 h 3306"/>
                            <a:gd name="T64" fmla="*/ 923 w 2819"/>
                            <a:gd name="T65" fmla="*/ 3038 h 3306"/>
                            <a:gd name="T66" fmla="*/ 713 w 2819"/>
                            <a:gd name="T67" fmla="*/ 2926 h 3306"/>
                            <a:gd name="T68" fmla="*/ 623 w 2819"/>
                            <a:gd name="T69" fmla="*/ 2872 h 3306"/>
                            <a:gd name="T70" fmla="*/ 456 w 2819"/>
                            <a:gd name="T71" fmla="*/ 2944 h 3306"/>
                            <a:gd name="T72" fmla="*/ 218 w 2819"/>
                            <a:gd name="T73" fmla="*/ 2820 h 3306"/>
                            <a:gd name="T74" fmla="*/ 74 w 2819"/>
                            <a:gd name="T75" fmla="*/ 2764 h 3306"/>
                            <a:gd name="T76" fmla="*/ 56 w 2819"/>
                            <a:gd name="T77" fmla="*/ 2628 h 3306"/>
                            <a:gd name="T78" fmla="*/ 139 w 2819"/>
                            <a:gd name="T79" fmla="*/ 2540 h 3306"/>
                            <a:gd name="T80" fmla="*/ 139 w 2819"/>
                            <a:gd name="T81" fmla="*/ 2364 h 3306"/>
                            <a:gd name="T82" fmla="*/ 204 w 2819"/>
                            <a:gd name="T83" fmla="*/ 2204 h 3306"/>
                            <a:gd name="T84" fmla="*/ 215 w 2819"/>
                            <a:gd name="T85" fmla="*/ 2036 h 3306"/>
                            <a:gd name="T86" fmla="*/ 222 w 2819"/>
                            <a:gd name="T87" fmla="*/ 1818 h 3306"/>
                            <a:gd name="T88" fmla="*/ 419 w 2819"/>
                            <a:gd name="T89" fmla="*/ 1743 h 3306"/>
                            <a:gd name="T90" fmla="*/ 545 w 2819"/>
                            <a:gd name="T91" fmla="*/ 1778 h 3306"/>
                            <a:gd name="T92" fmla="*/ 617 w 2819"/>
                            <a:gd name="T93" fmla="*/ 1806 h 3306"/>
                            <a:gd name="T94" fmla="*/ 677 w 2819"/>
                            <a:gd name="T95" fmla="*/ 1604 h 3306"/>
                            <a:gd name="T96" fmla="*/ 768 w 2819"/>
                            <a:gd name="T97" fmla="*/ 1440 h 3306"/>
                            <a:gd name="T98" fmla="*/ 835 w 2819"/>
                            <a:gd name="T99" fmla="*/ 1338 h 3306"/>
                            <a:gd name="T100" fmla="*/ 1032 w 2819"/>
                            <a:gd name="T101" fmla="*/ 1454 h 3306"/>
                            <a:gd name="T102" fmla="*/ 1084 w 2819"/>
                            <a:gd name="T103" fmla="*/ 1326 h 3306"/>
                            <a:gd name="T104" fmla="*/ 1009 w 2819"/>
                            <a:gd name="T105" fmla="*/ 1186 h 3306"/>
                            <a:gd name="T106" fmla="*/ 940 w 2819"/>
                            <a:gd name="T107" fmla="*/ 1030 h 3306"/>
                            <a:gd name="T108" fmla="*/ 941 w 2819"/>
                            <a:gd name="T109" fmla="*/ 794 h 3306"/>
                            <a:gd name="T110" fmla="*/ 1016 w 2819"/>
                            <a:gd name="T111" fmla="*/ 678 h 3306"/>
                            <a:gd name="T112" fmla="*/ 1053 w 2819"/>
                            <a:gd name="T113" fmla="*/ 537 h 3306"/>
                            <a:gd name="T114" fmla="*/ 1048 w 2819"/>
                            <a:gd name="T115" fmla="*/ 404 h 3306"/>
                            <a:gd name="T116" fmla="*/ 1017 w 2819"/>
                            <a:gd name="T117" fmla="*/ 244 h 3306"/>
                            <a:gd name="T118" fmla="*/ 988 w 2819"/>
                            <a:gd name="T119" fmla="*/ 116 h 3306"/>
                            <a:gd name="T120" fmla="*/ 1132 w 2819"/>
                            <a:gd name="T121" fmla="*/ 8 h 330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2819"/>
                            <a:gd name="T184" fmla="*/ 0 h 3306"/>
                            <a:gd name="T185" fmla="*/ 2819 w 2819"/>
                            <a:gd name="T186" fmla="*/ 3306 h 3306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2819" h="3306">
                              <a:moveTo>
                                <a:pt x="1174" y="12"/>
                              </a:moveTo>
                              <a:lnTo>
                                <a:pt x="1184" y="17"/>
                              </a:lnTo>
                              <a:lnTo>
                                <a:pt x="1188" y="21"/>
                              </a:lnTo>
                              <a:lnTo>
                                <a:pt x="1188" y="27"/>
                              </a:lnTo>
                              <a:lnTo>
                                <a:pt x="1186" y="43"/>
                              </a:lnTo>
                              <a:lnTo>
                                <a:pt x="1186" y="55"/>
                              </a:lnTo>
                              <a:lnTo>
                                <a:pt x="1182" y="65"/>
                              </a:lnTo>
                              <a:lnTo>
                                <a:pt x="1178" y="73"/>
                              </a:lnTo>
                              <a:lnTo>
                                <a:pt x="1174" y="81"/>
                              </a:lnTo>
                              <a:lnTo>
                                <a:pt x="1169" y="88"/>
                              </a:lnTo>
                              <a:lnTo>
                                <a:pt x="1164" y="96"/>
                              </a:lnTo>
                              <a:lnTo>
                                <a:pt x="1160" y="104"/>
                              </a:lnTo>
                              <a:lnTo>
                                <a:pt x="1157" y="115"/>
                              </a:lnTo>
                              <a:lnTo>
                                <a:pt x="1186" y="120"/>
                              </a:lnTo>
                              <a:lnTo>
                                <a:pt x="1213" y="127"/>
                              </a:lnTo>
                              <a:lnTo>
                                <a:pt x="1224" y="131"/>
                              </a:lnTo>
                              <a:lnTo>
                                <a:pt x="1236" y="135"/>
                              </a:lnTo>
                              <a:lnTo>
                                <a:pt x="1245" y="140"/>
                              </a:lnTo>
                              <a:lnTo>
                                <a:pt x="1254" y="145"/>
                              </a:lnTo>
                              <a:lnTo>
                                <a:pt x="1264" y="152"/>
                              </a:lnTo>
                              <a:lnTo>
                                <a:pt x="1272" y="159"/>
                              </a:lnTo>
                              <a:lnTo>
                                <a:pt x="1278" y="167"/>
                              </a:lnTo>
                              <a:lnTo>
                                <a:pt x="1285" y="175"/>
                              </a:lnTo>
                              <a:lnTo>
                                <a:pt x="1292" y="184"/>
                              </a:lnTo>
                              <a:lnTo>
                                <a:pt x="1297" y="195"/>
                              </a:lnTo>
                              <a:lnTo>
                                <a:pt x="1302" y="205"/>
                              </a:lnTo>
                              <a:lnTo>
                                <a:pt x="1308" y="217"/>
                              </a:lnTo>
                              <a:lnTo>
                                <a:pt x="1313" y="226"/>
                              </a:lnTo>
                              <a:lnTo>
                                <a:pt x="1317" y="234"/>
                              </a:lnTo>
                              <a:lnTo>
                                <a:pt x="1320" y="244"/>
                              </a:lnTo>
                              <a:lnTo>
                                <a:pt x="1322" y="252"/>
                              </a:lnTo>
                              <a:lnTo>
                                <a:pt x="1326" y="269"/>
                              </a:lnTo>
                              <a:lnTo>
                                <a:pt x="1329" y="286"/>
                              </a:lnTo>
                              <a:lnTo>
                                <a:pt x="1330" y="305"/>
                              </a:lnTo>
                              <a:lnTo>
                                <a:pt x="1334" y="322"/>
                              </a:lnTo>
                              <a:lnTo>
                                <a:pt x="1337" y="332"/>
                              </a:lnTo>
                              <a:lnTo>
                                <a:pt x="1340" y="342"/>
                              </a:lnTo>
                              <a:lnTo>
                                <a:pt x="1344" y="352"/>
                              </a:lnTo>
                              <a:lnTo>
                                <a:pt x="1349" y="361"/>
                              </a:lnTo>
                              <a:lnTo>
                                <a:pt x="1353" y="366"/>
                              </a:lnTo>
                              <a:lnTo>
                                <a:pt x="1358" y="372"/>
                              </a:lnTo>
                              <a:lnTo>
                                <a:pt x="1365" y="374"/>
                              </a:lnTo>
                              <a:lnTo>
                                <a:pt x="1372" y="378"/>
                              </a:lnTo>
                              <a:lnTo>
                                <a:pt x="1386" y="384"/>
                              </a:lnTo>
                              <a:lnTo>
                                <a:pt x="1401" y="389"/>
                              </a:lnTo>
                              <a:lnTo>
                                <a:pt x="1409" y="392"/>
                              </a:lnTo>
                              <a:lnTo>
                                <a:pt x="1416" y="396"/>
                              </a:lnTo>
                              <a:lnTo>
                                <a:pt x="1422" y="400"/>
                              </a:lnTo>
                              <a:lnTo>
                                <a:pt x="1428" y="404"/>
                              </a:lnTo>
                              <a:lnTo>
                                <a:pt x="1433" y="409"/>
                              </a:lnTo>
                              <a:lnTo>
                                <a:pt x="1437" y="417"/>
                              </a:lnTo>
                              <a:lnTo>
                                <a:pt x="1438" y="425"/>
                              </a:lnTo>
                              <a:lnTo>
                                <a:pt x="1440" y="434"/>
                              </a:lnTo>
                              <a:lnTo>
                                <a:pt x="1440" y="462"/>
                              </a:lnTo>
                              <a:lnTo>
                                <a:pt x="1440" y="481"/>
                              </a:lnTo>
                              <a:lnTo>
                                <a:pt x="1440" y="492"/>
                              </a:lnTo>
                              <a:lnTo>
                                <a:pt x="1440" y="500"/>
                              </a:lnTo>
                              <a:lnTo>
                                <a:pt x="1441" y="516"/>
                              </a:lnTo>
                              <a:lnTo>
                                <a:pt x="1442" y="530"/>
                              </a:lnTo>
                              <a:lnTo>
                                <a:pt x="1446" y="544"/>
                              </a:lnTo>
                              <a:lnTo>
                                <a:pt x="1450" y="557"/>
                              </a:lnTo>
                              <a:lnTo>
                                <a:pt x="1457" y="569"/>
                              </a:lnTo>
                              <a:lnTo>
                                <a:pt x="1464" y="581"/>
                              </a:lnTo>
                              <a:lnTo>
                                <a:pt x="1472" y="593"/>
                              </a:lnTo>
                              <a:lnTo>
                                <a:pt x="1481" y="604"/>
                              </a:lnTo>
                              <a:lnTo>
                                <a:pt x="1492" y="613"/>
                              </a:lnTo>
                              <a:lnTo>
                                <a:pt x="1504" y="624"/>
                              </a:lnTo>
                              <a:lnTo>
                                <a:pt x="1516" y="633"/>
                              </a:lnTo>
                              <a:lnTo>
                                <a:pt x="1529" y="641"/>
                              </a:lnTo>
                              <a:lnTo>
                                <a:pt x="1558" y="658"/>
                              </a:lnTo>
                              <a:lnTo>
                                <a:pt x="1590" y="674"/>
                              </a:lnTo>
                              <a:lnTo>
                                <a:pt x="1588" y="692"/>
                              </a:lnTo>
                              <a:lnTo>
                                <a:pt x="1584" y="708"/>
                              </a:lnTo>
                              <a:lnTo>
                                <a:pt x="1578" y="724"/>
                              </a:lnTo>
                              <a:lnTo>
                                <a:pt x="1573" y="738"/>
                              </a:lnTo>
                              <a:lnTo>
                                <a:pt x="1568" y="754"/>
                              </a:lnTo>
                              <a:lnTo>
                                <a:pt x="1564" y="770"/>
                              </a:lnTo>
                              <a:lnTo>
                                <a:pt x="1561" y="788"/>
                              </a:lnTo>
                              <a:lnTo>
                                <a:pt x="1560" y="807"/>
                              </a:lnTo>
                              <a:lnTo>
                                <a:pt x="1560" y="849"/>
                              </a:lnTo>
                              <a:lnTo>
                                <a:pt x="1560" y="886"/>
                              </a:lnTo>
                              <a:lnTo>
                                <a:pt x="1560" y="919"/>
                              </a:lnTo>
                              <a:lnTo>
                                <a:pt x="1560" y="951"/>
                              </a:lnTo>
                              <a:lnTo>
                                <a:pt x="1560" y="982"/>
                              </a:lnTo>
                              <a:lnTo>
                                <a:pt x="1560" y="1014"/>
                              </a:lnTo>
                              <a:lnTo>
                                <a:pt x="1560" y="1050"/>
                              </a:lnTo>
                              <a:lnTo>
                                <a:pt x="1560" y="1090"/>
                              </a:lnTo>
                              <a:lnTo>
                                <a:pt x="1561" y="1106"/>
                              </a:lnTo>
                              <a:lnTo>
                                <a:pt x="1561" y="1123"/>
                              </a:lnTo>
                              <a:lnTo>
                                <a:pt x="1562" y="1131"/>
                              </a:lnTo>
                              <a:lnTo>
                                <a:pt x="1564" y="1139"/>
                              </a:lnTo>
                              <a:lnTo>
                                <a:pt x="1566" y="1147"/>
                              </a:lnTo>
                              <a:lnTo>
                                <a:pt x="1569" y="1154"/>
                              </a:lnTo>
                              <a:lnTo>
                                <a:pt x="1573" y="1161"/>
                              </a:lnTo>
                              <a:lnTo>
                                <a:pt x="1578" y="1167"/>
                              </a:lnTo>
                              <a:lnTo>
                                <a:pt x="1584" y="1173"/>
                              </a:lnTo>
                              <a:lnTo>
                                <a:pt x="1590" y="1178"/>
                              </a:lnTo>
                              <a:lnTo>
                                <a:pt x="1600" y="1181"/>
                              </a:lnTo>
                              <a:lnTo>
                                <a:pt x="1609" y="1185"/>
                              </a:lnTo>
                              <a:lnTo>
                                <a:pt x="1620" y="1186"/>
                              </a:lnTo>
                              <a:lnTo>
                                <a:pt x="1633" y="1186"/>
                              </a:lnTo>
                              <a:lnTo>
                                <a:pt x="1644" y="1186"/>
                              </a:lnTo>
                              <a:lnTo>
                                <a:pt x="1656" y="1185"/>
                              </a:lnTo>
                              <a:lnTo>
                                <a:pt x="1666" y="1182"/>
                              </a:lnTo>
                              <a:lnTo>
                                <a:pt x="1676" y="1179"/>
                              </a:lnTo>
                              <a:lnTo>
                                <a:pt x="1686" y="1175"/>
                              </a:lnTo>
                              <a:lnTo>
                                <a:pt x="1696" y="1170"/>
                              </a:lnTo>
                              <a:lnTo>
                                <a:pt x="1704" y="1165"/>
                              </a:lnTo>
                              <a:lnTo>
                                <a:pt x="1713" y="1159"/>
                              </a:lnTo>
                              <a:lnTo>
                                <a:pt x="1729" y="1146"/>
                              </a:lnTo>
                              <a:lnTo>
                                <a:pt x="1745" y="1131"/>
                              </a:lnTo>
                              <a:lnTo>
                                <a:pt x="1760" y="1115"/>
                              </a:lnTo>
                              <a:lnTo>
                                <a:pt x="1774" y="1099"/>
                              </a:lnTo>
                              <a:lnTo>
                                <a:pt x="1787" y="1083"/>
                              </a:lnTo>
                              <a:lnTo>
                                <a:pt x="1802" y="1067"/>
                              </a:lnTo>
                              <a:lnTo>
                                <a:pt x="1815" y="1053"/>
                              </a:lnTo>
                              <a:lnTo>
                                <a:pt x="1830" y="1039"/>
                              </a:lnTo>
                              <a:lnTo>
                                <a:pt x="1846" y="1027"/>
                              </a:lnTo>
                              <a:lnTo>
                                <a:pt x="1862" y="1019"/>
                              </a:lnTo>
                              <a:lnTo>
                                <a:pt x="1870" y="1017"/>
                              </a:lnTo>
                              <a:lnTo>
                                <a:pt x="1879" y="1014"/>
                              </a:lnTo>
                              <a:lnTo>
                                <a:pt x="1887" y="1013"/>
                              </a:lnTo>
                              <a:lnTo>
                                <a:pt x="1897" y="1011"/>
                              </a:lnTo>
                              <a:lnTo>
                                <a:pt x="1903" y="1013"/>
                              </a:lnTo>
                              <a:lnTo>
                                <a:pt x="1907" y="1014"/>
                              </a:lnTo>
                              <a:lnTo>
                                <a:pt x="1913" y="1018"/>
                              </a:lnTo>
                              <a:lnTo>
                                <a:pt x="1918" y="1022"/>
                              </a:lnTo>
                              <a:lnTo>
                                <a:pt x="1927" y="1033"/>
                              </a:lnTo>
                              <a:lnTo>
                                <a:pt x="1937" y="1045"/>
                              </a:lnTo>
                              <a:lnTo>
                                <a:pt x="1947" y="1057"/>
                              </a:lnTo>
                              <a:lnTo>
                                <a:pt x="1959" y="1067"/>
                              </a:lnTo>
                              <a:lnTo>
                                <a:pt x="1967" y="1071"/>
                              </a:lnTo>
                              <a:lnTo>
                                <a:pt x="1975" y="1075"/>
                              </a:lnTo>
                              <a:lnTo>
                                <a:pt x="1983" y="1077"/>
                              </a:lnTo>
                              <a:lnTo>
                                <a:pt x="1994" y="1078"/>
                              </a:lnTo>
                              <a:lnTo>
                                <a:pt x="1997" y="1063"/>
                              </a:lnTo>
                              <a:lnTo>
                                <a:pt x="2001" y="1049"/>
                              </a:lnTo>
                              <a:lnTo>
                                <a:pt x="2006" y="1034"/>
                              </a:lnTo>
                              <a:lnTo>
                                <a:pt x="2013" y="1021"/>
                              </a:lnTo>
                              <a:lnTo>
                                <a:pt x="2029" y="997"/>
                              </a:lnTo>
                              <a:lnTo>
                                <a:pt x="2046" y="971"/>
                              </a:lnTo>
                              <a:lnTo>
                                <a:pt x="2065" y="947"/>
                              </a:lnTo>
                              <a:lnTo>
                                <a:pt x="2082" y="921"/>
                              </a:lnTo>
                              <a:lnTo>
                                <a:pt x="2090" y="907"/>
                              </a:lnTo>
                              <a:lnTo>
                                <a:pt x="2097" y="893"/>
                              </a:lnTo>
                              <a:lnTo>
                                <a:pt x="2103" y="878"/>
                              </a:lnTo>
                              <a:lnTo>
                                <a:pt x="2109" y="861"/>
                              </a:lnTo>
                              <a:lnTo>
                                <a:pt x="2115" y="831"/>
                              </a:lnTo>
                              <a:lnTo>
                                <a:pt x="2121" y="803"/>
                              </a:lnTo>
                              <a:lnTo>
                                <a:pt x="2123" y="777"/>
                              </a:lnTo>
                              <a:lnTo>
                                <a:pt x="2127" y="753"/>
                              </a:lnTo>
                              <a:lnTo>
                                <a:pt x="2130" y="729"/>
                              </a:lnTo>
                              <a:lnTo>
                                <a:pt x="2133" y="708"/>
                              </a:lnTo>
                              <a:lnTo>
                                <a:pt x="2137" y="689"/>
                              </a:lnTo>
                              <a:lnTo>
                                <a:pt x="2142" y="670"/>
                              </a:lnTo>
                              <a:lnTo>
                                <a:pt x="2145" y="662"/>
                              </a:lnTo>
                              <a:lnTo>
                                <a:pt x="2149" y="656"/>
                              </a:lnTo>
                              <a:lnTo>
                                <a:pt x="2153" y="648"/>
                              </a:lnTo>
                              <a:lnTo>
                                <a:pt x="2158" y="641"/>
                              </a:lnTo>
                              <a:lnTo>
                                <a:pt x="2163" y="636"/>
                              </a:lnTo>
                              <a:lnTo>
                                <a:pt x="2170" y="630"/>
                              </a:lnTo>
                              <a:lnTo>
                                <a:pt x="2177" y="625"/>
                              </a:lnTo>
                              <a:lnTo>
                                <a:pt x="2185" y="620"/>
                              </a:lnTo>
                              <a:lnTo>
                                <a:pt x="2194" y="616"/>
                              </a:lnTo>
                              <a:lnTo>
                                <a:pt x="2205" y="613"/>
                              </a:lnTo>
                              <a:lnTo>
                                <a:pt x="2215" y="609"/>
                              </a:lnTo>
                              <a:lnTo>
                                <a:pt x="2227" y="606"/>
                              </a:lnTo>
                              <a:lnTo>
                                <a:pt x="2255" y="604"/>
                              </a:lnTo>
                              <a:lnTo>
                                <a:pt x="2289" y="602"/>
                              </a:lnTo>
                              <a:lnTo>
                                <a:pt x="2301" y="602"/>
                              </a:lnTo>
                              <a:lnTo>
                                <a:pt x="2311" y="604"/>
                              </a:lnTo>
                              <a:lnTo>
                                <a:pt x="2322" y="606"/>
                              </a:lnTo>
                              <a:lnTo>
                                <a:pt x="2331" y="609"/>
                              </a:lnTo>
                              <a:lnTo>
                                <a:pt x="2339" y="613"/>
                              </a:lnTo>
                              <a:lnTo>
                                <a:pt x="2347" y="617"/>
                              </a:lnTo>
                              <a:lnTo>
                                <a:pt x="2355" y="622"/>
                              </a:lnTo>
                              <a:lnTo>
                                <a:pt x="2362" y="628"/>
                              </a:lnTo>
                              <a:lnTo>
                                <a:pt x="2374" y="640"/>
                              </a:lnTo>
                              <a:lnTo>
                                <a:pt x="2383" y="654"/>
                              </a:lnTo>
                              <a:lnTo>
                                <a:pt x="2393" y="669"/>
                              </a:lnTo>
                              <a:lnTo>
                                <a:pt x="2401" y="684"/>
                              </a:lnTo>
                              <a:lnTo>
                                <a:pt x="2409" y="698"/>
                              </a:lnTo>
                              <a:lnTo>
                                <a:pt x="2418" y="713"/>
                              </a:lnTo>
                              <a:lnTo>
                                <a:pt x="2427" y="728"/>
                              </a:lnTo>
                              <a:lnTo>
                                <a:pt x="2437" y="740"/>
                              </a:lnTo>
                              <a:lnTo>
                                <a:pt x="2443" y="745"/>
                              </a:lnTo>
                              <a:lnTo>
                                <a:pt x="2449" y="750"/>
                              </a:lnTo>
                              <a:lnTo>
                                <a:pt x="2455" y="754"/>
                              </a:lnTo>
                              <a:lnTo>
                                <a:pt x="2463" y="758"/>
                              </a:lnTo>
                              <a:lnTo>
                                <a:pt x="2471" y="761"/>
                              </a:lnTo>
                              <a:lnTo>
                                <a:pt x="2479" y="764"/>
                              </a:lnTo>
                              <a:lnTo>
                                <a:pt x="2490" y="765"/>
                              </a:lnTo>
                              <a:lnTo>
                                <a:pt x="2499" y="765"/>
                              </a:lnTo>
                              <a:lnTo>
                                <a:pt x="2514" y="764"/>
                              </a:lnTo>
                              <a:lnTo>
                                <a:pt x="2525" y="762"/>
                              </a:lnTo>
                              <a:lnTo>
                                <a:pt x="2534" y="757"/>
                              </a:lnTo>
                              <a:lnTo>
                                <a:pt x="2540" y="752"/>
                              </a:lnTo>
                              <a:lnTo>
                                <a:pt x="2544" y="744"/>
                              </a:lnTo>
                              <a:lnTo>
                                <a:pt x="2548" y="734"/>
                              </a:lnTo>
                              <a:lnTo>
                                <a:pt x="2551" y="724"/>
                              </a:lnTo>
                              <a:lnTo>
                                <a:pt x="2554" y="710"/>
                              </a:lnTo>
                              <a:lnTo>
                                <a:pt x="2614" y="710"/>
                              </a:lnTo>
                              <a:lnTo>
                                <a:pt x="2622" y="717"/>
                              </a:lnTo>
                              <a:lnTo>
                                <a:pt x="2627" y="722"/>
                              </a:lnTo>
                              <a:lnTo>
                                <a:pt x="2632" y="729"/>
                              </a:lnTo>
                              <a:lnTo>
                                <a:pt x="2638" y="734"/>
                              </a:lnTo>
                              <a:lnTo>
                                <a:pt x="2644" y="748"/>
                              </a:lnTo>
                              <a:lnTo>
                                <a:pt x="2650" y="762"/>
                              </a:lnTo>
                              <a:lnTo>
                                <a:pt x="2658" y="794"/>
                              </a:lnTo>
                              <a:lnTo>
                                <a:pt x="2668" y="831"/>
                              </a:lnTo>
                              <a:lnTo>
                                <a:pt x="2672" y="839"/>
                              </a:lnTo>
                              <a:lnTo>
                                <a:pt x="2678" y="846"/>
                              </a:lnTo>
                              <a:lnTo>
                                <a:pt x="2684" y="854"/>
                              </a:lnTo>
                              <a:lnTo>
                                <a:pt x="2691" y="862"/>
                              </a:lnTo>
                              <a:lnTo>
                                <a:pt x="2708" y="875"/>
                              </a:lnTo>
                              <a:lnTo>
                                <a:pt x="2727" y="890"/>
                              </a:lnTo>
                              <a:lnTo>
                                <a:pt x="2746" y="903"/>
                              </a:lnTo>
                              <a:lnTo>
                                <a:pt x="2764" y="915"/>
                              </a:lnTo>
                              <a:lnTo>
                                <a:pt x="2782" y="927"/>
                              </a:lnTo>
                              <a:lnTo>
                                <a:pt x="2795" y="939"/>
                              </a:lnTo>
                              <a:lnTo>
                                <a:pt x="2819" y="951"/>
                              </a:lnTo>
                              <a:lnTo>
                                <a:pt x="2799" y="969"/>
                              </a:lnTo>
                              <a:lnTo>
                                <a:pt x="2780" y="985"/>
                              </a:lnTo>
                              <a:lnTo>
                                <a:pt x="2771" y="991"/>
                              </a:lnTo>
                              <a:lnTo>
                                <a:pt x="2762" y="995"/>
                              </a:lnTo>
                              <a:lnTo>
                                <a:pt x="2748" y="998"/>
                              </a:lnTo>
                              <a:lnTo>
                                <a:pt x="2734" y="999"/>
                              </a:lnTo>
                              <a:lnTo>
                                <a:pt x="2715" y="999"/>
                              </a:lnTo>
                              <a:lnTo>
                                <a:pt x="2696" y="999"/>
                              </a:lnTo>
                              <a:lnTo>
                                <a:pt x="2678" y="999"/>
                              </a:lnTo>
                              <a:lnTo>
                                <a:pt x="2662" y="999"/>
                              </a:lnTo>
                              <a:lnTo>
                                <a:pt x="2652" y="1001"/>
                              </a:lnTo>
                              <a:lnTo>
                                <a:pt x="2639" y="1003"/>
                              </a:lnTo>
                              <a:lnTo>
                                <a:pt x="2631" y="1006"/>
                              </a:lnTo>
                              <a:lnTo>
                                <a:pt x="2626" y="1010"/>
                              </a:lnTo>
                              <a:lnTo>
                                <a:pt x="2623" y="1013"/>
                              </a:lnTo>
                              <a:lnTo>
                                <a:pt x="2622" y="1015"/>
                              </a:lnTo>
                              <a:lnTo>
                                <a:pt x="2620" y="1019"/>
                              </a:lnTo>
                              <a:lnTo>
                                <a:pt x="2620" y="1023"/>
                              </a:lnTo>
                              <a:lnTo>
                                <a:pt x="2620" y="1058"/>
                              </a:lnTo>
                              <a:lnTo>
                                <a:pt x="2620" y="1101"/>
                              </a:lnTo>
                              <a:lnTo>
                                <a:pt x="2620" y="1146"/>
                              </a:lnTo>
                              <a:lnTo>
                                <a:pt x="2620" y="1186"/>
                              </a:lnTo>
                              <a:lnTo>
                                <a:pt x="2620" y="1195"/>
                              </a:lnTo>
                              <a:lnTo>
                                <a:pt x="2623" y="1202"/>
                              </a:lnTo>
                              <a:lnTo>
                                <a:pt x="2626" y="1210"/>
                              </a:lnTo>
                              <a:lnTo>
                                <a:pt x="2631" y="1215"/>
                              </a:lnTo>
                              <a:lnTo>
                                <a:pt x="2636" y="1221"/>
                              </a:lnTo>
                              <a:lnTo>
                                <a:pt x="2643" y="1226"/>
                              </a:lnTo>
                              <a:lnTo>
                                <a:pt x="2651" y="1230"/>
                              </a:lnTo>
                              <a:lnTo>
                                <a:pt x="2660" y="1233"/>
                              </a:lnTo>
                              <a:lnTo>
                                <a:pt x="2679" y="1239"/>
                              </a:lnTo>
                              <a:lnTo>
                                <a:pt x="2699" y="1245"/>
                              </a:lnTo>
                              <a:lnTo>
                                <a:pt x="2719" y="1249"/>
                              </a:lnTo>
                              <a:lnTo>
                                <a:pt x="2740" y="1253"/>
                              </a:lnTo>
                              <a:lnTo>
                                <a:pt x="2735" y="1263"/>
                              </a:lnTo>
                              <a:lnTo>
                                <a:pt x="2730" y="1271"/>
                              </a:lnTo>
                              <a:lnTo>
                                <a:pt x="2727" y="1275"/>
                              </a:lnTo>
                              <a:lnTo>
                                <a:pt x="2724" y="1281"/>
                              </a:lnTo>
                              <a:lnTo>
                                <a:pt x="2723" y="1287"/>
                              </a:lnTo>
                              <a:lnTo>
                                <a:pt x="2722" y="1295"/>
                              </a:lnTo>
                              <a:lnTo>
                                <a:pt x="2724" y="1307"/>
                              </a:lnTo>
                              <a:lnTo>
                                <a:pt x="2730" y="1323"/>
                              </a:lnTo>
                              <a:lnTo>
                                <a:pt x="2735" y="1339"/>
                              </a:lnTo>
                              <a:lnTo>
                                <a:pt x="2740" y="1355"/>
                              </a:lnTo>
                              <a:lnTo>
                                <a:pt x="2732" y="1358"/>
                              </a:lnTo>
                              <a:lnTo>
                                <a:pt x="2726" y="1363"/>
                              </a:lnTo>
                              <a:lnTo>
                                <a:pt x="2719" y="1369"/>
                              </a:lnTo>
                              <a:lnTo>
                                <a:pt x="2712" y="1375"/>
                              </a:lnTo>
                              <a:lnTo>
                                <a:pt x="2699" y="1391"/>
                              </a:lnTo>
                              <a:lnTo>
                                <a:pt x="2686" y="1407"/>
                              </a:lnTo>
                              <a:lnTo>
                                <a:pt x="2679" y="1416"/>
                              </a:lnTo>
                              <a:lnTo>
                                <a:pt x="2672" y="1424"/>
                              </a:lnTo>
                              <a:lnTo>
                                <a:pt x="2664" y="1431"/>
                              </a:lnTo>
                              <a:lnTo>
                                <a:pt x="2655" y="1438"/>
                              </a:lnTo>
                              <a:lnTo>
                                <a:pt x="2647" y="1443"/>
                              </a:lnTo>
                              <a:lnTo>
                                <a:pt x="2636" y="1447"/>
                              </a:lnTo>
                              <a:lnTo>
                                <a:pt x="2626" y="1450"/>
                              </a:lnTo>
                              <a:lnTo>
                                <a:pt x="2614" y="1451"/>
                              </a:lnTo>
                              <a:lnTo>
                                <a:pt x="2602" y="1450"/>
                              </a:lnTo>
                              <a:lnTo>
                                <a:pt x="2591" y="1447"/>
                              </a:lnTo>
                              <a:lnTo>
                                <a:pt x="2583" y="1443"/>
                              </a:lnTo>
                              <a:lnTo>
                                <a:pt x="2575" y="1439"/>
                              </a:lnTo>
                              <a:lnTo>
                                <a:pt x="2568" y="1435"/>
                              </a:lnTo>
                              <a:lnTo>
                                <a:pt x="2560" y="1431"/>
                              </a:lnTo>
                              <a:lnTo>
                                <a:pt x="2552" y="1428"/>
                              </a:lnTo>
                              <a:lnTo>
                                <a:pt x="2542" y="1427"/>
                              </a:lnTo>
                              <a:lnTo>
                                <a:pt x="2559" y="1384"/>
                              </a:lnTo>
                              <a:lnTo>
                                <a:pt x="2559" y="1355"/>
                              </a:lnTo>
                              <a:lnTo>
                                <a:pt x="2548" y="1354"/>
                              </a:lnTo>
                              <a:lnTo>
                                <a:pt x="2538" y="1355"/>
                              </a:lnTo>
                              <a:lnTo>
                                <a:pt x="2527" y="1357"/>
                              </a:lnTo>
                              <a:lnTo>
                                <a:pt x="2519" y="1359"/>
                              </a:lnTo>
                              <a:lnTo>
                                <a:pt x="2510" y="1363"/>
                              </a:lnTo>
                              <a:lnTo>
                                <a:pt x="2502" y="1367"/>
                              </a:lnTo>
                              <a:lnTo>
                                <a:pt x="2495" y="1373"/>
                              </a:lnTo>
                              <a:lnTo>
                                <a:pt x="2489" y="1378"/>
                              </a:lnTo>
                              <a:lnTo>
                                <a:pt x="2475" y="1391"/>
                              </a:lnTo>
                              <a:lnTo>
                                <a:pt x="2465" y="1407"/>
                              </a:lnTo>
                              <a:lnTo>
                                <a:pt x="2455" y="1424"/>
                              </a:lnTo>
                              <a:lnTo>
                                <a:pt x="2446" y="1442"/>
                              </a:lnTo>
                              <a:lnTo>
                                <a:pt x="2429" y="1480"/>
                              </a:lnTo>
                              <a:lnTo>
                                <a:pt x="2410" y="1516"/>
                              </a:lnTo>
                              <a:lnTo>
                                <a:pt x="2399" y="1532"/>
                              </a:lnTo>
                              <a:lnTo>
                                <a:pt x="2386" y="1546"/>
                              </a:lnTo>
                              <a:lnTo>
                                <a:pt x="2379" y="1552"/>
                              </a:lnTo>
                              <a:lnTo>
                                <a:pt x="2371" y="1558"/>
                              </a:lnTo>
                              <a:lnTo>
                                <a:pt x="2363" y="1562"/>
                              </a:lnTo>
                              <a:lnTo>
                                <a:pt x="2355" y="1566"/>
                              </a:lnTo>
                              <a:lnTo>
                                <a:pt x="2351" y="1570"/>
                              </a:lnTo>
                              <a:lnTo>
                                <a:pt x="2349" y="1578"/>
                              </a:lnTo>
                              <a:lnTo>
                                <a:pt x="2346" y="1587"/>
                              </a:lnTo>
                              <a:lnTo>
                                <a:pt x="2342" y="1598"/>
                              </a:lnTo>
                              <a:lnTo>
                                <a:pt x="2338" y="1608"/>
                              </a:lnTo>
                              <a:lnTo>
                                <a:pt x="2330" y="1618"/>
                              </a:lnTo>
                              <a:lnTo>
                                <a:pt x="2326" y="1620"/>
                              </a:lnTo>
                              <a:lnTo>
                                <a:pt x="2321" y="1623"/>
                              </a:lnTo>
                              <a:lnTo>
                                <a:pt x="2314" y="1626"/>
                              </a:lnTo>
                              <a:lnTo>
                                <a:pt x="2307" y="1626"/>
                              </a:lnTo>
                              <a:lnTo>
                                <a:pt x="2299" y="1626"/>
                              </a:lnTo>
                              <a:lnTo>
                                <a:pt x="2293" y="1623"/>
                              </a:lnTo>
                              <a:lnTo>
                                <a:pt x="2285" y="1620"/>
                              </a:lnTo>
                              <a:lnTo>
                                <a:pt x="2278" y="1616"/>
                              </a:lnTo>
                              <a:lnTo>
                                <a:pt x="2266" y="1611"/>
                              </a:lnTo>
                              <a:lnTo>
                                <a:pt x="2259" y="1608"/>
                              </a:lnTo>
                              <a:lnTo>
                                <a:pt x="2250" y="1608"/>
                              </a:lnTo>
                              <a:lnTo>
                                <a:pt x="2242" y="1611"/>
                              </a:lnTo>
                              <a:lnTo>
                                <a:pt x="2235" y="1614"/>
                              </a:lnTo>
                              <a:lnTo>
                                <a:pt x="2229" y="1616"/>
                              </a:lnTo>
                              <a:lnTo>
                                <a:pt x="2222" y="1620"/>
                              </a:lnTo>
                              <a:lnTo>
                                <a:pt x="2214" y="1623"/>
                              </a:lnTo>
                              <a:lnTo>
                                <a:pt x="2207" y="1626"/>
                              </a:lnTo>
                              <a:lnTo>
                                <a:pt x="2198" y="1626"/>
                              </a:lnTo>
                              <a:lnTo>
                                <a:pt x="2191" y="1626"/>
                              </a:lnTo>
                              <a:lnTo>
                                <a:pt x="2185" y="1624"/>
                              </a:lnTo>
                              <a:lnTo>
                                <a:pt x="2179" y="1623"/>
                              </a:lnTo>
                              <a:lnTo>
                                <a:pt x="2174" y="1620"/>
                              </a:lnTo>
                              <a:lnTo>
                                <a:pt x="2166" y="1614"/>
                              </a:lnTo>
                              <a:lnTo>
                                <a:pt x="2159" y="1606"/>
                              </a:lnTo>
                              <a:lnTo>
                                <a:pt x="2154" y="1598"/>
                              </a:lnTo>
                              <a:lnTo>
                                <a:pt x="2150" y="1590"/>
                              </a:lnTo>
                              <a:lnTo>
                                <a:pt x="2145" y="1583"/>
                              </a:lnTo>
                              <a:lnTo>
                                <a:pt x="2138" y="1578"/>
                              </a:lnTo>
                              <a:lnTo>
                                <a:pt x="2130" y="1586"/>
                              </a:lnTo>
                              <a:lnTo>
                                <a:pt x="2122" y="1594"/>
                              </a:lnTo>
                              <a:lnTo>
                                <a:pt x="2111" y="1600"/>
                              </a:lnTo>
                              <a:lnTo>
                                <a:pt x="2099" y="1604"/>
                              </a:lnTo>
                              <a:lnTo>
                                <a:pt x="2087" y="1608"/>
                              </a:lnTo>
                              <a:lnTo>
                                <a:pt x="2075" y="1611"/>
                              </a:lnTo>
                              <a:lnTo>
                                <a:pt x="2062" y="1614"/>
                              </a:lnTo>
                              <a:lnTo>
                                <a:pt x="2047" y="1614"/>
                              </a:lnTo>
                              <a:lnTo>
                                <a:pt x="2041" y="1612"/>
                              </a:lnTo>
                              <a:lnTo>
                                <a:pt x="2031" y="1608"/>
                              </a:lnTo>
                              <a:lnTo>
                                <a:pt x="2022" y="1603"/>
                              </a:lnTo>
                              <a:lnTo>
                                <a:pt x="2013" y="1596"/>
                              </a:lnTo>
                              <a:lnTo>
                                <a:pt x="1997" y="1583"/>
                              </a:lnTo>
                              <a:lnTo>
                                <a:pt x="1987" y="1578"/>
                              </a:lnTo>
                              <a:lnTo>
                                <a:pt x="1983" y="1580"/>
                              </a:lnTo>
                              <a:lnTo>
                                <a:pt x="1979" y="1584"/>
                              </a:lnTo>
                              <a:lnTo>
                                <a:pt x="1977" y="1590"/>
                              </a:lnTo>
                              <a:lnTo>
                                <a:pt x="1974" y="1596"/>
                              </a:lnTo>
                              <a:lnTo>
                                <a:pt x="1971" y="1610"/>
                              </a:lnTo>
                              <a:lnTo>
                                <a:pt x="1969" y="1626"/>
                              </a:lnTo>
                              <a:lnTo>
                                <a:pt x="1966" y="1654"/>
                              </a:lnTo>
                              <a:lnTo>
                                <a:pt x="1963" y="1668"/>
                              </a:lnTo>
                              <a:lnTo>
                                <a:pt x="1953" y="1671"/>
                              </a:lnTo>
                              <a:lnTo>
                                <a:pt x="1943" y="1674"/>
                              </a:lnTo>
                              <a:lnTo>
                                <a:pt x="1933" y="1675"/>
                              </a:lnTo>
                              <a:lnTo>
                                <a:pt x="1922" y="1675"/>
                              </a:lnTo>
                              <a:lnTo>
                                <a:pt x="1901" y="1675"/>
                              </a:lnTo>
                              <a:lnTo>
                                <a:pt x="1879" y="1674"/>
                              </a:lnTo>
                              <a:lnTo>
                                <a:pt x="1861" y="1674"/>
                              </a:lnTo>
                              <a:lnTo>
                                <a:pt x="1845" y="1674"/>
                              </a:lnTo>
                              <a:lnTo>
                                <a:pt x="1837" y="1674"/>
                              </a:lnTo>
                              <a:lnTo>
                                <a:pt x="1830" y="1675"/>
                              </a:lnTo>
                              <a:lnTo>
                                <a:pt x="1823" y="1678"/>
                              </a:lnTo>
                              <a:lnTo>
                                <a:pt x="1819" y="1680"/>
                              </a:lnTo>
                              <a:lnTo>
                                <a:pt x="1813" y="1684"/>
                              </a:lnTo>
                              <a:lnTo>
                                <a:pt x="1809" y="1690"/>
                              </a:lnTo>
                              <a:lnTo>
                                <a:pt x="1805" y="1694"/>
                              </a:lnTo>
                              <a:lnTo>
                                <a:pt x="1802" y="1699"/>
                              </a:lnTo>
                              <a:lnTo>
                                <a:pt x="1799" y="1710"/>
                              </a:lnTo>
                              <a:lnTo>
                                <a:pt x="1799" y="1719"/>
                              </a:lnTo>
                              <a:lnTo>
                                <a:pt x="1799" y="1730"/>
                              </a:lnTo>
                              <a:lnTo>
                                <a:pt x="1798" y="1739"/>
                              </a:lnTo>
                              <a:lnTo>
                                <a:pt x="1798" y="1744"/>
                              </a:lnTo>
                              <a:lnTo>
                                <a:pt x="1795" y="1750"/>
                              </a:lnTo>
                              <a:lnTo>
                                <a:pt x="1793" y="1754"/>
                              </a:lnTo>
                              <a:lnTo>
                                <a:pt x="1789" y="1759"/>
                              </a:lnTo>
                              <a:lnTo>
                                <a:pt x="1782" y="1764"/>
                              </a:lnTo>
                              <a:lnTo>
                                <a:pt x="1773" y="1770"/>
                              </a:lnTo>
                              <a:lnTo>
                                <a:pt x="1765" y="1775"/>
                              </a:lnTo>
                              <a:lnTo>
                                <a:pt x="1756" y="1779"/>
                              </a:lnTo>
                              <a:lnTo>
                                <a:pt x="1736" y="1786"/>
                              </a:lnTo>
                              <a:lnTo>
                                <a:pt x="1716" y="1794"/>
                              </a:lnTo>
                              <a:lnTo>
                                <a:pt x="1706" y="1798"/>
                              </a:lnTo>
                              <a:lnTo>
                                <a:pt x="1697" y="1802"/>
                              </a:lnTo>
                              <a:lnTo>
                                <a:pt x="1689" y="1808"/>
                              </a:lnTo>
                              <a:lnTo>
                                <a:pt x="1682" y="1815"/>
                              </a:lnTo>
                              <a:lnTo>
                                <a:pt x="1677" y="1822"/>
                              </a:lnTo>
                              <a:lnTo>
                                <a:pt x="1673" y="1831"/>
                              </a:lnTo>
                              <a:lnTo>
                                <a:pt x="1669" y="1842"/>
                              </a:lnTo>
                              <a:lnTo>
                                <a:pt x="1669" y="1855"/>
                              </a:lnTo>
                              <a:lnTo>
                                <a:pt x="1669" y="1863"/>
                              </a:lnTo>
                              <a:lnTo>
                                <a:pt x="1672" y="1872"/>
                              </a:lnTo>
                              <a:lnTo>
                                <a:pt x="1676" y="1880"/>
                              </a:lnTo>
                              <a:lnTo>
                                <a:pt x="1681" y="1888"/>
                              </a:lnTo>
                              <a:lnTo>
                                <a:pt x="1688" y="1895"/>
                              </a:lnTo>
                              <a:lnTo>
                                <a:pt x="1694" y="1902"/>
                              </a:lnTo>
                              <a:lnTo>
                                <a:pt x="1702" y="1908"/>
                              </a:lnTo>
                              <a:lnTo>
                                <a:pt x="1710" y="1914"/>
                              </a:lnTo>
                              <a:lnTo>
                                <a:pt x="1745" y="1935"/>
                              </a:lnTo>
                              <a:lnTo>
                                <a:pt x="1772" y="1951"/>
                              </a:lnTo>
                              <a:lnTo>
                                <a:pt x="1758" y="1963"/>
                              </a:lnTo>
                              <a:lnTo>
                                <a:pt x="1748" y="1973"/>
                              </a:lnTo>
                              <a:lnTo>
                                <a:pt x="1738" y="1987"/>
                              </a:lnTo>
                              <a:lnTo>
                                <a:pt x="1730" y="1999"/>
                              </a:lnTo>
                              <a:lnTo>
                                <a:pt x="1725" y="2013"/>
                              </a:lnTo>
                              <a:lnTo>
                                <a:pt x="1720" y="2029"/>
                              </a:lnTo>
                              <a:lnTo>
                                <a:pt x="1718" y="2047"/>
                              </a:lnTo>
                              <a:lnTo>
                                <a:pt x="1717" y="2065"/>
                              </a:lnTo>
                              <a:lnTo>
                                <a:pt x="1718" y="2081"/>
                              </a:lnTo>
                              <a:lnTo>
                                <a:pt x="1721" y="2099"/>
                              </a:lnTo>
                              <a:lnTo>
                                <a:pt x="1726" y="2115"/>
                              </a:lnTo>
                              <a:lnTo>
                                <a:pt x="1733" y="2131"/>
                              </a:lnTo>
                              <a:lnTo>
                                <a:pt x="1741" y="2145"/>
                              </a:lnTo>
                              <a:lnTo>
                                <a:pt x="1750" y="2157"/>
                              </a:lnTo>
                              <a:lnTo>
                                <a:pt x="1754" y="2163"/>
                              </a:lnTo>
                              <a:lnTo>
                                <a:pt x="1760" y="2168"/>
                              </a:lnTo>
                              <a:lnTo>
                                <a:pt x="1765" y="2171"/>
                              </a:lnTo>
                              <a:lnTo>
                                <a:pt x="1772" y="2173"/>
                              </a:lnTo>
                              <a:lnTo>
                                <a:pt x="1778" y="2196"/>
                              </a:lnTo>
                              <a:lnTo>
                                <a:pt x="1783" y="2219"/>
                              </a:lnTo>
                              <a:lnTo>
                                <a:pt x="1786" y="2240"/>
                              </a:lnTo>
                              <a:lnTo>
                                <a:pt x="1790" y="2260"/>
                              </a:lnTo>
                              <a:lnTo>
                                <a:pt x="1793" y="2269"/>
                              </a:lnTo>
                              <a:lnTo>
                                <a:pt x="1795" y="2277"/>
                              </a:lnTo>
                              <a:lnTo>
                                <a:pt x="1799" y="2287"/>
                              </a:lnTo>
                              <a:lnTo>
                                <a:pt x="1805" y="2295"/>
                              </a:lnTo>
                              <a:lnTo>
                                <a:pt x="1810" y="2301"/>
                              </a:lnTo>
                              <a:lnTo>
                                <a:pt x="1818" y="2308"/>
                              </a:lnTo>
                              <a:lnTo>
                                <a:pt x="1826" y="2313"/>
                              </a:lnTo>
                              <a:lnTo>
                                <a:pt x="1837" y="2319"/>
                              </a:lnTo>
                              <a:lnTo>
                                <a:pt x="1829" y="2363"/>
                              </a:lnTo>
                              <a:lnTo>
                                <a:pt x="1819" y="2415"/>
                              </a:lnTo>
                              <a:lnTo>
                                <a:pt x="1811" y="2468"/>
                              </a:lnTo>
                              <a:lnTo>
                                <a:pt x="1803" y="2520"/>
                              </a:lnTo>
                              <a:lnTo>
                                <a:pt x="1798" y="2566"/>
                              </a:lnTo>
                              <a:lnTo>
                                <a:pt x="1793" y="2605"/>
                              </a:lnTo>
                              <a:lnTo>
                                <a:pt x="1790" y="2632"/>
                              </a:lnTo>
                              <a:lnTo>
                                <a:pt x="1789" y="2644"/>
                              </a:lnTo>
                              <a:lnTo>
                                <a:pt x="1786" y="2650"/>
                              </a:lnTo>
                              <a:lnTo>
                                <a:pt x="1777" y="2668"/>
                              </a:lnTo>
                              <a:lnTo>
                                <a:pt x="1764" y="2690"/>
                              </a:lnTo>
                              <a:lnTo>
                                <a:pt x="1745" y="2718"/>
                              </a:lnTo>
                              <a:lnTo>
                                <a:pt x="1725" y="2748"/>
                              </a:lnTo>
                              <a:lnTo>
                                <a:pt x="1702" y="2776"/>
                              </a:lnTo>
                              <a:lnTo>
                                <a:pt x="1692" y="2790"/>
                              </a:lnTo>
                              <a:lnTo>
                                <a:pt x="1680" y="2802"/>
                              </a:lnTo>
                              <a:lnTo>
                                <a:pt x="1668" y="2814"/>
                              </a:lnTo>
                              <a:lnTo>
                                <a:pt x="1657" y="2824"/>
                              </a:lnTo>
                              <a:lnTo>
                                <a:pt x="1630" y="2845"/>
                              </a:lnTo>
                              <a:lnTo>
                                <a:pt x="1608" y="2866"/>
                              </a:lnTo>
                              <a:lnTo>
                                <a:pt x="1597" y="2877"/>
                              </a:lnTo>
                              <a:lnTo>
                                <a:pt x="1586" y="2888"/>
                              </a:lnTo>
                              <a:lnTo>
                                <a:pt x="1577" y="2900"/>
                              </a:lnTo>
                              <a:lnTo>
                                <a:pt x="1569" y="2910"/>
                              </a:lnTo>
                              <a:lnTo>
                                <a:pt x="1561" y="2922"/>
                              </a:lnTo>
                              <a:lnTo>
                                <a:pt x="1554" y="2934"/>
                              </a:lnTo>
                              <a:lnTo>
                                <a:pt x="1548" y="2946"/>
                              </a:lnTo>
                              <a:lnTo>
                                <a:pt x="1542" y="2958"/>
                              </a:lnTo>
                              <a:lnTo>
                                <a:pt x="1538" y="2972"/>
                              </a:lnTo>
                              <a:lnTo>
                                <a:pt x="1534" y="2984"/>
                              </a:lnTo>
                              <a:lnTo>
                                <a:pt x="1532" y="2997"/>
                              </a:lnTo>
                              <a:lnTo>
                                <a:pt x="1530" y="3010"/>
                              </a:lnTo>
                              <a:lnTo>
                                <a:pt x="1528" y="3022"/>
                              </a:lnTo>
                              <a:lnTo>
                                <a:pt x="1525" y="3033"/>
                              </a:lnTo>
                              <a:lnTo>
                                <a:pt x="1522" y="3042"/>
                              </a:lnTo>
                              <a:lnTo>
                                <a:pt x="1518" y="3052"/>
                              </a:lnTo>
                              <a:lnTo>
                                <a:pt x="1510" y="3068"/>
                              </a:lnTo>
                              <a:lnTo>
                                <a:pt x="1500" y="3080"/>
                              </a:lnTo>
                              <a:lnTo>
                                <a:pt x="1489" y="3092"/>
                              </a:lnTo>
                              <a:lnTo>
                                <a:pt x="1477" y="3101"/>
                              </a:lnTo>
                              <a:lnTo>
                                <a:pt x="1464" y="3108"/>
                              </a:lnTo>
                              <a:lnTo>
                                <a:pt x="1452" y="3114"/>
                              </a:lnTo>
                              <a:lnTo>
                                <a:pt x="1426" y="3126"/>
                              </a:lnTo>
                              <a:lnTo>
                                <a:pt x="1405" y="3138"/>
                              </a:lnTo>
                              <a:lnTo>
                                <a:pt x="1397" y="3145"/>
                              </a:lnTo>
                              <a:lnTo>
                                <a:pt x="1392" y="3153"/>
                              </a:lnTo>
                              <a:lnTo>
                                <a:pt x="1389" y="3157"/>
                              </a:lnTo>
                              <a:lnTo>
                                <a:pt x="1386" y="3162"/>
                              </a:lnTo>
                              <a:lnTo>
                                <a:pt x="1386" y="3167"/>
                              </a:lnTo>
                              <a:lnTo>
                                <a:pt x="1385" y="3173"/>
                              </a:lnTo>
                              <a:lnTo>
                                <a:pt x="1386" y="3182"/>
                              </a:lnTo>
                              <a:lnTo>
                                <a:pt x="1388" y="3189"/>
                              </a:lnTo>
                              <a:lnTo>
                                <a:pt x="1389" y="3197"/>
                              </a:lnTo>
                              <a:lnTo>
                                <a:pt x="1392" y="3203"/>
                              </a:lnTo>
                              <a:lnTo>
                                <a:pt x="1396" y="3217"/>
                              </a:lnTo>
                              <a:lnTo>
                                <a:pt x="1397" y="3234"/>
                              </a:lnTo>
                              <a:lnTo>
                                <a:pt x="1373" y="3249"/>
                              </a:lnTo>
                              <a:lnTo>
                                <a:pt x="1346" y="3261"/>
                              </a:lnTo>
                              <a:lnTo>
                                <a:pt x="1341" y="3265"/>
                              </a:lnTo>
                              <a:lnTo>
                                <a:pt x="1334" y="3267"/>
                              </a:lnTo>
                              <a:lnTo>
                                <a:pt x="1329" y="3273"/>
                              </a:lnTo>
                              <a:lnTo>
                                <a:pt x="1325" y="3278"/>
                              </a:lnTo>
                              <a:lnTo>
                                <a:pt x="1321" y="3283"/>
                              </a:lnTo>
                              <a:lnTo>
                                <a:pt x="1317" y="3290"/>
                              </a:lnTo>
                              <a:lnTo>
                                <a:pt x="1314" y="3297"/>
                              </a:lnTo>
                              <a:lnTo>
                                <a:pt x="1313" y="3306"/>
                              </a:lnTo>
                              <a:lnTo>
                                <a:pt x="1308" y="3305"/>
                              </a:lnTo>
                              <a:lnTo>
                                <a:pt x="1302" y="3303"/>
                              </a:lnTo>
                              <a:lnTo>
                                <a:pt x="1300" y="3301"/>
                              </a:lnTo>
                              <a:lnTo>
                                <a:pt x="1297" y="3299"/>
                              </a:lnTo>
                              <a:lnTo>
                                <a:pt x="1294" y="3294"/>
                              </a:lnTo>
                              <a:lnTo>
                                <a:pt x="1294" y="3289"/>
                              </a:lnTo>
                              <a:lnTo>
                                <a:pt x="1296" y="3282"/>
                              </a:lnTo>
                              <a:lnTo>
                                <a:pt x="1296" y="3274"/>
                              </a:lnTo>
                              <a:lnTo>
                                <a:pt x="1296" y="3270"/>
                              </a:lnTo>
                              <a:lnTo>
                                <a:pt x="1294" y="3266"/>
                              </a:lnTo>
                              <a:lnTo>
                                <a:pt x="1292" y="3262"/>
                              </a:lnTo>
                              <a:lnTo>
                                <a:pt x="1289" y="3258"/>
                              </a:lnTo>
                              <a:lnTo>
                                <a:pt x="1281" y="3242"/>
                              </a:lnTo>
                              <a:lnTo>
                                <a:pt x="1273" y="3233"/>
                              </a:lnTo>
                              <a:lnTo>
                                <a:pt x="1269" y="3229"/>
                              </a:lnTo>
                              <a:lnTo>
                                <a:pt x="1265" y="3227"/>
                              </a:lnTo>
                              <a:lnTo>
                                <a:pt x="1261" y="3225"/>
                              </a:lnTo>
                              <a:lnTo>
                                <a:pt x="1257" y="3225"/>
                              </a:lnTo>
                              <a:lnTo>
                                <a:pt x="1237" y="3225"/>
                              </a:lnTo>
                              <a:lnTo>
                                <a:pt x="1210" y="3227"/>
                              </a:lnTo>
                              <a:lnTo>
                                <a:pt x="1205" y="3227"/>
                              </a:lnTo>
                              <a:lnTo>
                                <a:pt x="1198" y="3226"/>
                              </a:lnTo>
                              <a:lnTo>
                                <a:pt x="1194" y="3223"/>
                              </a:lnTo>
                              <a:lnTo>
                                <a:pt x="1190" y="3221"/>
                              </a:lnTo>
                              <a:lnTo>
                                <a:pt x="1182" y="3214"/>
                              </a:lnTo>
                              <a:lnTo>
                                <a:pt x="1178" y="3206"/>
                              </a:lnTo>
                              <a:lnTo>
                                <a:pt x="1170" y="3186"/>
                              </a:lnTo>
                              <a:lnTo>
                                <a:pt x="1162" y="3167"/>
                              </a:lnTo>
                              <a:lnTo>
                                <a:pt x="1157" y="3158"/>
                              </a:lnTo>
                              <a:lnTo>
                                <a:pt x="1150" y="3150"/>
                              </a:lnTo>
                              <a:lnTo>
                                <a:pt x="1142" y="3142"/>
                              </a:lnTo>
                              <a:lnTo>
                                <a:pt x="1136" y="3135"/>
                              </a:lnTo>
                              <a:lnTo>
                                <a:pt x="1120" y="3125"/>
                              </a:lnTo>
                              <a:lnTo>
                                <a:pt x="1102" y="3116"/>
                              </a:lnTo>
                              <a:lnTo>
                                <a:pt x="1085" y="3106"/>
                              </a:lnTo>
                              <a:lnTo>
                                <a:pt x="1069" y="3096"/>
                              </a:lnTo>
                              <a:lnTo>
                                <a:pt x="1062" y="3090"/>
                              </a:lnTo>
                              <a:lnTo>
                                <a:pt x="1054" y="3082"/>
                              </a:lnTo>
                              <a:lnTo>
                                <a:pt x="1048" y="3074"/>
                              </a:lnTo>
                              <a:lnTo>
                                <a:pt x="1042" y="3065"/>
                              </a:lnTo>
                              <a:lnTo>
                                <a:pt x="1034" y="3069"/>
                              </a:lnTo>
                              <a:lnTo>
                                <a:pt x="1026" y="3070"/>
                              </a:lnTo>
                              <a:lnTo>
                                <a:pt x="1020" y="3070"/>
                              </a:lnTo>
                              <a:lnTo>
                                <a:pt x="1013" y="3069"/>
                              </a:lnTo>
                              <a:lnTo>
                                <a:pt x="1004" y="3066"/>
                              </a:lnTo>
                              <a:lnTo>
                                <a:pt x="995" y="3065"/>
                              </a:lnTo>
                              <a:lnTo>
                                <a:pt x="983" y="3065"/>
                              </a:lnTo>
                              <a:lnTo>
                                <a:pt x="972" y="3062"/>
                              </a:lnTo>
                              <a:lnTo>
                                <a:pt x="963" y="3061"/>
                              </a:lnTo>
                              <a:lnTo>
                                <a:pt x="953" y="3057"/>
                              </a:lnTo>
                              <a:lnTo>
                                <a:pt x="937" y="3049"/>
                              </a:lnTo>
                              <a:lnTo>
                                <a:pt x="923" y="3038"/>
                              </a:lnTo>
                              <a:lnTo>
                                <a:pt x="907" y="3026"/>
                              </a:lnTo>
                              <a:lnTo>
                                <a:pt x="891" y="3014"/>
                              </a:lnTo>
                              <a:lnTo>
                                <a:pt x="883" y="3009"/>
                              </a:lnTo>
                              <a:lnTo>
                                <a:pt x="872" y="3002"/>
                              </a:lnTo>
                              <a:lnTo>
                                <a:pt x="861" y="2997"/>
                              </a:lnTo>
                              <a:lnTo>
                                <a:pt x="849" y="2993"/>
                              </a:lnTo>
                              <a:lnTo>
                                <a:pt x="813" y="2982"/>
                              </a:lnTo>
                              <a:lnTo>
                                <a:pt x="780" y="2976"/>
                              </a:lnTo>
                              <a:lnTo>
                                <a:pt x="764" y="2970"/>
                              </a:lnTo>
                              <a:lnTo>
                                <a:pt x="749" y="2965"/>
                              </a:lnTo>
                              <a:lnTo>
                                <a:pt x="741" y="2961"/>
                              </a:lnTo>
                              <a:lnTo>
                                <a:pt x="736" y="2956"/>
                              </a:lnTo>
                              <a:lnTo>
                                <a:pt x="729" y="2950"/>
                              </a:lnTo>
                              <a:lnTo>
                                <a:pt x="723" y="2945"/>
                              </a:lnTo>
                              <a:lnTo>
                                <a:pt x="719" y="2940"/>
                              </a:lnTo>
                              <a:lnTo>
                                <a:pt x="716" y="2933"/>
                              </a:lnTo>
                              <a:lnTo>
                                <a:pt x="713" y="2926"/>
                              </a:lnTo>
                              <a:lnTo>
                                <a:pt x="712" y="2920"/>
                              </a:lnTo>
                              <a:lnTo>
                                <a:pt x="708" y="2904"/>
                              </a:lnTo>
                              <a:lnTo>
                                <a:pt x="705" y="2888"/>
                              </a:lnTo>
                              <a:lnTo>
                                <a:pt x="703" y="2880"/>
                              </a:lnTo>
                              <a:lnTo>
                                <a:pt x="701" y="2872"/>
                              </a:lnTo>
                              <a:lnTo>
                                <a:pt x="699" y="2865"/>
                              </a:lnTo>
                              <a:lnTo>
                                <a:pt x="695" y="2860"/>
                              </a:lnTo>
                              <a:lnTo>
                                <a:pt x="689" y="2854"/>
                              </a:lnTo>
                              <a:lnTo>
                                <a:pt x="684" y="2852"/>
                              </a:lnTo>
                              <a:lnTo>
                                <a:pt x="677" y="2849"/>
                              </a:lnTo>
                              <a:lnTo>
                                <a:pt x="669" y="2848"/>
                              </a:lnTo>
                              <a:lnTo>
                                <a:pt x="660" y="2849"/>
                              </a:lnTo>
                              <a:lnTo>
                                <a:pt x="651" y="2852"/>
                              </a:lnTo>
                              <a:lnTo>
                                <a:pt x="643" y="2854"/>
                              </a:lnTo>
                              <a:lnTo>
                                <a:pt x="635" y="2860"/>
                              </a:lnTo>
                              <a:lnTo>
                                <a:pt x="629" y="2865"/>
                              </a:lnTo>
                              <a:lnTo>
                                <a:pt x="623" y="2872"/>
                              </a:lnTo>
                              <a:lnTo>
                                <a:pt x="617" y="2878"/>
                              </a:lnTo>
                              <a:lnTo>
                                <a:pt x="612" y="2886"/>
                              </a:lnTo>
                              <a:lnTo>
                                <a:pt x="593" y="2922"/>
                              </a:lnTo>
                              <a:lnTo>
                                <a:pt x="572" y="2957"/>
                              </a:lnTo>
                              <a:lnTo>
                                <a:pt x="564" y="2956"/>
                              </a:lnTo>
                              <a:lnTo>
                                <a:pt x="553" y="2956"/>
                              </a:lnTo>
                              <a:lnTo>
                                <a:pt x="544" y="2953"/>
                              </a:lnTo>
                              <a:lnTo>
                                <a:pt x="535" y="2950"/>
                              </a:lnTo>
                              <a:lnTo>
                                <a:pt x="527" y="2946"/>
                              </a:lnTo>
                              <a:lnTo>
                                <a:pt x="519" y="2941"/>
                              </a:lnTo>
                              <a:lnTo>
                                <a:pt x="512" y="2934"/>
                              </a:lnTo>
                              <a:lnTo>
                                <a:pt x="507" y="2926"/>
                              </a:lnTo>
                              <a:lnTo>
                                <a:pt x="491" y="2932"/>
                              </a:lnTo>
                              <a:lnTo>
                                <a:pt x="479" y="2938"/>
                              </a:lnTo>
                              <a:lnTo>
                                <a:pt x="472" y="2941"/>
                              </a:lnTo>
                              <a:lnTo>
                                <a:pt x="465" y="2942"/>
                              </a:lnTo>
                              <a:lnTo>
                                <a:pt x="456" y="2944"/>
                              </a:lnTo>
                              <a:lnTo>
                                <a:pt x="447" y="2945"/>
                              </a:lnTo>
                              <a:lnTo>
                                <a:pt x="433" y="2944"/>
                              </a:lnTo>
                              <a:lnTo>
                                <a:pt x="420" y="2942"/>
                              </a:lnTo>
                              <a:lnTo>
                                <a:pt x="408" y="2941"/>
                              </a:lnTo>
                              <a:lnTo>
                                <a:pt x="397" y="2937"/>
                              </a:lnTo>
                              <a:lnTo>
                                <a:pt x="375" y="2929"/>
                              </a:lnTo>
                              <a:lnTo>
                                <a:pt x="355" y="2920"/>
                              </a:lnTo>
                              <a:lnTo>
                                <a:pt x="316" y="2896"/>
                              </a:lnTo>
                              <a:lnTo>
                                <a:pt x="277" y="2872"/>
                              </a:lnTo>
                              <a:lnTo>
                                <a:pt x="268" y="2865"/>
                              </a:lnTo>
                              <a:lnTo>
                                <a:pt x="260" y="2856"/>
                              </a:lnTo>
                              <a:lnTo>
                                <a:pt x="254" y="2848"/>
                              </a:lnTo>
                              <a:lnTo>
                                <a:pt x="248" y="2838"/>
                              </a:lnTo>
                              <a:lnTo>
                                <a:pt x="240" y="2830"/>
                              </a:lnTo>
                              <a:lnTo>
                                <a:pt x="231" y="2824"/>
                              </a:lnTo>
                              <a:lnTo>
                                <a:pt x="224" y="2821"/>
                              </a:lnTo>
                              <a:lnTo>
                                <a:pt x="218" y="2820"/>
                              </a:lnTo>
                              <a:lnTo>
                                <a:pt x="208" y="2818"/>
                              </a:lnTo>
                              <a:lnTo>
                                <a:pt x="199" y="2818"/>
                              </a:lnTo>
                              <a:lnTo>
                                <a:pt x="192" y="2818"/>
                              </a:lnTo>
                              <a:lnTo>
                                <a:pt x="187" y="2821"/>
                              </a:lnTo>
                              <a:lnTo>
                                <a:pt x="182" y="2824"/>
                              </a:lnTo>
                              <a:lnTo>
                                <a:pt x="175" y="2828"/>
                              </a:lnTo>
                              <a:lnTo>
                                <a:pt x="170" y="2830"/>
                              </a:lnTo>
                              <a:lnTo>
                                <a:pt x="164" y="2833"/>
                              </a:lnTo>
                              <a:lnTo>
                                <a:pt x="158" y="2836"/>
                              </a:lnTo>
                              <a:lnTo>
                                <a:pt x="151" y="2836"/>
                              </a:lnTo>
                              <a:lnTo>
                                <a:pt x="143" y="2836"/>
                              </a:lnTo>
                              <a:lnTo>
                                <a:pt x="135" y="2832"/>
                              </a:lnTo>
                              <a:lnTo>
                                <a:pt x="127" y="2828"/>
                              </a:lnTo>
                              <a:lnTo>
                                <a:pt x="120" y="2821"/>
                              </a:lnTo>
                              <a:lnTo>
                                <a:pt x="104" y="2804"/>
                              </a:lnTo>
                              <a:lnTo>
                                <a:pt x="88" y="2785"/>
                              </a:lnTo>
                              <a:lnTo>
                                <a:pt x="74" y="2764"/>
                              </a:lnTo>
                              <a:lnTo>
                                <a:pt x="59" y="2745"/>
                              </a:lnTo>
                              <a:lnTo>
                                <a:pt x="52" y="2736"/>
                              </a:lnTo>
                              <a:lnTo>
                                <a:pt x="44" y="2728"/>
                              </a:lnTo>
                              <a:lnTo>
                                <a:pt x="38" y="2721"/>
                              </a:lnTo>
                              <a:lnTo>
                                <a:pt x="31" y="2716"/>
                              </a:lnTo>
                              <a:lnTo>
                                <a:pt x="23" y="2710"/>
                              </a:lnTo>
                              <a:lnTo>
                                <a:pt x="14" y="2705"/>
                              </a:lnTo>
                              <a:lnTo>
                                <a:pt x="8" y="2701"/>
                              </a:lnTo>
                              <a:lnTo>
                                <a:pt x="4" y="2697"/>
                              </a:lnTo>
                              <a:lnTo>
                                <a:pt x="2" y="2692"/>
                              </a:lnTo>
                              <a:lnTo>
                                <a:pt x="0" y="2685"/>
                              </a:lnTo>
                              <a:lnTo>
                                <a:pt x="3" y="2680"/>
                              </a:lnTo>
                              <a:lnTo>
                                <a:pt x="10" y="2670"/>
                              </a:lnTo>
                              <a:lnTo>
                                <a:pt x="20" y="2660"/>
                              </a:lnTo>
                              <a:lnTo>
                                <a:pt x="32" y="2648"/>
                              </a:lnTo>
                              <a:lnTo>
                                <a:pt x="44" y="2637"/>
                              </a:lnTo>
                              <a:lnTo>
                                <a:pt x="56" y="2628"/>
                              </a:lnTo>
                              <a:lnTo>
                                <a:pt x="67" y="2621"/>
                              </a:lnTo>
                              <a:lnTo>
                                <a:pt x="72" y="2620"/>
                              </a:lnTo>
                              <a:lnTo>
                                <a:pt x="90" y="2620"/>
                              </a:lnTo>
                              <a:lnTo>
                                <a:pt x="104" y="2618"/>
                              </a:lnTo>
                              <a:lnTo>
                                <a:pt x="118" y="2617"/>
                              </a:lnTo>
                              <a:lnTo>
                                <a:pt x="127" y="2613"/>
                              </a:lnTo>
                              <a:lnTo>
                                <a:pt x="131" y="2609"/>
                              </a:lnTo>
                              <a:lnTo>
                                <a:pt x="135" y="2606"/>
                              </a:lnTo>
                              <a:lnTo>
                                <a:pt x="138" y="2601"/>
                              </a:lnTo>
                              <a:lnTo>
                                <a:pt x="140" y="2597"/>
                              </a:lnTo>
                              <a:lnTo>
                                <a:pt x="143" y="2590"/>
                              </a:lnTo>
                              <a:lnTo>
                                <a:pt x="144" y="2582"/>
                              </a:lnTo>
                              <a:lnTo>
                                <a:pt x="144" y="2574"/>
                              </a:lnTo>
                              <a:lnTo>
                                <a:pt x="146" y="2565"/>
                              </a:lnTo>
                              <a:lnTo>
                                <a:pt x="144" y="2556"/>
                              </a:lnTo>
                              <a:lnTo>
                                <a:pt x="143" y="2548"/>
                              </a:lnTo>
                              <a:lnTo>
                                <a:pt x="139" y="2540"/>
                              </a:lnTo>
                              <a:lnTo>
                                <a:pt x="136" y="2532"/>
                              </a:lnTo>
                              <a:lnTo>
                                <a:pt x="132" y="2524"/>
                              </a:lnTo>
                              <a:lnTo>
                                <a:pt x="130" y="2516"/>
                              </a:lnTo>
                              <a:lnTo>
                                <a:pt x="128" y="2508"/>
                              </a:lnTo>
                              <a:lnTo>
                                <a:pt x="127" y="2499"/>
                              </a:lnTo>
                              <a:lnTo>
                                <a:pt x="128" y="2488"/>
                              </a:lnTo>
                              <a:lnTo>
                                <a:pt x="131" y="2479"/>
                              </a:lnTo>
                              <a:lnTo>
                                <a:pt x="135" y="2468"/>
                              </a:lnTo>
                              <a:lnTo>
                                <a:pt x="139" y="2459"/>
                              </a:lnTo>
                              <a:lnTo>
                                <a:pt x="143" y="2448"/>
                              </a:lnTo>
                              <a:lnTo>
                                <a:pt x="147" y="2436"/>
                              </a:lnTo>
                              <a:lnTo>
                                <a:pt x="150" y="2424"/>
                              </a:lnTo>
                              <a:lnTo>
                                <a:pt x="151" y="2409"/>
                              </a:lnTo>
                              <a:lnTo>
                                <a:pt x="150" y="2396"/>
                              </a:lnTo>
                              <a:lnTo>
                                <a:pt x="147" y="2384"/>
                              </a:lnTo>
                              <a:lnTo>
                                <a:pt x="143" y="2375"/>
                              </a:lnTo>
                              <a:lnTo>
                                <a:pt x="139" y="2364"/>
                              </a:lnTo>
                              <a:lnTo>
                                <a:pt x="135" y="2355"/>
                              </a:lnTo>
                              <a:lnTo>
                                <a:pt x="131" y="2345"/>
                              </a:lnTo>
                              <a:lnTo>
                                <a:pt x="128" y="2335"/>
                              </a:lnTo>
                              <a:lnTo>
                                <a:pt x="127" y="2324"/>
                              </a:lnTo>
                              <a:lnTo>
                                <a:pt x="128" y="2316"/>
                              </a:lnTo>
                              <a:lnTo>
                                <a:pt x="132" y="2307"/>
                              </a:lnTo>
                              <a:lnTo>
                                <a:pt x="138" y="2296"/>
                              </a:lnTo>
                              <a:lnTo>
                                <a:pt x="143" y="2283"/>
                              </a:lnTo>
                              <a:lnTo>
                                <a:pt x="150" y="2269"/>
                              </a:lnTo>
                              <a:lnTo>
                                <a:pt x="155" y="2256"/>
                              </a:lnTo>
                              <a:lnTo>
                                <a:pt x="160" y="2241"/>
                              </a:lnTo>
                              <a:lnTo>
                                <a:pt x="163" y="2228"/>
                              </a:lnTo>
                              <a:lnTo>
                                <a:pt x="172" y="2225"/>
                              </a:lnTo>
                              <a:lnTo>
                                <a:pt x="180" y="2221"/>
                              </a:lnTo>
                              <a:lnTo>
                                <a:pt x="190" y="2216"/>
                              </a:lnTo>
                              <a:lnTo>
                                <a:pt x="196" y="2211"/>
                              </a:lnTo>
                              <a:lnTo>
                                <a:pt x="204" y="2204"/>
                              </a:lnTo>
                              <a:lnTo>
                                <a:pt x="211" y="2197"/>
                              </a:lnTo>
                              <a:lnTo>
                                <a:pt x="218" y="2189"/>
                              </a:lnTo>
                              <a:lnTo>
                                <a:pt x="223" y="2181"/>
                              </a:lnTo>
                              <a:lnTo>
                                <a:pt x="228" y="2172"/>
                              </a:lnTo>
                              <a:lnTo>
                                <a:pt x="234" y="2164"/>
                              </a:lnTo>
                              <a:lnTo>
                                <a:pt x="238" y="2155"/>
                              </a:lnTo>
                              <a:lnTo>
                                <a:pt x="242" y="2145"/>
                              </a:lnTo>
                              <a:lnTo>
                                <a:pt x="244" y="2136"/>
                              </a:lnTo>
                              <a:lnTo>
                                <a:pt x="246" y="2127"/>
                              </a:lnTo>
                              <a:lnTo>
                                <a:pt x="247" y="2116"/>
                              </a:lnTo>
                              <a:lnTo>
                                <a:pt x="248" y="2108"/>
                              </a:lnTo>
                              <a:lnTo>
                                <a:pt x="247" y="2096"/>
                              </a:lnTo>
                              <a:lnTo>
                                <a:pt x="244" y="2087"/>
                              </a:lnTo>
                              <a:lnTo>
                                <a:pt x="242" y="2077"/>
                              </a:lnTo>
                              <a:lnTo>
                                <a:pt x="238" y="2068"/>
                              </a:lnTo>
                              <a:lnTo>
                                <a:pt x="227" y="2052"/>
                              </a:lnTo>
                              <a:lnTo>
                                <a:pt x="215" y="2036"/>
                              </a:lnTo>
                              <a:lnTo>
                                <a:pt x="203" y="2021"/>
                              </a:lnTo>
                              <a:lnTo>
                                <a:pt x="192" y="2005"/>
                              </a:lnTo>
                              <a:lnTo>
                                <a:pt x="187" y="1997"/>
                              </a:lnTo>
                              <a:lnTo>
                                <a:pt x="184" y="1988"/>
                              </a:lnTo>
                              <a:lnTo>
                                <a:pt x="182" y="1979"/>
                              </a:lnTo>
                              <a:lnTo>
                                <a:pt x="182" y="1969"/>
                              </a:lnTo>
                              <a:lnTo>
                                <a:pt x="182" y="1954"/>
                              </a:lnTo>
                              <a:lnTo>
                                <a:pt x="183" y="1938"/>
                              </a:lnTo>
                              <a:lnTo>
                                <a:pt x="184" y="1922"/>
                              </a:lnTo>
                              <a:lnTo>
                                <a:pt x="187" y="1907"/>
                              </a:lnTo>
                              <a:lnTo>
                                <a:pt x="190" y="1891"/>
                              </a:lnTo>
                              <a:lnTo>
                                <a:pt x="194" y="1876"/>
                              </a:lnTo>
                              <a:lnTo>
                                <a:pt x="198" y="1863"/>
                              </a:lnTo>
                              <a:lnTo>
                                <a:pt x="203" y="1850"/>
                              </a:lnTo>
                              <a:lnTo>
                                <a:pt x="208" y="1839"/>
                              </a:lnTo>
                              <a:lnTo>
                                <a:pt x="215" y="1827"/>
                              </a:lnTo>
                              <a:lnTo>
                                <a:pt x="222" y="1818"/>
                              </a:lnTo>
                              <a:lnTo>
                                <a:pt x="230" y="1810"/>
                              </a:lnTo>
                              <a:lnTo>
                                <a:pt x="238" y="1803"/>
                              </a:lnTo>
                              <a:lnTo>
                                <a:pt x="247" y="1799"/>
                              </a:lnTo>
                              <a:lnTo>
                                <a:pt x="256" y="1795"/>
                              </a:lnTo>
                              <a:lnTo>
                                <a:pt x="265" y="1795"/>
                              </a:lnTo>
                              <a:lnTo>
                                <a:pt x="283" y="1795"/>
                              </a:lnTo>
                              <a:lnTo>
                                <a:pt x="300" y="1795"/>
                              </a:lnTo>
                              <a:lnTo>
                                <a:pt x="320" y="1795"/>
                              </a:lnTo>
                              <a:lnTo>
                                <a:pt x="344" y="1795"/>
                              </a:lnTo>
                              <a:lnTo>
                                <a:pt x="356" y="1794"/>
                              </a:lnTo>
                              <a:lnTo>
                                <a:pt x="368" y="1790"/>
                              </a:lnTo>
                              <a:lnTo>
                                <a:pt x="379" y="1786"/>
                              </a:lnTo>
                              <a:lnTo>
                                <a:pt x="388" y="1779"/>
                              </a:lnTo>
                              <a:lnTo>
                                <a:pt x="397" y="1771"/>
                              </a:lnTo>
                              <a:lnTo>
                                <a:pt x="405" y="1762"/>
                              </a:lnTo>
                              <a:lnTo>
                                <a:pt x="412" y="1752"/>
                              </a:lnTo>
                              <a:lnTo>
                                <a:pt x="419" y="1743"/>
                              </a:lnTo>
                              <a:lnTo>
                                <a:pt x="432" y="1724"/>
                              </a:lnTo>
                              <a:lnTo>
                                <a:pt x="445" y="1708"/>
                              </a:lnTo>
                              <a:lnTo>
                                <a:pt x="452" y="1702"/>
                              </a:lnTo>
                              <a:lnTo>
                                <a:pt x="460" y="1696"/>
                              </a:lnTo>
                              <a:lnTo>
                                <a:pt x="468" y="1694"/>
                              </a:lnTo>
                              <a:lnTo>
                                <a:pt x="476" y="1692"/>
                              </a:lnTo>
                              <a:lnTo>
                                <a:pt x="483" y="1692"/>
                              </a:lnTo>
                              <a:lnTo>
                                <a:pt x="489" y="1694"/>
                              </a:lnTo>
                              <a:lnTo>
                                <a:pt x="496" y="1696"/>
                              </a:lnTo>
                              <a:lnTo>
                                <a:pt x="501" y="1699"/>
                              </a:lnTo>
                              <a:lnTo>
                                <a:pt x="511" y="1706"/>
                              </a:lnTo>
                              <a:lnTo>
                                <a:pt x="519" y="1715"/>
                              </a:lnTo>
                              <a:lnTo>
                                <a:pt x="525" y="1726"/>
                              </a:lnTo>
                              <a:lnTo>
                                <a:pt x="531" y="1738"/>
                              </a:lnTo>
                              <a:lnTo>
                                <a:pt x="536" y="1751"/>
                              </a:lnTo>
                              <a:lnTo>
                                <a:pt x="540" y="1764"/>
                              </a:lnTo>
                              <a:lnTo>
                                <a:pt x="545" y="1778"/>
                              </a:lnTo>
                              <a:lnTo>
                                <a:pt x="551" y="1791"/>
                              </a:lnTo>
                              <a:lnTo>
                                <a:pt x="556" y="1803"/>
                              </a:lnTo>
                              <a:lnTo>
                                <a:pt x="564" y="1814"/>
                              </a:lnTo>
                              <a:lnTo>
                                <a:pt x="568" y="1819"/>
                              </a:lnTo>
                              <a:lnTo>
                                <a:pt x="572" y="1823"/>
                              </a:lnTo>
                              <a:lnTo>
                                <a:pt x="577" y="1827"/>
                              </a:lnTo>
                              <a:lnTo>
                                <a:pt x="583" y="1831"/>
                              </a:lnTo>
                              <a:lnTo>
                                <a:pt x="588" y="1834"/>
                              </a:lnTo>
                              <a:lnTo>
                                <a:pt x="595" y="1835"/>
                              </a:lnTo>
                              <a:lnTo>
                                <a:pt x="601" y="1836"/>
                              </a:lnTo>
                              <a:lnTo>
                                <a:pt x="609" y="1836"/>
                              </a:lnTo>
                              <a:lnTo>
                                <a:pt x="613" y="1836"/>
                              </a:lnTo>
                              <a:lnTo>
                                <a:pt x="616" y="1835"/>
                              </a:lnTo>
                              <a:lnTo>
                                <a:pt x="617" y="1831"/>
                              </a:lnTo>
                              <a:lnTo>
                                <a:pt x="619" y="1828"/>
                              </a:lnTo>
                              <a:lnTo>
                                <a:pt x="620" y="1818"/>
                              </a:lnTo>
                              <a:lnTo>
                                <a:pt x="617" y="1806"/>
                              </a:lnTo>
                              <a:lnTo>
                                <a:pt x="612" y="1776"/>
                              </a:lnTo>
                              <a:lnTo>
                                <a:pt x="609" y="1747"/>
                              </a:lnTo>
                              <a:lnTo>
                                <a:pt x="612" y="1722"/>
                              </a:lnTo>
                              <a:lnTo>
                                <a:pt x="619" y="1684"/>
                              </a:lnTo>
                              <a:lnTo>
                                <a:pt x="624" y="1666"/>
                              </a:lnTo>
                              <a:lnTo>
                                <a:pt x="629" y="1650"/>
                              </a:lnTo>
                              <a:lnTo>
                                <a:pt x="632" y="1643"/>
                              </a:lnTo>
                              <a:lnTo>
                                <a:pt x="635" y="1638"/>
                              </a:lnTo>
                              <a:lnTo>
                                <a:pt x="636" y="1634"/>
                              </a:lnTo>
                              <a:lnTo>
                                <a:pt x="639" y="1632"/>
                              </a:lnTo>
                              <a:lnTo>
                                <a:pt x="649" y="1630"/>
                              </a:lnTo>
                              <a:lnTo>
                                <a:pt x="659" y="1631"/>
                              </a:lnTo>
                              <a:lnTo>
                                <a:pt x="664" y="1630"/>
                              </a:lnTo>
                              <a:lnTo>
                                <a:pt x="668" y="1628"/>
                              </a:lnTo>
                              <a:lnTo>
                                <a:pt x="672" y="1626"/>
                              </a:lnTo>
                              <a:lnTo>
                                <a:pt x="675" y="1620"/>
                              </a:lnTo>
                              <a:lnTo>
                                <a:pt x="677" y="1604"/>
                              </a:lnTo>
                              <a:lnTo>
                                <a:pt x="680" y="1591"/>
                              </a:lnTo>
                              <a:lnTo>
                                <a:pt x="681" y="1584"/>
                              </a:lnTo>
                              <a:lnTo>
                                <a:pt x="684" y="1579"/>
                              </a:lnTo>
                              <a:lnTo>
                                <a:pt x="688" y="1572"/>
                              </a:lnTo>
                              <a:lnTo>
                                <a:pt x="693" y="1566"/>
                              </a:lnTo>
                              <a:lnTo>
                                <a:pt x="716" y="1542"/>
                              </a:lnTo>
                              <a:lnTo>
                                <a:pt x="744" y="1516"/>
                              </a:lnTo>
                              <a:lnTo>
                                <a:pt x="757" y="1502"/>
                              </a:lnTo>
                              <a:lnTo>
                                <a:pt x="768" y="1488"/>
                              </a:lnTo>
                              <a:lnTo>
                                <a:pt x="772" y="1480"/>
                              </a:lnTo>
                              <a:lnTo>
                                <a:pt x="775" y="1472"/>
                              </a:lnTo>
                              <a:lnTo>
                                <a:pt x="777" y="1466"/>
                              </a:lnTo>
                              <a:lnTo>
                                <a:pt x="777" y="1458"/>
                              </a:lnTo>
                              <a:lnTo>
                                <a:pt x="777" y="1451"/>
                              </a:lnTo>
                              <a:lnTo>
                                <a:pt x="775" y="1447"/>
                              </a:lnTo>
                              <a:lnTo>
                                <a:pt x="772" y="1443"/>
                              </a:lnTo>
                              <a:lnTo>
                                <a:pt x="768" y="1440"/>
                              </a:lnTo>
                              <a:lnTo>
                                <a:pt x="760" y="1435"/>
                              </a:lnTo>
                              <a:lnTo>
                                <a:pt x="753" y="1427"/>
                              </a:lnTo>
                              <a:lnTo>
                                <a:pt x="753" y="1422"/>
                              </a:lnTo>
                              <a:lnTo>
                                <a:pt x="753" y="1403"/>
                              </a:lnTo>
                              <a:lnTo>
                                <a:pt x="753" y="1395"/>
                              </a:lnTo>
                              <a:lnTo>
                                <a:pt x="755" y="1388"/>
                              </a:lnTo>
                              <a:lnTo>
                                <a:pt x="757" y="1382"/>
                              </a:lnTo>
                              <a:lnTo>
                                <a:pt x="760" y="1375"/>
                              </a:lnTo>
                              <a:lnTo>
                                <a:pt x="764" y="1369"/>
                              </a:lnTo>
                              <a:lnTo>
                                <a:pt x="768" y="1363"/>
                              </a:lnTo>
                              <a:lnTo>
                                <a:pt x="773" y="1359"/>
                              </a:lnTo>
                              <a:lnTo>
                                <a:pt x="779" y="1354"/>
                              </a:lnTo>
                              <a:lnTo>
                                <a:pt x="791" y="1347"/>
                              </a:lnTo>
                              <a:lnTo>
                                <a:pt x="804" y="1342"/>
                              </a:lnTo>
                              <a:lnTo>
                                <a:pt x="817" y="1338"/>
                              </a:lnTo>
                              <a:lnTo>
                                <a:pt x="832" y="1337"/>
                              </a:lnTo>
                              <a:lnTo>
                                <a:pt x="835" y="1338"/>
                              </a:lnTo>
                              <a:lnTo>
                                <a:pt x="837" y="1338"/>
                              </a:lnTo>
                              <a:lnTo>
                                <a:pt x="840" y="1339"/>
                              </a:lnTo>
                              <a:lnTo>
                                <a:pt x="843" y="1342"/>
                              </a:lnTo>
                              <a:lnTo>
                                <a:pt x="845" y="1347"/>
                              </a:lnTo>
                              <a:lnTo>
                                <a:pt x="849" y="1354"/>
                              </a:lnTo>
                              <a:lnTo>
                                <a:pt x="855" y="1370"/>
                              </a:lnTo>
                              <a:lnTo>
                                <a:pt x="861" y="1384"/>
                              </a:lnTo>
                              <a:lnTo>
                                <a:pt x="881" y="1396"/>
                              </a:lnTo>
                              <a:lnTo>
                                <a:pt x="925" y="1422"/>
                              </a:lnTo>
                              <a:lnTo>
                                <a:pt x="951" y="1435"/>
                              </a:lnTo>
                              <a:lnTo>
                                <a:pt x="973" y="1446"/>
                              </a:lnTo>
                              <a:lnTo>
                                <a:pt x="984" y="1451"/>
                              </a:lnTo>
                              <a:lnTo>
                                <a:pt x="993" y="1454"/>
                              </a:lnTo>
                              <a:lnTo>
                                <a:pt x="1001" y="1456"/>
                              </a:lnTo>
                              <a:lnTo>
                                <a:pt x="1007" y="1458"/>
                              </a:lnTo>
                              <a:lnTo>
                                <a:pt x="1021" y="1456"/>
                              </a:lnTo>
                              <a:lnTo>
                                <a:pt x="1032" y="1454"/>
                              </a:lnTo>
                              <a:lnTo>
                                <a:pt x="1042" y="1448"/>
                              </a:lnTo>
                              <a:lnTo>
                                <a:pt x="1049" y="1443"/>
                              </a:lnTo>
                              <a:lnTo>
                                <a:pt x="1054" y="1436"/>
                              </a:lnTo>
                              <a:lnTo>
                                <a:pt x="1058" y="1430"/>
                              </a:lnTo>
                              <a:lnTo>
                                <a:pt x="1060" y="1422"/>
                              </a:lnTo>
                              <a:lnTo>
                                <a:pt x="1060" y="1415"/>
                              </a:lnTo>
                              <a:lnTo>
                                <a:pt x="1060" y="1411"/>
                              </a:lnTo>
                              <a:lnTo>
                                <a:pt x="1060" y="1400"/>
                              </a:lnTo>
                              <a:lnTo>
                                <a:pt x="1060" y="1387"/>
                              </a:lnTo>
                              <a:lnTo>
                                <a:pt x="1060" y="1373"/>
                              </a:lnTo>
                              <a:lnTo>
                                <a:pt x="1061" y="1365"/>
                              </a:lnTo>
                              <a:lnTo>
                                <a:pt x="1064" y="1357"/>
                              </a:lnTo>
                              <a:lnTo>
                                <a:pt x="1068" y="1350"/>
                              </a:lnTo>
                              <a:lnTo>
                                <a:pt x="1072" y="1343"/>
                              </a:lnTo>
                              <a:lnTo>
                                <a:pt x="1077" y="1338"/>
                              </a:lnTo>
                              <a:lnTo>
                                <a:pt x="1081" y="1331"/>
                              </a:lnTo>
                              <a:lnTo>
                                <a:pt x="1084" y="1326"/>
                              </a:lnTo>
                              <a:lnTo>
                                <a:pt x="1085" y="1319"/>
                              </a:lnTo>
                              <a:lnTo>
                                <a:pt x="1085" y="1309"/>
                              </a:lnTo>
                              <a:lnTo>
                                <a:pt x="1085" y="1289"/>
                              </a:lnTo>
                              <a:lnTo>
                                <a:pt x="1081" y="1282"/>
                              </a:lnTo>
                              <a:lnTo>
                                <a:pt x="1077" y="1275"/>
                              </a:lnTo>
                              <a:lnTo>
                                <a:pt x="1073" y="1270"/>
                              </a:lnTo>
                              <a:lnTo>
                                <a:pt x="1068" y="1263"/>
                              </a:lnTo>
                              <a:lnTo>
                                <a:pt x="1054" y="1253"/>
                              </a:lnTo>
                              <a:lnTo>
                                <a:pt x="1041" y="1242"/>
                              </a:lnTo>
                              <a:lnTo>
                                <a:pt x="1028" y="1233"/>
                              </a:lnTo>
                              <a:lnTo>
                                <a:pt x="1017" y="1223"/>
                              </a:lnTo>
                              <a:lnTo>
                                <a:pt x="1012" y="1218"/>
                              </a:lnTo>
                              <a:lnTo>
                                <a:pt x="1009" y="1214"/>
                              </a:lnTo>
                              <a:lnTo>
                                <a:pt x="1007" y="1209"/>
                              </a:lnTo>
                              <a:lnTo>
                                <a:pt x="1007" y="1205"/>
                              </a:lnTo>
                              <a:lnTo>
                                <a:pt x="1007" y="1195"/>
                              </a:lnTo>
                              <a:lnTo>
                                <a:pt x="1009" y="1186"/>
                              </a:lnTo>
                              <a:lnTo>
                                <a:pt x="1012" y="1178"/>
                              </a:lnTo>
                              <a:lnTo>
                                <a:pt x="1017" y="1171"/>
                              </a:lnTo>
                              <a:lnTo>
                                <a:pt x="1028" y="1159"/>
                              </a:lnTo>
                              <a:lnTo>
                                <a:pt x="1040" y="1149"/>
                              </a:lnTo>
                              <a:lnTo>
                                <a:pt x="1052" y="1137"/>
                              </a:lnTo>
                              <a:lnTo>
                                <a:pt x="1062" y="1126"/>
                              </a:lnTo>
                              <a:lnTo>
                                <a:pt x="1066" y="1119"/>
                              </a:lnTo>
                              <a:lnTo>
                                <a:pt x="1069" y="1113"/>
                              </a:lnTo>
                              <a:lnTo>
                                <a:pt x="1072" y="1105"/>
                              </a:lnTo>
                              <a:lnTo>
                                <a:pt x="1072" y="1097"/>
                              </a:lnTo>
                              <a:lnTo>
                                <a:pt x="1072" y="1086"/>
                              </a:lnTo>
                              <a:lnTo>
                                <a:pt x="1069" y="1075"/>
                              </a:lnTo>
                              <a:lnTo>
                                <a:pt x="1066" y="1067"/>
                              </a:lnTo>
                              <a:lnTo>
                                <a:pt x="1062" y="1058"/>
                              </a:lnTo>
                              <a:lnTo>
                                <a:pt x="1054" y="1043"/>
                              </a:lnTo>
                              <a:lnTo>
                                <a:pt x="1048" y="1030"/>
                              </a:lnTo>
                              <a:lnTo>
                                <a:pt x="940" y="1030"/>
                              </a:lnTo>
                              <a:lnTo>
                                <a:pt x="933" y="1021"/>
                              </a:lnTo>
                              <a:lnTo>
                                <a:pt x="929" y="1009"/>
                              </a:lnTo>
                              <a:lnTo>
                                <a:pt x="924" y="994"/>
                              </a:lnTo>
                              <a:lnTo>
                                <a:pt x="921" y="978"/>
                              </a:lnTo>
                              <a:lnTo>
                                <a:pt x="919" y="959"/>
                              </a:lnTo>
                              <a:lnTo>
                                <a:pt x="917" y="941"/>
                              </a:lnTo>
                              <a:lnTo>
                                <a:pt x="916" y="922"/>
                              </a:lnTo>
                              <a:lnTo>
                                <a:pt x="916" y="903"/>
                              </a:lnTo>
                              <a:lnTo>
                                <a:pt x="917" y="883"/>
                              </a:lnTo>
                              <a:lnTo>
                                <a:pt x="920" y="867"/>
                              </a:lnTo>
                              <a:lnTo>
                                <a:pt x="924" y="855"/>
                              </a:lnTo>
                              <a:lnTo>
                                <a:pt x="929" y="845"/>
                              </a:lnTo>
                              <a:lnTo>
                                <a:pt x="933" y="834"/>
                              </a:lnTo>
                              <a:lnTo>
                                <a:pt x="939" y="823"/>
                              </a:lnTo>
                              <a:lnTo>
                                <a:pt x="943" y="811"/>
                              </a:lnTo>
                              <a:lnTo>
                                <a:pt x="947" y="796"/>
                              </a:lnTo>
                              <a:lnTo>
                                <a:pt x="941" y="794"/>
                              </a:lnTo>
                              <a:lnTo>
                                <a:pt x="939" y="794"/>
                              </a:lnTo>
                              <a:lnTo>
                                <a:pt x="935" y="793"/>
                              </a:lnTo>
                              <a:lnTo>
                                <a:pt x="932" y="790"/>
                              </a:lnTo>
                              <a:lnTo>
                                <a:pt x="927" y="782"/>
                              </a:lnTo>
                              <a:lnTo>
                                <a:pt x="923" y="772"/>
                              </a:lnTo>
                              <a:lnTo>
                                <a:pt x="935" y="764"/>
                              </a:lnTo>
                              <a:lnTo>
                                <a:pt x="944" y="757"/>
                              </a:lnTo>
                              <a:lnTo>
                                <a:pt x="951" y="749"/>
                              </a:lnTo>
                              <a:lnTo>
                                <a:pt x="959" y="740"/>
                              </a:lnTo>
                              <a:lnTo>
                                <a:pt x="965" y="732"/>
                              </a:lnTo>
                              <a:lnTo>
                                <a:pt x="973" y="722"/>
                              </a:lnTo>
                              <a:lnTo>
                                <a:pt x="983" y="714"/>
                              </a:lnTo>
                              <a:lnTo>
                                <a:pt x="995" y="705"/>
                              </a:lnTo>
                              <a:lnTo>
                                <a:pt x="1000" y="697"/>
                              </a:lnTo>
                              <a:lnTo>
                                <a:pt x="1008" y="688"/>
                              </a:lnTo>
                              <a:lnTo>
                                <a:pt x="1012" y="684"/>
                              </a:lnTo>
                              <a:lnTo>
                                <a:pt x="1016" y="678"/>
                              </a:lnTo>
                              <a:lnTo>
                                <a:pt x="1017" y="670"/>
                              </a:lnTo>
                              <a:lnTo>
                                <a:pt x="1018" y="662"/>
                              </a:lnTo>
                              <a:lnTo>
                                <a:pt x="1018" y="656"/>
                              </a:lnTo>
                              <a:lnTo>
                                <a:pt x="1020" y="648"/>
                              </a:lnTo>
                              <a:lnTo>
                                <a:pt x="1022" y="641"/>
                              </a:lnTo>
                              <a:lnTo>
                                <a:pt x="1025" y="634"/>
                              </a:lnTo>
                              <a:lnTo>
                                <a:pt x="1032" y="622"/>
                              </a:lnTo>
                              <a:lnTo>
                                <a:pt x="1040" y="610"/>
                              </a:lnTo>
                              <a:lnTo>
                                <a:pt x="1046" y="598"/>
                              </a:lnTo>
                              <a:lnTo>
                                <a:pt x="1054" y="585"/>
                              </a:lnTo>
                              <a:lnTo>
                                <a:pt x="1057" y="578"/>
                              </a:lnTo>
                              <a:lnTo>
                                <a:pt x="1058" y="572"/>
                              </a:lnTo>
                              <a:lnTo>
                                <a:pt x="1060" y="562"/>
                              </a:lnTo>
                              <a:lnTo>
                                <a:pt x="1060" y="554"/>
                              </a:lnTo>
                              <a:lnTo>
                                <a:pt x="1060" y="548"/>
                              </a:lnTo>
                              <a:lnTo>
                                <a:pt x="1057" y="542"/>
                              </a:lnTo>
                              <a:lnTo>
                                <a:pt x="1053" y="537"/>
                              </a:lnTo>
                              <a:lnTo>
                                <a:pt x="1048" y="532"/>
                              </a:lnTo>
                              <a:lnTo>
                                <a:pt x="1044" y="526"/>
                              </a:lnTo>
                              <a:lnTo>
                                <a:pt x="1040" y="518"/>
                              </a:lnTo>
                              <a:lnTo>
                                <a:pt x="1037" y="510"/>
                              </a:lnTo>
                              <a:lnTo>
                                <a:pt x="1036" y="500"/>
                              </a:lnTo>
                              <a:lnTo>
                                <a:pt x="1037" y="493"/>
                              </a:lnTo>
                              <a:lnTo>
                                <a:pt x="1040" y="486"/>
                              </a:lnTo>
                              <a:lnTo>
                                <a:pt x="1044" y="480"/>
                              </a:lnTo>
                              <a:lnTo>
                                <a:pt x="1048" y="472"/>
                              </a:lnTo>
                              <a:lnTo>
                                <a:pt x="1053" y="465"/>
                              </a:lnTo>
                              <a:lnTo>
                                <a:pt x="1057" y="457"/>
                              </a:lnTo>
                              <a:lnTo>
                                <a:pt x="1060" y="449"/>
                              </a:lnTo>
                              <a:lnTo>
                                <a:pt x="1060" y="440"/>
                              </a:lnTo>
                              <a:lnTo>
                                <a:pt x="1060" y="429"/>
                              </a:lnTo>
                              <a:lnTo>
                                <a:pt x="1057" y="420"/>
                              </a:lnTo>
                              <a:lnTo>
                                <a:pt x="1053" y="412"/>
                              </a:lnTo>
                              <a:lnTo>
                                <a:pt x="1048" y="404"/>
                              </a:lnTo>
                              <a:lnTo>
                                <a:pt x="1036" y="390"/>
                              </a:lnTo>
                              <a:lnTo>
                                <a:pt x="1021" y="378"/>
                              </a:lnTo>
                              <a:lnTo>
                                <a:pt x="1007" y="366"/>
                              </a:lnTo>
                              <a:lnTo>
                                <a:pt x="995" y="353"/>
                              </a:lnTo>
                              <a:lnTo>
                                <a:pt x="989" y="345"/>
                              </a:lnTo>
                              <a:lnTo>
                                <a:pt x="985" y="336"/>
                              </a:lnTo>
                              <a:lnTo>
                                <a:pt x="983" y="325"/>
                              </a:lnTo>
                              <a:lnTo>
                                <a:pt x="983" y="313"/>
                              </a:lnTo>
                              <a:lnTo>
                                <a:pt x="983" y="306"/>
                              </a:lnTo>
                              <a:lnTo>
                                <a:pt x="984" y="298"/>
                              </a:lnTo>
                              <a:lnTo>
                                <a:pt x="985" y="293"/>
                              </a:lnTo>
                              <a:lnTo>
                                <a:pt x="988" y="286"/>
                              </a:lnTo>
                              <a:lnTo>
                                <a:pt x="993" y="277"/>
                              </a:lnTo>
                              <a:lnTo>
                                <a:pt x="1000" y="268"/>
                              </a:lnTo>
                              <a:lnTo>
                                <a:pt x="1007" y="260"/>
                              </a:lnTo>
                              <a:lnTo>
                                <a:pt x="1013" y="252"/>
                              </a:lnTo>
                              <a:lnTo>
                                <a:pt x="1017" y="244"/>
                              </a:lnTo>
                              <a:lnTo>
                                <a:pt x="1018" y="234"/>
                              </a:lnTo>
                              <a:lnTo>
                                <a:pt x="1018" y="229"/>
                              </a:lnTo>
                              <a:lnTo>
                                <a:pt x="1017" y="225"/>
                              </a:lnTo>
                              <a:lnTo>
                                <a:pt x="1015" y="220"/>
                              </a:lnTo>
                              <a:lnTo>
                                <a:pt x="1013" y="216"/>
                              </a:lnTo>
                              <a:lnTo>
                                <a:pt x="1007" y="208"/>
                              </a:lnTo>
                              <a:lnTo>
                                <a:pt x="1000" y="199"/>
                              </a:lnTo>
                              <a:lnTo>
                                <a:pt x="993" y="189"/>
                              </a:lnTo>
                              <a:lnTo>
                                <a:pt x="988" y="177"/>
                              </a:lnTo>
                              <a:lnTo>
                                <a:pt x="985" y="171"/>
                              </a:lnTo>
                              <a:lnTo>
                                <a:pt x="984" y="163"/>
                              </a:lnTo>
                              <a:lnTo>
                                <a:pt x="983" y="155"/>
                              </a:lnTo>
                              <a:lnTo>
                                <a:pt x="983" y="145"/>
                              </a:lnTo>
                              <a:lnTo>
                                <a:pt x="983" y="137"/>
                              </a:lnTo>
                              <a:lnTo>
                                <a:pt x="984" y="129"/>
                              </a:lnTo>
                              <a:lnTo>
                                <a:pt x="985" y="123"/>
                              </a:lnTo>
                              <a:lnTo>
                                <a:pt x="988" y="116"/>
                              </a:lnTo>
                              <a:lnTo>
                                <a:pt x="992" y="111"/>
                              </a:lnTo>
                              <a:lnTo>
                                <a:pt x="996" y="105"/>
                              </a:lnTo>
                              <a:lnTo>
                                <a:pt x="1000" y="100"/>
                              </a:lnTo>
                              <a:lnTo>
                                <a:pt x="1005" y="96"/>
                              </a:lnTo>
                              <a:lnTo>
                                <a:pt x="1016" y="88"/>
                              </a:lnTo>
                              <a:lnTo>
                                <a:pt x="1028" y="81"/>
                              </a:lnTo>
                              <a:lnTo>
                                <a:pt x="1041" y="76"/>
                              </a:lnTo>
                              <a:lnTo>
                                <a:pt x="1054" y="71"/>
                              </a:lnTo>
                              <a:lnTo>
                                <a:pt x="1069" y="65"/>
                              </a:lnTo>
                              <a:lnTo>
                                <a:pt x="1082" y="60"/>
                              </a:lnTo>
                              <a:lnTo>
                                <a:pt x="1094" y="53"/>
                              </a:lnTo>
                              <a:lnTo>
                                <a:pt x="1106" y="45"/>
                              </a:lnTo>
                              <a:lnTo>
                                <a:pt x="1117" y="37"/>
                              </a:lnTo>
                              <a:lnTo>
                                <a:pt x="1125" y="27"/>
                              </a:lnTo>
                              <a:lnTo>
                                <a:pt x="1128" y="21"/>
                              </a:lnTo>
                              <a:lnTo>
                                <a:pt x="1130" y="15"/>
                              </a:lnTo>
                              <a:lnTo>
                                <a:pt x="1132" y="8"/>
                              </a:lnTo>
                              <a:lnTo>
                                <a:pt x="1133" y="0"/>
                              </a:lnTo>
                              <a:lnTo>
                                <a:pt x="1174" y="12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1" name="Freeform 4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41575" y="4862513"/>
                          <a:ext cx="381000" cy="496887"/>
                        </a:xfrm>
                        <a:custGeom>
                          <a:avLst/>
                          <a:gdLst>
                            <a:gd name="T0" fmla="*/ 121 w 782"/>
                            <a:gd name="T1" fmla="*/ 1004 h 1023"/>
                            <a:gd name="T2" fmla="*/ 225 w 782"/>
                            <a:gd name="T3" fmla="*/ 1011 h 1023"/>
                            <a:gd name="T4" fmla="*/ 263 w 782"/>
                            <a:gd name="T5" fmla="*/ 944 h 1023"/>
                            <a:gd name="T6" fmla="*/ 294 w 782"/>
                            <a:gd name="T7" fmla="*/ 871 h 1023"/>
                            <a:gd name="T8" fmla="*/ 354 w 782"/>
                            <a:gd name="T9" fmla="*/ 866 h 1023"/>
                            <a:gd name="T10" fmla="*/ 438 w 782"/>
                            <a:gd name="T11" fmla="*/ 910 h 1023"/>
                            <a:gd name="T12" fmla="*/ 485 w 782"/>
                            <a:gd name="T13" fmla="*/ 910 h 1023"/>
                            <a:gd name="T14" fmla="*/ 491 w 782"/>
                            <a:gd name="T15" fmla="*/ 880 h 1023"/>
                            <a:gd name="T16" fmla="*/ 437 w 782"/>
                            <a:gd name="T17" fmla="*/ 831 h 1023"/>
                            <a:gd name="T18" fmla="*/ 402 w 782"/>
                            <a:gd name="T19" fmla="*/ 771 h 1023"/>
                            <a:gd name="T20" fmla="*/ 457 w 782"/>
                            <a:gd name="T21" fmla="*/ 758 h 1023"/>
                            <a:gd name="T22" fmla="*/ 409 w 782"/>
                            <a:gd name="T23" fmla="*/ 726 h 1023"/>
                            <a:gd name="T24" fmla="*/ 407 w 782"/>
                            <a:gd name="T25" fmla="*/ 687 h 1023"/>
                            <a:gd name="T26" fmla="*/ 455 w 782"/>
                            <a:gd name="T27" fmla="*/ 646 h 1023"/>
                            <a:gd name="T28" fmla="*/ 538 w 782"/>
                            <a:gd name="T29" fmla="*/ 674 h 1023"/>
                            <a:gd name="T30" fmla="*/ 693 w 782"/>
                            <a:gd name="T31" fmla="*/ 716 h 1023"/>
                            <a:gd name="T32" fmla="*/ 766 w 782"/>
                            <a:gd name="T33" fmla="*/ 630 h 1023"/>
                            <a:gd name="T34" fmla="*/ 754 w 782"/>
                            <a:gd name="T35" fmla="*/ 573 h 1023"/>
                            <a:gd name="T36" fmla="*/ 701 w 782"/>
                            <a:gd name="T37" fmla="*/ 561 h 1023"/>
                            <a:gd name="T38" fmla="*/ 679 w 782"/>
                            <a:gd name="T39" fmla="*/ 533 h 1023"/>
                            <a:gd name="T40" fmla="*/ 658 w 782"/>
                            <a:gd name="T41" fmla="*/ 481 h 1023"/>
                            <a:gd name="T42" fmla="*/ 753 w 782"/>
                            <a:gd name="T43" fmla="*/ 373 h 1023"/>
                            <a:gd name="T44" fmla="*/ 782 w 782"/>
                            <a:gd name="T45" fmla="*/ 299 h 1023"/>
                            <a:gd name="T46" fmla="*/ 769 w 782"/>
                            <a:gd name="T47" fmla="*/ 177 h 1023"/>
                            <a:gd name="T48" fmla="*/ 731 w 782"/>
                            <a:gd name="T49" fmla="*/ 129 h 1023"/>
                            <a:gd name="T50" fmla="*/ 658 w 782"/>
                            <a:gd name="T51" fmla="*/ 106 h 1023"/>
                            <a:gd name="T52" fmla="*/ 590 w 782"/>
                            <a:gd name="T53" fmla="*/ 95 h 1023"/>
                            <a:gd name="T54" fmla="*/ 513 w 782"/>
                            <a:gd name="T55" fmla="*/ 26 h 1023"/>
                            <a:gd name="T56" fmla="*/ 450 w 782"/>
                            <a:gd name="T57" fmla="*/ 1 h 1023"/>
                            <a:gd name="T58" fmla="*/ 425 w 782"/>
                            <a:gd name="T59" fmla="*/ 25 h 1023"/>
                            <a:gd name="T60" fmla="*/ 398 w 782"/>
                            <a:gd name="T61" fmla="*/ 107 h 1023"/>
                            <a:gd name="T62" fmla="*/ 406 w 782"/>
                            <a:gd name="T63" fmla="*/ 179 h 1023"/>
                            <a:gd name="T64" fmla="*/ 370 w 782"/>
                            <a:gd name="T65" fmla="*/ 211 h 1023"/>
                            <a:gd name="T66" fmla="*/ 274 w 782"/>
                            <a:gd name="T67" fmla="*/ 239 h 1023"/>
                            <a:gd name="T68" fmla="*/ 241 w 782"/>
                            <a:gd name="T69" fmla="*/ 258 h 1023"/>
                            <a:gd name="T70" fmla="*/ 209 w 782"/>
                            <a:gd name="T71" fmla="*/ 223 h 1023"/>
                            <a:gd name="T72" fmla="*/ 158 w 782"/>
                            <a:gd name="T73" fmla="*/ 214 h 1023"/>
                            <a:gd name="T74" fmla="*/ 177 w 782"/>
                            <a:gd name="T75" fmla="*/ 174 h 1023"/>
                            <a:gd name="T76" fmla="*/ 182 w 782"/>
                            <a:gd name="T77" fmla="*/ 137 h 1023"/>
                            <a:gd name="T78" fmla="*/ 136 w 782"/>
                            <a:gd name="T79" fmla="*/ 121 h 1023"/>
                            <a:gd name="T80" fmla="*/ 72 w 782"/>
                            <a:gd name="T81" fmla="*/ 134 h 1023"/>
                            <a:gd name="T82" fmla="*/ 50 w 782"/>
                            <a:gd name="T83" fmla="*/ 171 h 1023"/>
                            <a:gd name="T84" fmla="*/ 50 w 782"/>
                            <a:gd name="T85" fmla="*/ 247 h 1023"/>
                            <a:gd name="T86" fmla="*/ 74 w 782"/>
                            <a:gd name="T87" fmla="*/ 315 h 1023"/>
                            <a:gd name="T88" fmla="*/ 130 w 782"/>
                            <a:gd name="T89" fmla="*/ 342 h 1023"/>
                            <a:gd name="T90" fmla="*/ 197 w 782"/>
                            <a:gd name="T91" fmla="*/ 359 h 1023"/>
                            <a:gd name="T92" fmla="*/ 285 w 782"/>
                            <a:gd name="T93" fmla="*/ 362 h 1023"/>
                            <a:gd name="T94" fmla="*/ 373 w 782"/>
                            <a:gd name="T95" fmla="*/ 343 h 1023"/>
                            <a:gd name="T96" fmla="*/ 309 w 782"/>
                            <a:gd name="T97" fmla="*/ 487 h 1023"/>
                            <a:gd name="T98" fmla="*/ 274 w 782"/>
                            <a:gd name="T99" fmla="*/ 509 h 1023"/>
                            <a:gd name="T100" fmla="*/ 234 w 782"/>
                            <a:gd name="T101" fmla="*/ 494 h 1023"/>
                            <a:gd name="T102" fmla="*/ 173 w 782"/>
                            <a:gd name="T103" fmla="*/ 525 h 1023"/>
                            <a:gd name="T104" fmla="*/ 112 w 782"/>
                            <a:gd name="T105" fmla="*/ 586 h 1023"/>
                            <a:gd name="T106" fmla="*/ 93 w 782"/>
                            <a:gd name="T107" fmla="*/ 668 h 1023"/>
                            <a:gd name="T108" fmla="*/ 24 w 782"/>
                            <a:gd name="T109" fmla="*/ 763 h 1023"/>
                            <a:gd name="T110" fmla="*/ 0 w 782"/>
                            <a:gd name="T111" fmla="*/ 824 h 1023"/>
                            <a:gd name="T112" fmla="*/ 22 w 782"/>
                            <a:gd name="T113" fmla="*/ 859 h 1023"/>
                            <a:gd name="T114" fmla="*/ 77 w 782"/>
                            <a:gd name="T115" fmla="*/ 860 h 1023"/>
                            <a:gd name="T116" fmla="*/ 144 w 782"/>
                            <a:gd name="T117" fmla="*/ 887 h 1023"/>
                            <a:gd name="T118" fmla="*/ 167 w 782"/>
                            <a:gd name="T119" fmla="*/ 927 h 1023"/>
                            <a:gd name="T120" fmla="*/ 108 w 782"/>
                            <a:gd name="T121" fmla="*/ 1023 h 1023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782"/>
                            <a:gd name="T184" fmla="*/ 0 h 1023"/>
                            <a:gd name="T185" fmla="*/ 782 w 782"/>
                            <a:gd name="T186" fmla="*/ 1023 h 1023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782" h="1023">
                              <a:moveTo>
                                <a:pt x="108" y="1023"/>
                              </a:moveTo>
                              <a:lnTo>
                                <a:pt x="108" y="1019"/>
                              </a:lnTo>
                              <a:lnTo>
                                <a:pt x="109" y="1015"/>
                              </a:lnTo>
                              <a:lnTo>
                                <a:pt x="110" y="1012"/>
                              </a:lnTo>
                              <a:lnTo>
                                <a:pt x="113" y="1010"/>
                              </a:lnTo>
                              <a:lnTo>
                                <a:pt x="121" y="1004"/>
                              </a:lnTo>
                              <a:lnTo>
                                <a:pt x="129" y="1002"/>
                              </a:lnTo>
                              <a:lnTo>
                                <a:pt x="140" y="1000"/>
                              </a:lnTo>
                              <a:lnTo>
                                <a:pt x="151" y="1000"/>
                              </a:lnTo>
                              <a:lnTo>
                                <a:pt x="163" y="1000"/>
                              </a:lnTo>
                              <a:lnTo>
                                <a:pt x="177" y="1002"/>
                              </a:lnTo>
                              <a:lnTo>
                                <a:pt x="225" y="1011"/>
                              </a:lnTo>
                              <a:lnTo>
                                <a:pt x="246" y="1018"/>
                              </a:lnTo>
                              <a:lnTo>
                                <a:pt x="250" y="1007"/>
                              </a:lnTo>
                              <a:lnTo>
                                <a:pt x="254" y="995"/>
                              </a:lnTo>
                              <a:lnTo>
                                <a:pt x="257" y="983"/>
                              </a:lnTo>
                              <a:lnTo>
                                <a:pt x="259" y="970"/>
                              </a:lnTo>
                              <a:lnTo>
                                <a:pt x="263" y="944"/>
                              </a:lnTo>
                              <a:lnTo>
                                <a:pt x="269" y="919"/>
                              </a:lnTo>
                              <a:lnTo>
                                <a:pt x="273" y="907"/>
                              </a:lnTo>
                              <a:lnTo>
                                <a:pt x="277" y="896"/>
                              </a:lnTo>
                              <a:lnTo>
                                <a:pt x="282" y="886"/>
                              </a:lnTo>
                              <a:lnTo>
                                <a:pt x="287" y="878"/>
                              </a:lnTo>
                              <a:lnTo>
                                <a:pt x="294" y="871"/>
                              </a:lnTo>
                              <a:lnTo>
                                <a:pt x="303" y="866"/>
                              </a:lnTo>
                              <a:lnTo>
                                <a:pt x="313" y="862"/>
                              </a:lnTo>
                              <a:lnTo>
                                <a:pt x="325" y="860"/>
                              </a:lnTo>
                              <a:lnTo>
                                <a:pt x="335" y="862"/>
                              </a:lnTo>
                              <a:lnTo>
                                <a:pt x="345" y="863"/>
                              </a:lnTo>
                              <a:lnTo>
                                <a:pt x="354" y="866"/>
                              </a:lnTo>
                              <a:lnTo>
                                <a:pt x="363" y="870"/>
                              </a:lnTo>
                              <a:lnTo>
                                <a:pt x="381" y="878"/>
                              </a:lnTo>
                              <a:lnTo>
                                <a:pt x="397" y="888"/>
                              </a:lnTo>
                              <a:lnTo>
                                <a:pt x="413" y="898"/>
                              </a:lnTo>
                              <a:lnTo>
                                <a:pt x="429" y="907"/>
                              </a:lnTo>
                              <a:lnTo>
                                <a:pt x="438" y="910"/>
                              </a:lnTo>
                              <a:lnTo>
                                <a:pt x="447" y="912"/>
                              </a:lnTo>
                              <a:lnTo>
                                <a:pt x="458" y="914"/>
                              </a:lnTo>
                              <a:lnTo>
                                <a:pt x="469" y="915"/>
                              </a:lnTo>
                              <a:lnTo>
                                <a:pt x="475" y="915"/>
                              </a:lnTo>
                              <a:lnTo>
                                <a:pt x="481" y="912"/>
                              </a:lnTo>
                              <a:lnTo>
                                <a:pt x="485" y="910"/>
                              </a:lnTo>
                              <a:lnTo>
                                <a:pt x="487" y="907"/>
                              </a:lnTo>
                              <a:lnTo>
                                <a:pt x="490" y="902"/>
                              </a:lnTo>
                              <a:lnTo>
                                <a:pt x="491" y="898"/>
                              </a:lnTo>
                              <a:lnTo>
                                <a:pt x="493" y="891"/>
                              </a:lnTo>
                              <a:lnTo>
                                <a:pt x="493" y="884"/>
                              </a:lnTo>
                              <a:lnTo>
                                <a:pt x="491" y="880"/>
                              </a:lnTo>
                              <a:lnTo>
                                <a:pt x="490" y="875"/>
                              </a:lnTo>
                              <a:lnTo>
                                <a:pt x="486" y="870"/>
                              </a:lnTo>
                              <a:lnTo>
                                <a:pt x="481" y="864"/>
                              </a:lnTo>
                              <a:lnTo>
                                <a:pt x="467" y="854"/>
                              </a:lnTo>
                              <a:lnTo>
                                <a:pt x="453" y="843"/>
                              </a:lnTo>
                              <a:lnTo>
                                <a:pt x="437" y="831"/>
                              </a:lnTo>
                              <a:lnTo>
                                <a:pt x="422" y="820"/>
                              </a:lnTo>
                              <a:lnTo>
                                <a:pt x="415" y="815"/>
                              </a:lnTo>
                              <a:lnTo>
                                <a:pt x="410" y="810"/>
                              </a:lnTo>
                              <a:lnTo>
                                <a:pt x="406" y="806"/>
                              </a:lnTo>
                              <a:lnTo>
                                <a:pt x="402" y="800"/>
                              </a:lnTo>
                              <a:lnTo>
                                <a:pt x="402" y="771"/>
                              </a:lnTo>
                              <a:lnTo>
                                <a:pt x="422" y="770"/>
                              </a:lnTo>
                              <a:lnTo>
                                <a:pt x="437" y="768"/>
                              </a:lnTo>
                              <a:lnTo>
                                <a:pt x="442" y="767"/>
                              </a:lnTo>
                              <a:lnTo>
                                <a:pt x="447" y="766"/>
                              </a:lnTo>
                              <a:lnTo>
                                <a:pt x="453" y="762"/>
                              </a:lnTo>
                              <a:lnTo>
                                <a:pt x="457" y="758"/>
                              </a:lnTo>
                              <a:lnTo>
                                <a:pt x="451" y="752"/>
                              </a:lnTo>
                              <a:lnTo>
                                <a:pt x="443" y="747"/>
                              </a:lnTo>
                              <a:lnTo>
                                <a:pt x="434" y="742"/>
                              </a:lnTo>
                              <a:lnTo>
                                <a:pt x="425" y="736"/>
                              </a:lnTo>
                              <a:lnTo>
                                <a:pt x="417" y="731"/>
                              </a:lnTo>
                              <a:lnTo>
                                <a:pt x="409" y="726"/>
                              </a:lnTo>
                              <a:lnTo>
                                <a:pt x="406" y="722"/>
                              </a:lnTo>
                              <a:lnTo>
                                <a:pt x="405" y="719"/>
                              </a:lnTo>
                              <a:lnTo>
                                <a:pt x="403" y="715"/>
                              </a:lnTo>
                              <a:lnTo>
                                <a:pt x="402" y="710"/>
                              </a:lnTo>
                              <a:lnTo>
                                <a:pt x="403" y="699"/>
                              </a:lnTo>
                              <a:lnTo>
                                <a:pt x="407" y="687"/>
                              </a:lnTo>
                              <a:lnTo>
                                <a:pt x="414" y="676"/>
                              </a:lnTo>
                              <a:lnTo>
                                <a:pt x="422" y="666"/>
                              </a:lnTo>
                              <a:lnTo>
                                <a:pt x="431" y="657"/>
                              </a:lnTo>
                              <a:lnTo>
                                <a:pt x="443" y="650"/>
                              </a:lnTo>
                              <a:lnTo>
                                <a:pt x="449" y="647"/>
                              </a:lnTo>
                              <a:lnTo>
                                <a:pt x="455" y="646"/>
                              </a:lnTo>
                              <a:lnTo>
                                <a:pt x="462" y="645"/>
                              </a:lnTo>
                              <a:lnTo>
                                <a:pt x="469" y="645"/>
                              </a:lnTo>
                              <a:lnTo>
                                <a:pt x="479" y="646"/>
                              </a:lnTo>
                              <a:lnTo>
                                <a:pt x="495" y="653"/>
                              </a:lnTo>
                              <a:lnTo>
                                <a:pt x="515" y="662"/>
                              </a:lnTo>
                              <a:lnTo>
                                <a:pt x="538" y="674"/>
                              </a:lnTo>
                              <a:lnTo>
                                <a:pt x="561" y="686"/>
                              </a:lnTo>
                              <a:lnTo>
                                <a:pt x="581" y="698"/>
                              </a:lnTo>
                              <a:lnTo>
                                <a:pt x="597" y="708"/>
                              </a:lnTo>
                              <a:lnTo>
                                <a:pt x="607" y="716"/>
                              </a:lnTo>
                              <a:lnTo>
                                <a:pt x="657" y="716"/>
                              </a:lnTo>
                              <a:lnTo>
                                <a:pt x="693" y="716"/>
                              </a:lnTo>
                              <a:lnTo>
                                <a:pt x="722" y="716"/>
                              </a:lnTo>
                              <a:lnTo>
                                <a:pt x="751" y="716"/>
                              </a:lnTo>
                              <a:lnTo>
                                <a:pt x="746" y="674"/>
                              </a:lnTo>
                              <a:lnTo>
                                <a:pt x="754" y="654"/>
                              </a:lnTo>
                              <a:lnTo>
                                <a:pt x="762" y="638"/>
                              </a:lnTo>
                              <a:lnTo>
                                <a:pt x="766" y="630"/>
                              </a:lnTo>
                              <a:lnTo>
                                <a:pt x="767" y="622"/>
                              </a:lnTo>
                              <a:lnTo>
                                <a:pt x="770" y="613"/>
                              </a:lnTo>
                              <a:lnTo>
                                <a:pt x="770" y="602"/>
                              </a:lnTo>
                              <a:lnTo>
                                <a:pt x="770" y="585"/>
                              </a:lnTo>
                              <a:lnTo>
                                <a:pt x="770" y="571"/>
                              </a:lnTo>
                              <a:lnTo>
                                <a:pt x="754" y="573"/>
                              </a:lnTo>
                              <a:lnTo>
                                <a:pt x="739" y="573"/>
                              </a:lnTo>
                              <a:lnTo>
                                <a:pt x="726" y="571"/>
                              </a:lnTo>
                              <a:lnTo>
                                <a:pt x="715" y="569"/>
                              </a:lnTo>
                              <a:lnTo>
                                <a:pt x="710" y="567"/>
                              </a:lnTo>
                              <a:lnTo>
                                <a:pt x="705" y="565"/>
                              </a:lnTo>
                              <a:lnTo>
                                <a:pt x="701" y="561"/>
                              </a:lnTo>
                              <a:lnTo>
                                <a:pt x="698" y="557"/>
                              </a:lnTo>
                              <a:lnTo>
                                <a:pt x="695" y="551"/>
                              </a:lnTo>
                              <a:lnTo>
                                <a:pt x="693" y="546"/>
                              </a:lnTo>
                              <a:lnTo>
                                <a:pt x="691" y="538"/>
                              </a:lnTo>
                              <a:lnTo>
                                <a:pt x="691" y="530"/>
                              </a:lnTo>
                              <a:lnTo>
                                <a:pt x="679" y="533"/>
                              </a:lnTo>
                              <a:lnTo>
                                <a:pt x="667" y="534"/>
                              </a:lnTo>
                              <a:lnTo>
                                <a:pt x="654" y="533"/>
                              </a:lnTo>
                              <a:lnTo>
                                <a:pt x="638" y="530"/>
                              </a:lnTo>
                              <a:lnTo>
                                <a:pt x="642" y="513"/>
                              </a:lnTo>
                              <a:lnTo>
                                <a:pt x="649" y="497"/>
                              </a:lnTo>
                              <a:lnTo>
                                <a:pt x="658" y="481"/>
                              </a:lnTo>
                              <a:lnTo>
                                <a:pt x="667" y="466"/>
                              </a:lnTo>
                              <a:lnTo>
                                <a:pt x="691" y="439"/>
                              </a:lnTo>
                              <a:lnTo>
                                <a:pt x="717" y="414"/>
                              </a:lnTo>
                              <a:lnTo>
                                <a:pt x="729" y="401"/>
                              </a:lnTo>
                              <a:lnTo>
                                <a:pt x="741" y="387"/>
                              </a:lnTo>
                              <a:lnTo>
                                <a:pt x="753" y="373"/>
                              </a:lnTo>
                              <a:lnTo>
                                <a:pt x="762" y="358"/>
                              </a:lnTo>
                              <a:lnTo>
                                <a:pt x="770" y="343"/>
                              </a:lnTo>
                              <a:lnTo>
                                <a:pt x="777" y="326"/>
                              </a:lnTo>
                              <a:lnTo>
                                <a:pt x="779" y="318"/>
                              </a:lnTo>
                              <a:lnTo>
                                <a:pt x="781" y="309"/>
                              </a:lnTo>
                              <a:lnTo>
                                <a:pt x="782" y="299"/>
                              </a:lnTo>
                              <a:lnTo>
                                <a:pt x="782" y="289"/>
                              </a:lnTo>
                              <a:lnTo>
                                <a:pt x="781" y="259"/>
                              </a:lnTo>
                              <a:lnTo>
                                <a:pt x="778" y="226"/>
                              </a:lnTo>
                              <a:lnTo>
                                <a:pt x="775" y="209"/>
                              </a:lnTo>
                              <a:lnTo>
                                <a:pt x="771" y="193"/>
                              </a:lnTo>
                              <a:lnTo>
                                <a:pt x="769" y="177"/>
                              </a:lnTo>
                              <a:lnTo>
                                <a:pt x="763" y="162"/>
                              </a:lnTo>
                              <a:lnTo>
                                <a:pt x="755" y="157"/>
                              </a:lnTo>
                              <a:lnTo>
                                <a:pt x="749" y="150"/>
                              </a:lnTo>
                              <a:lnTo>
                                <a:pt x="742" y="143"/>
                              </a:lnTo>
                              <a:lnTo>
                                <a:pt x="737" y="135"/>
                              </a:lnTo>
                              <a:lnTo>
                                <a:pt x="731" y="129"/>
                              </a:lnTo>
                              <a:lnTo>
                                <a:pt x="725" y="122"/>
                              </a:lnTo>
                              <a:lnTo>
                                <a:pt x="718" y="118"/>
                              </a:lnTo>
                              <a:lnTo>
                                <a:pt x="710" y="114"/>
                              </a:lnTo>
                              <a:lnTo>
                                <a:pt x="691" y="109"/>
                              </a:lnTo>
                              <a:lnTo>
                                <a:pt x="674" y="107"/>
                              </a:lnTo>
                              <a:lnTo>
                                <a:pt x="658" y="106"/>
                              </a:lnTo>
                              <a:lnTo>
                                <a:pt x="642" y="106"/>
                              </a:lnTo>
                              <a:lnTo>
                                <a:pt x="626" y="106"/>
                              </a:lnTo>
                              <a:lnTo>
                                <a:pt x="611" y="103"/>
                              </a:lnTo>
                              <a:lnTo>
                                <a:pt x="605" y="102"/>
                              </a:lnTo>
                              <a:lnTo>
                                <a:pt x="597" y="99"/>
                              </a:lnTo>
                              <a:lnTo>
                                <a:pt x="590" y="95"/>
                              </a:lnTo>
                              <a:lnTo>
                                <a:pt x="583" y="90"/>
                              </a:lnTo>
                              <a:lnTo>
                                <a:pt x="571" y="78"/>
                              </a:lnTo>
                              <a:lnTo>
                                <a:pt x="557" y="64"/>
                              </a:lnTo>
                              <a:lnTo>
                                <a:pt x="541" y="49"/>
                              </a:lnTo>
                              <a:lnTo>
                                <a:pt x="522" y="34"/>
                              </a:lnTo>
                              <a:lnTo>
                                <a:pt x="513" y="26"/>
                              </a:lnTo>
                              <a:lnTo>
                                <a:pt x="503" y="21"/>
                              </a:lnTo>
                              <a:lnTo>
                                <a:pt x="493" y="14"/>
                              </a:lnTo>
                              <a:lnTo>
                                <a:pt x="482" y="10"/>
                              </a:lnTo>
                              <a:lnTo>
                                <a:pt x="471" y="6"/>
                              </a:lnTo>
                              <a:lnTo>
                                <a:pt x="461" y="2"/>
                              </a:lnTo>
                              <a:lnTo>
                                <a:pt x="450" y="1"/>
                              </a:lnTo>
                              <a:lnTo>
                                <a:pt x="438" y="0"/>
                              </a:lnTo>
                              <a:lnTo>
                                <a:pt x="435" y="0"/>
                              </a:lnTo>
                              <a:lnTo>
                                <a:pt x="433" y="1"/>
                              </a:lnTo>
                              <a:lnTo>
                                <a:pt x="430" y="2"/>
                              </a:lnTo>
                              <a:lnTo>
                                <a:pt x="426" y="6"/>
                              </a:lnTo>
                              <a:lnTo>
                                <a:pt x="425" y="25"/>
                              </a:lnTo>
                              <a:lnTo>
                                <a:pt x="422" y="40"/>
                              </a:lnTo>
                              <a:lnTo>
                                <a:pt x="417" y="53"/>
                              </a:lnTo>
                              <a:lnTo>
                                <a:pt x="411" y="66"/>
                              </a:lnTo>
                              <a:lnTo>
                                <a:pt x="406" y="78"/>
                              </a:lnTo>
                              <a:lnTo>
                                <a:pt x="401" y="93"/>
                              </a:lnTo>
                              <a:lnTo>
                                <a:pt x="398" y="107"/>
                              </a:lnTo>
                              <a:lnTo>
                                <a:pt x="397" y="126"/>
                              </a:lnTo>
                              <a:lnTo>
                                <a:pt x="397" y="138"/>
                              </a:lnTo>
                              <a:lnTo>
                                <a:pt x="398" y="149"/>
                              </a:lnTo>
                              <a:lnTo>
                                <a:pt x="399" y="158"/>
                              </a:lnTo>
                              <a:lnTo>
                                <a:pt x="401" y="166"/>
                              </a:lnTo>
                              <a:lnTo>
                                <a:pt x="406" y="179"/>
                              </a:lnTo>
                              <a:lnTo>
                                <a:pt x="414" y="193"/>
                              </a:lnTo>
                              <a:lnTo>
                                <a:pt x="409" y="198"/>
                              </a:lnTo>
                              <a:lnTo>
                                <a:pt x="403" y="202"/>
                              </a:lnTo>
                              <a:lnTo>
                                <a:pt x="395" y="205"/>
                              </a:lnTo>
                              <a:lnTo>
                                <a:pt x="387" y="207"/>
                              </a:lnTo>
                              <a:lnTo>
                                <a:pt x="370" y="211"/>
                              </a:lnTo>
                              <a:lnTo>
                                <a:pt x="350" y="213"/>
                              </a:lnTo>
                              <a:lnTo>
                                <a:pt x="311" y="211"/>
                              </a:lnTo>
                              <a:lnTo>
                                <a:pt x="282" y="210"/>
                              </a:lnTo>
                              <a:lnTo>
                                <a:pt x="279" y="221"/>
                              </a:lnTo>
                              <a:lnTo>
                                <a:pt x="277" y="231"/>
                              </a:lnTo>
                              <a:lnTo>
                                <a:pt x="274" y="239"/>
                              </a:lnTo>
                              <a:lnTo>
                                <a:pt x="270" y="246"/>
                              </a:lnTo>
                              <a:lnTo>
                                <a:pt x="266" y="251"/>
                              </a:lnTo>
                              <a:lnTo>
                                <a:pt x="261" y="255"/>
                              </a:lnTo>
                              <a:lnTo>
                                <a:pt x="254" y="258"/>
                              </a:lnTo>
                              <a:lnTo>
                                <a:pt x="246" y="258"/>
                              </a:lnTo>
                              <a:lnTo>
                                <a:pt x="241" y="258"/>
                              </a:lnTo>
                              <a:lnTo>
                                <a:pt x="235" y="257"/>
                              </a:lnTo>
                              <a:lnTo>
                                <a:pt x="231" y="255"/>
                              </a:lnTo>
                              <a:lnTo>
                                <a:pt x="227" y="253"/>
                              </a:lnTo>
                              <a:lnTo>
                                <a:pt x="221" y="246"/>
                              </a:lnTo>
                              <a:lnTo>
                                <a:pt x="215" y="239"/>
                              </a:lnTo>
                              <a:lnTo>
                                <a:pt x="209" y="223"/>
                              </a:lnTo>
                              <a:lnTo>
                                <a:pt x="203" y="210"/>
                              </a:lnTo>
                              <a:lnTo>
                                <a:pt x="189" y="213"/>
                              </a:lnTo>
                              <a:lnTo>
                                <a:pt x="177" y="215"/>
                              </a:lnTo>
                              <a:lnTo>
                                <a:pt x="171" y="215"/>
                              </a:lnTo>
                              <a:lnTo>
                                <a:pt x="165" y="215"/>
                              </a:lnTo>
                              <a:lnTo>
                                <a:pt x="158" y="214"/>
                              </a:lnTo>
                              <a:lnTo>
                                <a:pt x="150" y="210"/>
                              </a:lnTo>
                              <a:lnTo>
                                <a:pt x="154" y="201"/>
                              </a:lnTo>
                              <a:lnTo>
                                <a:pt x="161" y="193"/>
                              </a:lnTo>
                              <a:lnTo>
                                <a:pt x="166" y="186"/>
                              </a:lnTo>
                              <a:lnTo>
                                <a:pt x="171" y="181"/>
                              </a:lnTo>
                              <a:lnTo>
                                <a:pt x="177" y="174"/>
                              </a:lnTo>
                              <a:lnTo>
                                <a:pt x="182" y="169"/>
                              </a:lnTo>
                              <a:lnTo>
                                <a:pt x="185" y="161"/>
                              </a:lnTo>
                              <a:lnTo>
                                <a:pt x="186" y="150"/>
                              </a:lnTo>
                              <a:lnTo>
                                <a:pt x="185" y="145"/>
                              </a:lnTo>
                              <a:lnTo>
                                <a:pt x="183" y="141"/>
                              </a:lnTo>
                              <a:lnTo>
                                <a:pt x="182" y="137"/>
                              </a:lnTo>
                              <a:lnTo>
                                <a:pt x="179" y="133"/>
                              </a:lnTo>
                              <a:lnTo>
                                <a:pt x="173" y="127"/>
                              </a:lnTo>
                              <a:lnTo>
                                <a:pt x="165" y="123"/>
                              </a:lnTo>
                              <a:lnTo>
                                <a:pt x="155" y="122"/>
                              </a:lnTo>
                              <a:lnTo>
                                <a:pt x="145" y="121"/>
                              </a:lnTo>
                              <a:lnTo>
                                <a:pt x="136" y="121"/>
                              </a:lnTo>
                              <a:lnTo>
                                <a:pt x="125" y="121"/>
                              </a:lnTo>
                              <a:lnTo>
                                <a:pt x="106" y="121"/>
                              </a:lnTo>
                              <a:lnTo>
                                <a:pt x="90" y="125"/>
                              </a:lnTo>
                              <a:lnTo>
                                <a:pt x="84" y="127"/>
                              </a:lnTo>
                              <a:lnTo>
                                <a:pt x="77" y="130"/>
                              </a:lnTo>
                              <a:lnTo>
                                <a:pt x="72" y="134"/>
                              </a:lnTo>
                              <a:lnTo>
                                <a:pt x="66" y="139"/>
                              </a:lnTo>
                              <a:lnTo>
                                <a:pt x="61" y="145"/>
                              </a:lnTo>
                              <a:lnTo>
                                <a:pt x="58" y="150"/>
                              </a:lnTo>
                              <a:lnTo>
                                <a:pt x="54" y="157"/>
                              </a:lnTo>
                              <a:lnTo>
                                <a:pt x="52" y="163"/>
                              </a:lnTo>
                              <a:lnTo>
                                <a:pt x="50" y="171"/>
                              </a:lnTo>
                              <a:lnTo>
                                <a:pt x="49" y="179"/>
                              </a:lnTo>
                              <a:lnTo>
                                <a:pt x="48" y="189"/>
                              </a:lnTo>
                              <a:lnTo>
                                <a:pt x="48" y="198"/>
                              </a:lnTo>
                              <a:lnTo>
                                <a:pt x="48" y="215"/>
                              </a:lnTo>
                              <a:lnTo>
                                <a:pt x="49" y="233"/>
                              </a:lnTo>
                              <a:lnTo>
                                <a:pt x="50" y="247"/>
                              </a:lnTo>
                              <a:lnTo>
                                <a:pt x="52" y="262"/>
                              </a:lnTo>
                              <a:lnTo>
                                <a:pt x="56" y="274"/>
                              </a:lnTo>
                              <a:lnTo>
                                <a:pt x="58" y="286"/>
                              </a:lnTo>
                              <a:lnTo>
                                <a:pt x="64" y="297"/>
                              </a:lnTo>
                              <a:lnTo>
                                <a:pt x="69" y="307"/>
                              </a:lnTo>
                              <a:lnTo>
                                <a:pt x="74" y="315"/>
                              </a:lnTo>
                              <a:lnTo>
                                <a:pt x="81" y="322"/>
                              </a:lnTo>
                              <a:lnTo>
                                <a:pt x="89" y="329"/>
                              </a:lnTo>
                              <a:lnTo>
                                <a:pt x="98" y="334"/>
                              </a:lnTo>
                              <a:lnTo>
                                <a:pt x="108" y="338"/>
                              </a:lnTo>
                              <a:lnTo>
                                <a:pt x="118" y="341"/>
                              </a:lnTo>
                              <a:lnTo>
                                <a:pt x="130" y="342"/>
                              </a:lnTo>
                              <a:lnTo>
                                <a:pt x="144" y="343"/>
                              </a:lnTo>
                              <a:lnTo>
                                <a:pt x="155" y="345"/>
                              </a:lnTo>
                              <a:lnTo>
                                <a:pt x="167" y="347"/>
                              </a:lnTo>
                              <a:lnTo>
                                <a:pt x="177" y="350"/>
                              </a:lnTo>
                              <a:lnTo>
                                <a:pt x="186" y="355"/>
                              </a:lnTo>
                              <a:lnTo>
                                <a:pt x="197" y="359"/>
                              </a:lnTo>
                              <a:lnTo>
                                <a:pt x="207" y="363"/>
                              </a:lnTo>
                              <a:lnTo>
                                <a:pt x="219" y="366"/>
                              </a:lnTo>
                              <a:lnTo>
                                <a:pt x="234" y="367"/>
                              </a:lnTo>
                              <a:lnTo>
                                <a:pt x="251" y="366"/>
                              </a:lnTo>
                              <a:lnTo>
                                <a:pt x="269" y="365"/>
                              </a:lnTo>
                              <a:lnTo>
                                <a:pt x="285" y="362"/>
                              </a:lnTo>
                              <a:lnTo>
                                <a:pt x="299" y="359"/>
                              </a:lnTo>
                              <a:lnTo>
                                <a:pt x="313" y="355"/>
                              </a:lnTo>
                              <a:lnTo>
                                <a:pt x="325" y="351"/>
                              </a:lnTo>
                              <a:lnTo>
                                <a:pt x="334" y="347"/>
                              </a:lnTo>
                              <a:lnTo>
                                <a:pt x="342" y="343"/>
                              </a:lnTo>
                              <a:lnTo>
                                <a:pt x="373" y="343"/>
                              </a:lnTo>
                              <a:lnTo>
                                <a:pt x="370" y="355"/>
                              </a:lnTo>
                              <a:lnTo>
                                <a:pt x="362" y="377"/>
                              </a:lnTo>
                              <a:lnTo>
                                <a:pt x="350" y="405"/>
                              </a:lnTo>
                              <a:lnTo>
                                <a:pt x="337" y="434"/>
                              </a:lnTo>
                              <a:lnTo>
                                <a:pt x="322" y="463"/>
                              </a:lnTo>
                              <a:lnTo>
                                <a:pt x="309" y="487"/>
                              </a:lnTo>
                              <a:lnTo>
                                <a:pt x="302" y="498"/>
                              </a:lnTo>
                              <a:lnTo>
                                <a:pt x="297" y="505"/>
                              </a:lnTo>
                              <a:lnTo>
                                <a:pt x="291" y="510"/>
                              </a:lnTo>
                              <a:lnTo>
                                <a:pt x="287" y="511"/>
                              </a:lnTo>
                              <a:lnTo>
                                <a:pt x="281" y="511"/>
                              </a:lnTo>
                              <a:lnTo>
                                <a:pt x="274" y="509"/>
                              </a:lnTo>
                              <a:lnTo>
                                <a:pt x="267" y="506"/>
                              </a:lnTo>
                              <a:lnTo>
                                <a:pt x="261" y="502"/>
                              </a:lnTo>
                              <a:lnTo>
                                <a:pt x="254" y="499"/>
                              </a:lnTo>
                              <a:lnTo>
                                <a:pt x="247" y="497"/>
                              </a:lnTo>
                              <a:lnTo>
                                <a:pt x="241" y="494"/>
                              </a:lnTo>
                              <a:lnTo>
                                <a:pt x="234" y="494"/>
                              </a:lnTo>
                              <a:lnTo>
                                <a:pt x="229" y="494"/>
                              </a:lnTo>
                              <a:lnTo>
                                <a:pt x="222" y="497"/>
                              </a:lnTo>
                              <a:lnTo>
                                <a:pt x="215" y="499"/>
                              </a:lnTo>
                              <a:lnTo>
                                <a:pt x="207" y="503"/>
                              </a:lnTo>
                              <a:lnTo>
                                <a:pt x="190" y="513"/>
                              </a:lnTo>
                              <a:lnTo>
                                <a:pt x="173" y="525"/>
                              </a:lnTo>
                              <a:lnTo>
                                <a:pt x="155" y="538"/>
                              </a:lnTo>
                              <a:lnTo>
                                <a:pt x="142" y="550"/>
                              </a:lnTo>
                              <a:lnTo>
                                <a:pt x="132" y="559"/>
                              </a:lnTo>
                              <a:lnTo>
                                <a:pt x="125" y="566"/>
                              </a:lnTo>
                              <a:lnTo>
                                <a:pt x="117" y="577"/>
                              </a:lnTo>
                              <a:lnTo>
                                <a:pt x="112" y="586"/>
                              </a:lnTo>
                              <a:lnTo>
                                <a:pt x="106" y="595"/>
                              </a:lnTo>
                              <a:lnTo>
                                <a:pt x="104" y="605"/>
                              </a:lnTo>
                              <a:lnTo>
                                <a:pt x="100" y="621"/>
                              </a:lnTo>
                              <a:lnTo>
                                <a:pt x="98" y="635"/>
                              </a:lnTo>
                              <a:lnTo>
                                <a:pt x="97" y="651"/>
                              </a:lnTo>
                              <a:lnTo>
                                <a:pt x="93" y="668"/>
                              </a:lnTo>
                              <a:lnTo>
                                <a:pt x="90" y="678"/>
                              </a:lnTo>
                              <a:lnTo>
                                <a:pt x="85" y="687"/>
                              </a:lnTo>
                              <a:lnTo>
                                <a:pt x="80" y="698"/>
                              </a:lnTo>
                              <a:lnTo>
                                <a:pt x="72" y="710"/>
                              </a:lnTo>
                              <a:lnTo>
                                <a:pt x="48" y="738"/>
                              </a:lnTo>
                              <a:lnTo>
                                <a:pt x="24" y="763"/>
                              </a:lnTo>
                              <a:lnTo>
                                <a:pt x="14" y="775"/>
                              </a:lnTo>
                              <a:lnTo>
                                <a:pt x="6" y="790"/>
                              </a:lnTo>
                              <a:lnTo>
                                <a:pt x="4" y="798"/>
                              </a:lnTo>
                              <a:lnTo>
                                <a:pt x="1" y="806"/>
                              </a:lnTo>
                              <a:lnTo>
                                <a:pt x="0" y="815"/>
                              </a:lnTo>
                              <a:lnTo>
                                <a:pt x="0" y="824"/>
                              </a:lnTo>
                              <a:lnTo>
                                <a:pt x="0" y="834"/>
                              </a:lnTo>
                              <a:lnTo>
                                <a:pt x="2" y="840"/>
                              </a:lnTo>
                              <a:lnTo>
                                <a:pt x="6" y="847"/>
                              </a:lnTo>
                              <a:lnTo>
                                <a:pt x="10" y="852"/>
                              </a:lnTo>
                              <a:lnTo>
                                <a:pt x="16" y="855"/>
                              </a:lnTo>
                              <a:lnTo>
                                <a:pt x="22" y="859"/>
                              </a:lnTo>
                              <a:lnTo>
                                <a:pt x="29" y="860"/>
                              </a:lnTo>
                              <a:lnTo>
                                <a:pt x="36" y="860"/>
                              </a:lnTo>
                              <a:lnTo>
                                <a:pt x="45" y="860"/>
                              </a:lnTo>
                              <a:lnTo>
                                <a:pt x="54" y="860"/>
                              </a:lnTo>
                              <a:lnTo>
                                <a:pt x="65" y="860"/>
                              </a:lnTo>
                              <a:lnTo>
                                <a:pt x="77" y="860"/>
                              </a:lnTo>
                              <a:lnTo>
                                <a:pt x="86" y="862"/>
                              </a:lnTo>
                              <a:lnTo>
                                <a:pt x="100" y="866"/>
                              </a:lnTo>
                              <a:lnTo>
                                <a:pt x="114" y="871"/>
                              </a:lnTo>
                              <a:lnTo>
                                <a:pt x="129" y="878"/>
                              </a:lnTo>
                              <a:lnTo>
                                <a:pt x="137" y="883"/>
                              </a:lnTo>
                              <a:lnTo>
                                <a:pt x="144" y="887"/>
                              </a:lnTo>
                              <a:lnTo>
                                <a:pt x="150" y="892"/>
                              </a:lnTo>
                              <a:lnTo>
                                <a:pt x="155" y="899"/>
                              </a:lnTo>
                              <a:lnTo>
                                <a:pt x="161" y="906"/>
                              </a:lnTo>
                              <a:lnTo>
                                <a:pt x="165" y="912"/>
                              </a:lnTo>
                              <a:lnTo>
                                <a:pt x="166" y="919"/>
                              </a:lnTo>
                              <a:lnTo>
                                <a:pt x="167" y="927"/>
                              </a:lnTo>
                              <a:lnTo>
                                <a:pt x="161" y="936"/>
                              </a:lnTo>
                              <a:lnTo>
                                <a:pt x="145" y="952"/>
                              </a:lnTo>
                              <a:lnTo>
                                <a:pt x="128" y="968"/>
                              </a:lnTo>
                              <a:lnTo>
                                <a:pt x="113" y="982"/>
                              </a:lnTo>
                              <a:lnTo>
                                <a:pt x="113" y="1006"/>
                              </a:lnTo>
                              <a:lnTo>
                                <a:pt x="108" y="102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2" name="Freeform 5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85950" y="4849813"/>
                          <a:ext cx="682625" cy="685800"/>
                        </a:xfrm>
                        <a:custGeom>
                          <a:avLst/>
                          <a:gdLst>
                            <a:gd name="T0" fmla="*/ 54 w 1409"/>
                            <a:gd name="T1" fmla="*/ 511 h 1414"/>
                            <a:gd name="T2" fmla="*/ 107 w 1409"/>
                            <a:gd name="T3" fmla="*/ 553 h 1414"/>
                            <a:gd name="T4" fmla="*/ 192 w 1409"/>
                            <a:gd name="T5" fmla="*/ 553 h 1414"/>
                            <a:gd name="T6" fmla="*/ 204 w 1409"/>
                            <a:gd name="T7" fmla="*/ 609 h 1414"/>
                            <a:gd name="T8" fmla="*/ 227 w 1409"/>
                            <a:gd name="T9" fmla="*/ 663 h 1414"/>
                            <a:gd name="T10" fmla="*/ 304 w 1409"/>
                            <a:gd name="T11" fmla="*/ 696 h 1414"/>
                            <a:gd name="T12" fmla="*/ 334 w 1409"/>
                            <a:gd name="T13" fmla="*/ 830 h 1414"/>
                            <a:gd name="T14" fmla="*/ 383 w 1409"/>
                            <a:gd name="T15" fmla="*/ 916 h 1414"/>
                            <a:gd name="T16" fmla="*/ 435 w 1409"/>
                            <a:gd name="T17" fmla="*/ 942 h 1414"/>
                            <a:gd name="T18" fmla="*/ 452 w 1409"/>
                            <a:gd name="T19" fmla="*/ 1006 h 1414"/>
                            <a:gd name="T20" fmla="*/ 492 w 1409"/>
                            <a:gd name="T21" fmla="*/ 1052 h 1414"/>
                            <a:gd name="T22" fmla="*/ 559 w 1409"/>
                            <a:gd name="T23" fmla="*/ 1064 h 1414"/>
                            <a:gd name="T24" fmla="*/ 661 w 1409"/>
                            <a:gd name="T25" fmla="*/ 1030 h 1414"/>
                            <a:gd name="T26" fmla="*/ 735 w 1409"/>
                            <a:gd name="T27" fmla="*/ 1048 h 1414"/>
                            <a:gd name="T28" fmla="*/ 784 w 1409"/>
                            <a:gd name="T29" fmla="*/ 1121 h 1414"/>
                            <a:gd name="T30" fmla="*/ 924 w 1409"/>
                            <a:gd name="T31" fmla="*/ 1157 h 1414"/>
                            <a:gd name="T32" fmla="*/ 987 w 1409"/>
                            <a:gd name="T33" fmla="*/ 1309 h 1414"/>
                            <a:gd name="T34" fmla="*/ 1040 w 1409"/>
                            <a:gd name="T35" fmla="*/ 1346 h 1414"/>
                            <a:gd name="T36" fmla="*/ 1099 w 1409"/>
                            <a:gd name="T37" fmla="*/ 1331 h 1414"/>
                            <a:gd name="T38" fmla="*/ 1159 w 1409"/>
                            <a:gd name="T39" fmla="*/ 1338 h 1414"/>
                            <a:gd name="T40" fmla="*/ 1229 w 1409"/>
                            <a:gd name="T41" fmla="*/ 1414 h 1414"/>
                            <a:gd name="T42" fmla="*/ 1332 w 1409"/>
                            <a:gd name="T43" fmla="*/ 1399 h 1414"/>
                            <a:gd name="T44" fmla="*/ 1393 w 1409"/>
                            <a:gd name="T45" fmla="*/ 1343 h 1414"/>
                            <a:gd name="T46" fmla="*/ 1400 w 1409"/>
                            <a:gd name="T47" fmla="*/ 1270 h 1414"/>
                            <a:gd name="T48" fmla="*/ 1350 w 1409"/>
                            <a:gd name="T49" fmla="*/ 1241 h 1414"/>
                            <a:gd name="T50" fmla="*/ 1336 w 1409"/>
                            <a:gd name="T51" fmla="*/ 1206 h 1414"/>
                            <a:gd name="T52" fmla="*/ 1324 w 1409"/>
                            <a:gd name="T53" fmla="*/ 1177 h 1414"/>
                            <a:gd name="T54" fmla="*/ 1279 w 1409"/>
                            <a:gd name="T55" fmla="*/ 1156 h 1414"/>
                            <a:gd name="T56" fmla="*/ 1292 w 1409"/>
                            <a:gd name="T57" fmla="*/ 1097 h 1414"/>
                            <a:gd name="T58" fmla="*/ 1260 w 1409"/>
                            <a:gd name="T59" fmla="*/ 1064 h 1414"/>
                            <a:gd name="T60" fmla="*/ 1318 w 1409"/>
                            <a:gd name="T61" fmla="*/ 957 h 1414"/>
                            <a:gd name="T62" fmla="*/ 1288 w 1409"/>
                            <a:gd name="T63" fmla="*/ 913 h 1414"/>
                            <a:gd name="T64" fmla="*/ 1205 w 1409"/>
                            <a:gd name="T65" fmla="*/ 890 h 1414"/>
                            <a:gd name="T66" fmla="*/ 1157 w 1409"/>
                            <a:gd name="T67" fmla="*/ 885 h 1414"/>
                            <a:gd name="T68" fmla="*/ 1063 w 1409"/>
                            <a:gd name="T69" fmla="*/ 969 h 1414"/>
                            <a:gd name="T70" fmla="*/ 1004 w 1409"/>
                            <a:gd name="T71" fmla="*/ 976 h 1414"/>
                            <a:gd name="T72" fmla="*/ 943 w 1409"/>
                            <a:gd name="T73" fmla="*/ 924 h 1414"/>
                            <a:gd name="T74" fmla="*/ 895 w 1409"/>
                            <a:gd name="T75" fmla="*/ 933 h 1414"/>
                            <a:gd name="T76" fmla="*/ 824 w 1409"/>
                            <a:gd name="T77" fmla="*/ 917 h 1414"/>
                            <a:gd name="T78" fmla="*/ 792 w 1409"/>
                            <a:gd name="T79" fmla="*/ 872 h 1414"/>
                            <a:gd name="T80" fmla="*/ 817 w 1409"/>
                            <a:gd name="T81" fmla="*/ 832 h 1414"/>
                            <a:gd name="T82" fmla="*/ 808 w 1409"/>
                            <a:gd name="T83" fmla="*/ 788 h 1414"/>
                            <a:gd name="T84" fmla="*/ 783 w 1409"/>
                            <a:gd name="T85" fmla="*/ 752 h 1414"/>
                            <a:gd name="T86" fmla="*/ 828 w 1409"/>
                            <a:gd name="T87" fmla="*/ 718 h 1414"/>
                            <a:gd name="T88" fmla="*/ 843 w 1409"/>
                            <a:gd name="T89" fmla="*/ 673 h 1414"/>
                            <a:gd name="T90" fmla="*/ 795 w 1409"/>
                            <a:gd name="T91" fmla="*/ 633 h 1414"/>
                            <a:gd name="T92" fmla="*/ 752 w 1409"/>
                            <a:gd name="T93" fmla="*/ 656 h 1414"/>
                            <a:gd name="T94" fmla="*/ 735 w 1409"/>
                            <a:gd name="T95" fmla="*/ 600 h 1414"/>
                            <a:gd name="T96" fmla="*/ 720 w 1409"/>
                            <a:gd name="T97" fmla="*/ 460 h 1414"/>
                            <a:gd name="T98" fmla="*/ 660 w 1409"/>
                            <a:gd name="T99" fmla="*/ 332 h 1414"/>
                            <a:gd name="T100" fmla="*/ 632 w 1409"/>
                            <a:gd name="T101" fmla="*/ 180 h 1414"/>
                            <a:gd name="T102" fmla="*/ 585 w 1409"/>
                            <a:gd name="T103" fmla="*/ 100 h 1414"/>
                            <a:gd name="T104" fmla="*/ 607 w 1409"/>
                            <a:gd name="T105" fmla="*/ 51 h 1414"/>
                            <a:gd name="T106" fmla="*/ 569 w 1409"/>
                            <a:gd name="T107" fmla="*/ 10 h 1414"/>
                            <a:gd name="T108" fmla="*/ 518 w 1409"/>
                            <a:gd name="T109" fmla="*/ 11 h 1414"/>
                            <a:gd name="T110" fmla="*/ 507 w 1409"/>
                            <a:gd name="T111" fmla="*/ 72 h 1414"/>
                            <a:gd name="T112" fmla="*/ 480 w 1409"/>
                            <a:gd name="T113" fmla="*/ 111 h 1414"/>
                            <a:gd name="T114" fmla="*/ 426 w 1409"/>
                            <a:gd name="T115" fmla="*/ 145 h 1414"/>
                            <a:gd name="T116" fmla="*/ 362 w 1409"/>
                            <a:gd name="T117" fmla="*/ 237 h 1414"/>
                            <a:gd name="T118" fmla="*/ 290 w 1409"/>
                            <a:gd name="T119" fmla="*/ 265 h 1414"/>
                            <a:gd name="T120" fmla="*/ 223 w 1409"/>
                            <a:gd name="T121" fmla="*/ 309 h 1414"/>
                            <a:gd name="T122" fmla="*/ 100 w 1409"/>
                            <a:gd name="T123" fmla="*/ 396 h 1414"/>
                            <a:gd name="T124" fmla="*/ 20 w 1409"/>
                            <a:gd name="T125" fmla="*/ 427 h 1414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1409"/>
                            <a:gd name="T190" fmla="*/ 0 h 1414"/>
                            <a:gd name="T191" fmla="*/ 1409 w 1409"/>
                            <a:gd name="T192" fmla="*/ 1414 h 1414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1409" h="1414">
                              <a:moveTo>
                                <a:pt x="0" y="457"/>
                              </a:moveTo>
                              <a:lnTo>
                                <a:pt x="10" y="460"/>
                              </a:lnTo>
                              <a:lnTo>
                                <a:pt x="19" y="465"/>
                              </a:lnTo>
                              <a:lnTo>
                                <a:pt x="27" y="471"/>
                              </a:lnTo>
                              <a:lnTo>
                                <a:pt x="34" y="477"/>
                              </a:lnTo>
                              <a:lnTo>
                                <a:pt x="44" y="493"/>
                              </a:lnTo>
                              <a:lnTo>
                                <a:pt x="54" y="511"/>
                              </a:lnTo>
                              <a:lnTo>
                                <a:pt x="58" y="519"/>
                              </a:lnTo>
                              <a:lnTo>
                                <a:pt x="64" y="527"/>
                              </a:lnTo>
                              <a:lnTo>
                                <a:pt x="70" y="533"/>
                              </a:lnTo>
                              <a:lnTo>
                                <a:pt x="76" y="540"/>
                              </a:lnTo>
                              <a:lnTo>
                                <a:pt x="86" y="545"/>
                              </a:lnTo>
                              <a:lnTo>
                                <a:pt x="95" y="551"/>
                              </a:lnTo>
                              <a:lnTo>
                                <a:pt x="107" y="553"/>
                              </a:lnTo>
                              <a:lnTo>
                                <a:pt x="120" y="553"/>
                              </a:lnTo>
                              <a:lnTo>
                                <a:pt x="140" y="552"/>
                              </a:lnTo>
                              <a:lnTo>
                                <a:pt x="159" y="549"/>
                              </a:lnTo>
                              <a:lnTo>
                                <a:pt x="167" y="548"/>
                              </a:lnTo>
                              <a:lnTo>
                                <a:pt x="175" y="548"/>
                              </a:lnTo>
                              <a:lnTo>
                                <a:pt x="184" y="551"/>
                              </a:lnTo>
                              <a:lnTo>
                                <a:pt x="192" y="553"/>
                              </a:lnTo>
                              <a:lnTo>
                                <a:pt x="196" y="557"/>
                              </a:lnTo>
                              <a:lnTo>
                                <a:pt x="200" y="561"/>
                              </a:lnTo>
                              <a:lnTo>
                                <a:pt x="202" y="567"/>
                              </a:lnTo>
                              <a:lnTo>
                                <a:pt x="204" y="572"/>
                              </a:lnTo>
                              <a:lnTo>
                                <a:pt x="206" y="584"/>
                              </a:lnTo>
                              <a:lnTo>
                                <a:pt x="206" y="596"/>
                              </a:lnTo>
                              <a:lnTo>
                                <a:pt x="204" y="609"/>
                              </a:lnTo>
                              <a:lnTo>
                                <a:pt x="203" y="623"/>
                              </a:lnTo>
                              <a:lnTo>
                                <a:pt x="203" y="633"/>
                              </a:lnTo>
                              <a:lnTo>
                                <a:pt x="204" y="644"/>
                              </a:lnTo>
                              <a:lnTo>
                                <a:pt x="208" y="651"/>
                              </a:lnTo>
                              <a:lnTo>
                                <a:pt x="212" y="656"/>
                              </a:lnTo>
                              <a:lnTo>
                                <a:pt x="219" y="660"/>
                              </a:lnTo>
                              <a:lnTo>
                                <a:pt x="227" y="663"/>
                              </a:lnTo>
                              <a:lnTo>
                                <a:pt x="244" y="669"/>
                              </a:lnTo>
                              <a:lnTo>
                                <a:pt x="263" y="675"/>
                              </a:lnTo>
                              <a:lnTo>
                                <a:pt x="272" y="677"/>
                              </a:lnTo>
                              <a:lnTo>
                                <a:pt x="282" y="680"/>
                              </a:lnTo>
                              <a:lnTo>
                                <a:pt x="291" y="685"/>
                              </a:lnTo>
                              <a:lnTo>
                                <a:pt x="298" y="689"/>
                              </a:lnTo>
                              <a:lnTo>
                                <a:pt x="304" y="696"/>
                              </a:lnTo>
                              <a:lnTo>
                                <a:pt x="308" y="702"/>
                              </a:lnTo>
                              <a:lnTo>
                                <a:pt x="312" y="712"/>
                              </a:lnTo>
                              <a:lnTo>
                                <a:pt x="314" y="722"/>
                              </a:lnTo>
                              <a:lnTo>
                                <a:pt x="315" y="744"/>
                              </a:lnTo>
                              <a:lnTo>
                                <a:pt x="319" y="770"/>
                              </a:lnTo>
                              <a:lnTo>
                                <a:pt x="326" y="800"/>
                              </a:lnTo>
                              <a:lnTo>
                                <a:pt x="334" y="830"/>
                              </a:lnTo>
                              <a:lnTo>
                                <a:pt x="339" y="845"/>
                              </a:lnTo>
                              <a:lnTo>
                                <a:pt x="346" y="860"/>
                              </a:lnTo>
                              <a:lnTo>
                                <a:pt x="352" y="874"/>
                              </a:lnTo>
                              <a:lnTo>
                                <a:pt x="359" y="886"/>
                              </a:lnTo>
                              <a:lnTo>
                                <a:pt x="366" y="898"/>
                              </a:lnTo>
                              <a:lnTo>
                                <a:pt x="374" y="908"/>
                              </a:lnTo>
                              <a:lnTo>
                                <a:pt x="383" y="916"/>
                              </a:lnTo>
                              <a:lnTo>
                                <a:pt x="391" y="921"/>
                              </a:lnTo>
                              <a:lnTo>
                                <a:pt x="407" y="924"/>
                              </a:lnTo>
                              <a:lnTo>
                                <a:pt x="419" y="929"/>
                              </a:lnTo>
                              <a:lnTo>
                                <a:pt x="424" y="932"/>
                              </a:lnTo>
                              <a:lnTo>
                                <a:pt x="428" y="934"/>
                              </a:lnTo>
                              <a:lnTo>
                                <a:pt x="431" y="938"/>
                              </a:lnTo>
                              <a:lnTo>
                                <a:pt x="435" y="942"/>
                              </a:lnTo>
                              <a:lnTo>
                                <a:pt x="439" y="950"/>
                              </a:lnTo>
                              <a:lnTo>
                                <a:pt x="442" y="960"/>
                              </a:lnTo>
                              <a:lnTo>
                                <a:pt x="443" y="970"/>
                              </a:lnTo>
                              <a:lnTo>
                                <a:pt x="446" y="981"/>
                              </a:lnTo>
                              <a:lnTo>
                                <a:pt x="447" y="990"/>
                              </a:lnTo>
                              <a:lnTo>
                                <a:pt x="450" y="998"/>
                              </a:lnTo>
                              <a:lnTo>
                                <a:pt x="452" y="1006"/>
                              </a:lnTo>
                              <a:lnTo>
                                <a:pt x="456" y="1014"/>
                              </a:lnTo>
                              <a:lnTo>
                                <a:pt x="460" y="1022"/>
                              </a:lnTo>
                              <a:lnTo>
                                <a:pt x="466" y="1029"/>
                              </a:lnTo>
                              <a:lnTo>
                                <a:pt x="472" y="1036"/>
                              </a:lnTo>
                              <a:lnTo>
                                <a:pt x="478" y="1041"/>
                              </a:lnTo>
                              <a:lnTo>
                                <a:pt x="484" y="1046"/>
                              </a:lnTo>
                              <a:lnTo>
                                <a:pt x="492" y="1052"/>
                              </a:lnTo>
                              <a:lnTo>
                                <a:pt x="499" y="1056"/>
                              </a:lnTo>
                              <a:lnTo>
                                <a:pt x="507" y="1060"/>
                              </a:lnTo>
                              <a:lnTo>
                                <a:pt x="516" y="1062"/>
                              </a:lnTo>
                              <a:lnTo>
                                <a:pt x="524" y="1064"/>
                              </a:lnTo>
                              <a:lnTo>
                                <a:pt x="534" y="1065"/>
                              </a:lnTo>
                              <a:lnTo>
                                <a:pt x="541" y="1065"/>
                              </a:lnTo>
                              <a:lnTo>
                                <a:pt x="559" y="1064"/>
                              </a:lnTo>
                              <a:lnTo>
                                <a:pt x="576" y="1060"/>
                              </a:lnTo>
                              <a:lnTo>
                                <a:pt x="592" y="1054"/>
                              </a:lnTo>
                              <a:lnTo>
                                <a:pt x="609" y="1048"/>
                              </a:lnTo>
                              <a:lnTo>
                                <a:pt x="625" y="1041"/>
                              </a:lnTo>
                              <a:lnTo>
                                <a:pt x="643" y="1034"/>
                              </a:lnTo>
                              <a:lnTo>
                                <a:pt x="652" y="1033"/>
                              </a:lnTo>
                              <a:lnTo>
                                <a:pt x="661" y="1030"/>
                              </a:lnTo>
                              <a:lnTo>
                                <a:pt x="671" y="1030"/>
                              </a:lnTo>
                              <a:lnTo>
                                <a:pt x="680" y="1029"/>
                              </a:lnTo>
                              <a:lnTo>
                                <a:pt x="695" y="1030"/>
                              </a:lnTo>
                              <a:lnTo>
                                <a:pt x="708" y="1033"/>
                              </a:lnTo>
                              <a:lnTo>
                                <a:pt x="719" y="1037"/>
                              </a:lnTo>
                              <a:lnTo>
                                <a:pt x="727" y="1042"/>
                              </a:lnTo>
                              <a:lnTo>
                                <a:pt x="735" y="1048"/>
                              </a:lnTo>
                              <a:lnTo>
                                <a:pt x="741" y="1056"/>
                              </a:lnTo>
                              <a:lnTo>
                                <a:pt x="747" y="1064"/>
                              </a:lnTo>
                              <a:lnTo>
                                <a:pt x="752" y="1072"/>
                              </a:lnTo>
                              <a:lnTo>
                                <a:pt x="761" y="1089"/>
                              </a:lnTo>
                              <a:lnTo>
                                <a:pt x="771" y="1105"/>
                              </a:lnTo>
                              <a:lnTo>
                                <a:pt x="777" y="1113"/>
                              </a:lnTo>
                              <a:lnTo>
                                <a:pt x="784" y="1121"/>
                              </a:lnTo>
                              <a:lnTo>
                                <a:pt x="792" y="1126"/>
                              </a:lnTo>
                              <a:lnTo>
                                <a:pt x="801" y="1132"/>
                              </a:lnTo>
                              <a:lnTo>
                                <a:pt x="903" y="1132"/>
                              </a:lnTo>
                              <a:lnTo>
                                <a:pt x="909" y="1137"/>
                              </a:lnTo>
                              <a:lnTo>
                                <a:pt x="915" y="1144"/>
                              </a:lnTo>
                              <a:lnTo>
                                <a:pt x="920" y="1149"/>
                              </a:lnTo>
                              <a:lnTo>
                                <a:pt x="924" y="1157"/>
                              </a:lnTo>
                              <a:lnTo>
                                <a:pt x="932" y="1172"/>
                              </a:lnTo>
                              <a:lnTo>
                                <a:pt x="940" y="1189"/>
                              </a:lnTo>
                              <a:lnTo>
                                <a:pt x="952" y="1224"/>
                              </a:lnTo>
                              <a:lnTo>
                                <a:pt x="964" y="1261"/>
                              </a:lnTo>
                              <a:lnTo>
                                <a:pt x="969" y="1278"/>
                              </a:lnTo>
                              <a:lnTo>
                                <a:pt x="977" y="1294"/>
                              </a:lnTo>
                              <a:lnTo>
                                <a:pt x="987" y="1309"/>
                              </a:lnTo>
                              <a:lnTo>
                                <a:pt x="996" y="1322"/>
                              </a:lnTo>
                              <a:lnTo>
                                <a:pt x="1003" y="1327"/>
                              </a:lnTo>
                              <a:lnTo>
                                <a:pt x="1008" y="1333"/>
                              </a:lnTo>
                              <a:lnTo>
                                <a:pt x="1016" y="1338"/>
                              </a:lnTo>
                              <a:lnTo>
                                <a:pt x="1023" y="1341"/>
                              </a:lnTo>
                              <a:lnTo>
                                <a:pt x="1031" y="1345"/>
                              </a:lnTo>
                              <a:lnTo>
                                <a:pt x="1040" y="1346"/>
                              </a:lnTo>
                              <a:lnTo>
                                <a:pt x="1049" y="1347"/>
                              </a:lnTo>
                              <a:lnTo>
                                <a:pt x="1060" y="1349"/>
                              </a:lnTo>
                              <a:lnTo>
                                <a:pt x="1068" y="1347"/>
                              </a:lnTo>
                              <a:lnTo>
                                <a:pt x="1076" y="1345"/>
                              </a:lnTo>
                              <a:lnTo>
                                <a:pt x="1084" y="1341"/>
                              </a:lnTo>
                              <a:lnTo>
                                <a:pt x="1091" y="1337"/>
                              </a:lnTo>
                              <a:lnTo>
                                <a:pt x="1099" y="1331"/>
                              </a:lnTo>
                              <a:lnTo>
                                <a:pt x="1107" y="1327"/>
                              </a:lnTo>
                              <a:lnTo>
                                <a:pt x="1116" y="1325"/>
                              </a:lnTo>
                              <a:lnTo>
                                <a:pt x="1127" y="1325"/>
                              </a:lnTo>
                              <a:lnTo>
                                <a:pt x="1136" y="1325"/>
                              </a:lnTo>
                              <a:lnTo>
                                <a:pt x="1144" y="1329"/>
                              </a:lnTo>
                              <a:lnTo>
                                <a:pt x="1152" y="1333"/>
                              </a:lnTo>
                              <a:lnTo>
                                <a:pt x="1159" y="1338"/>
                              </a:lnTo>
                              <a:lnTo>
                                <a:pt x="1171" y="1353"/>
                              </a:lnTo>
                              <a:lnTo>
                                <a:pt x="1181" y="1369"/>
                              </a:lnTo>
                              <a:lnTo>
                                <a:pt x="1192" y="1386"/>
                              </a:lnTo>
                              <a:lnTo>
                                <a:pt x="1205" y="1401"/>
                              </a:lnTo>
                              <a:lnTo>
                                <a:pt x="1212" y="1406"/>
                              </a:lnTo>
                              <a:lnTo>
                                <a:pt x="1220" y="1410"/>
                              </a:lnTo>
                              <a:lnTo>
                                <a:pt x="1229" y="1414"/>
                              </a:lnTo>
                              <a:lnTo>
                                <a:pt x="1240" y="1414"/>
                              </a:lnTo>
                              <a:lnTo>
                                <a:pt x="1259" y="1414"/>
                              </a:lnTo>
                              <a:lnTo>
                                <a:pt x="1276" y="1413"/>
                              </a:lnTo>
                              <a:lnTo>
                                <a:pt x="1292" y="1411"/>
                              </a:lnTo>
                              <a:lnTo>
                                <a:pt x="1306" y="1407"/>
                              </a:lnTo>
                              <a:lnTo>
                                <a:pt x="1320" y="1403"/>
                              </a:lnTo>
                              <a:lnTo>
                                <a:pt x="1332" y="1399"/>
                              </a:lnTo>
                              <a:lnTo>
                                <a:pt x="1344" y="1394"/>
                              </a:lnTo>
                              <a:lnTo>
                                <a:pt x="1354" y="1387"/>
                              </a:lnTo>
                              <a:lnTo>
                                <a:pt x="1364" y="1381"/>
                              </a:lnTo>
                              <a:lnTo>
                                <a:pt x="1372" y="1373"/>
                              </a:lnTo>
                              <a:lnTo>
                                <a:pt x="1380" y="1363"/>
                              </a:lnTo>
                              <a:lnTo>
                                <a:pt x="1386" y="1354"/>
                              </a:lnTo>
                              <a:lnTo>
                                <a:pt x="1393" y="1343"/>
                              </a:lnTo>
                              <a:lnTo>
                                <a:pt x="1398" y="1331"/>
                              </a:lnTo>
                              <a:lnTo>
                                <a:pt x="1404" y="1319"/>
                              </a:lnTo>
                              <a:lnTo>
                                <a:pt x="1409" y="1306"/>
                              </a:lnTo>
                              <a:lnTo>
                                <a:pt x="1408" y="1294"/>
                              </a:lnTo>
                              <a:lnTo>
                                <a:pt x="1406" y="1285"/>
                              </a:lnTo>
                              <a:lnTo>
                                <a:pt x="1404" y="1277"/>
                              </a:lnTo>
                              <a:lnTo>
                                <a:pt x="1400" y="1270"/>
                              </a:lnTo>
                              <a:lnTo>
                                <a:pt x="1396" y="1265"/>
                              </a:lnTo>
                              <a:lnTo>
                                <a:pt x="1390" y="1261"/>
                              </a:lnTo>
                              <a:lnTo>
                                <a:pt x="1385" y="1257"/>
                              </a:lnTo>
                              <a:lnTo>
                                <a:pt x="1380" y="1254"/>
                              </a:lnTo>
                              <a:lnTo>
                                <a:pt x="1368" y="1249"/>
                              </a:lnTo>
                              <a:lnTo>
                                <a:pt x="1356" y="1244"/>
                              </a:lnTo>
                              <a:lnTo>
                                <a:pt x="1350" y="1241"/>
                              </a:lnTo>
                              <a:lnTo>
                                <a:pt x="1345" y="1237"/>
                              </a:lnTo>
                              <a:lnTo>
                                <a:pt x="1341" y="1233"/>
                              </a:lnTo>
                              <a:lnTo>
                                <a:pt x="1337" y="1228"/>
                              </a:lnTo>
                              <a:lnTo>
                                <a:pt x="1336" y="1224"/>
                              </a:lnTo>
                              <a:lnTo>
                                <a:pt x="1334" y="1218"/>
                              </a:lnTo>
                              <a:lnTo>
                                <a:pt x="1336" y="1213"/>
                              </a:lnTo>
                              <a:lnTo>
                                <a:pt x="1336" y="1206"/>
                              </a:lnTo>
                              <a:lnTo>
                                <a:pt x="1336" y="1201"/>
                              </a:lnTo>
                              <a:lnTo>
                                <a:pt x="1336" y="1196"/>
                              </a:lnTo>
                              <a:lnTo>
                                <a:pt x="1334" y="1190"/>
                              </a:lnTo>
                              <a:lnTo>
                                <a:pt x="1330" y="1186"/>
                              </a:lnTo>
                              <a:lnTo>
                                <a:pt x="1329" y="1182"/>
                              </a:lnTo>
                              <a:lnTo>
                                <a:pt x="1326" y="1180"/>
                              </a:lnTo>
                              <a:lnTo>
                                <a:pt x="1324" y="1177"/>
                              </a:lnTo>
                              <a:lnTo>
                                <a:pt x="1320" y="1176"/>
                              </a:lnTo>
                              <a:lnTo>
                                <a:pt x="1310" y="1172"/>
                              </a:lnTo>
                              <a:lnTo>
                                <a:pt x="1301" y="1168"/>
                              </a:lnTo>
                              <a:lnTo>
                                <a:pt x="1292" y="1165"/>
                              </a:lnTo>
                              <a:lnTo>
                                <a:pt x="1284" y="1161"/>
                              </a:lnTo>
                              <a:lnTo>
                                <a:pt x="1281" y="1158"/>
                              </a:lnTo>
                              <a:lnTo>
                                <a:pt x="1279" y="1156"/>
                              </a:lnTo>
                              <a:lnTo>
                                <a:pt x="1277" y="1153"/>
                              </a:lnTo>
                              <a:lnTo>
                                <a:pt x="1276" y="1150"/>
                              </a:lnTo>
                              <a:lnTo>
                                <a:pt x="1285" y="1132"/>
                              </a:lnTo>
                              <a:lnTo>
                                <a:pt x="1295" y="1113"/>
                              </a:lnTo>
                              <a:lnTo>
                                <a:pt x="1295" y="1108"/>
                              </a:lnTo>
                              <a:lnTo>
                                <a:pt x="1293" y="1102"/>
                              </a:lnTo>
                              <a:lnTo>
                                <a:pt x="1292" y="1097"/>
                              </a:lnTo>
                              <a:lnTo>
                                <a:pt x="1289" y="1093"/>
                              </a:lnTo>
                              <a:lnTo>
                                <a:pt x="1283" y="1086"/>
                              </a:lnTo>
                              <a:lnTo>
                                <a:pt x="1276" y="1081"/>
                              </a:lnTo>
                              <a:lnTo>
                                <a:pt x="1271" y="1076"/>
                              </a:lnTo>
                              <a:lnTo>
                                <a:pt x="1264" y="1070"/>
                              </a:lnTo>
                              <a:lnTo>
                                <a:pt x="1261" y="1068"/>
                              </a:lnTo>
                              <a:lnTo>
                                <a:pt x="1260" y="1064"/>
                              </a:lnTo>
                              <a:lnTo>
                                <a:pt x="1259" y="1058"/>
                              </a:lnTo>
                              <a:lnTo>
                                <a:pt x="1259" y="1053"/>
                              </a:lnTo>
                              <a:lnTo>
                                <a:pt x="1264" y="1012"/>
                              </a:lnTo>
                              <a:lnTo>
                                <a:pt x="1279" y="998"/>
                              </a:lnTo>
                              <a:lnTo>
                                <a:pt x="1296" y="982"/>
                              </a:lnTo>
                              <a:lnTo>
                                <a:pt x="1312" y="966"/>
                              </a:lnTo>
                              <a:lnTo>
                                <a:pt x="1318" y="957"/>
                              </a:lnTo>
                              <a:lnTo>
                                <a:pt x="1317" y="949"/>
                              </a:lnTo>
                              <a:lnTo>
                                <a:pt x="1316" y="942"/>
                              </a:lnTo>
                              <a:lnTo>
                                <a:pt x="1312" y="936"/>
                              </a:lnTo>
                              <a:lnTo>
                                <a:pt x="1306" y="929"/>
                              </a:lnTo>
                              <a:lnTo>
                                <a:pt x="1301" y="922"/>
                              </a:lnTo>
                              <a:lnTo>
                                <a:pt x="1295" y="917"/>
                              </a:lnTo>
                              <a:lnTo>
                                <a:pt x="1288" y="913"/>
                              </a:lnTo>
                              <a:lnTo>
                                <a:pt x="1280" y="908"/>
                              </a:lnTo>
                              <a:lnTo>
                                <a:pt x="1265" y="901"/>
                              </a:lnTo>
                              <a:lnTo>
                                <a:pt x="1251" y="896"/>
                              </a:lnTo>
                              <a:lnTo>
                                <a:pt x="1237" y="892"/>
                              </a:lnTo>
                              <a:lnTo>
                                <a:pt x="1228" y="890"/>
                              </a:lnTo>
                              <a:lnTo>
                                <a:pt x="1216" y="890"/>
                              </a:lnTo>
                              <a:lnTo>
                                <a:pt x="1205" y="890"/>
                              </a:lnTo>
                              <a:lnTo>
                                <a:pt x="1196" y="890"/>
                              </a:lnTo>
                              <a:lnTo>
                                <a:pt x="1187" y="890"/>
                              </a:lnTo>
                              <a:lnTo>
                                <a:pt x="1173" y="892"/>
                              </a:lnTo>
                              <a:lnTo>
                                <a:pt x="1164" y="892"/>
                              </a:lnTo>
                              <a:lnTo>
                                <a:pt x="1161" y="890"/>
                              </a:lnTo>
                              <a:lnTo>
                                <a:pt x="1159" y="888"/>
                              </a:lnTo>
                              <a:lnTo>
                                <a:pt x="1157" y="885"/>
                              </a:lnTo>
                              <a:lnTo>
                                <a:pt x="1156" y="878"/>
                              </a:lnTo>
                              <a:lnTo>
                                <a:pt x="1143" y="890"/>
                              </a:lnTo>
                              <a:lnTo>
                                <a:pt x="1127" y="905"/>
                              </a:lnTo>
                              <a:lnTo>
                                <a:pt x="1112" y="922"/>
                              </a:lnTo>
                              <a:lnTo>
                                <a:pt x="1095" y="938"/>
                              </a:lnTo>
                              <a:lnTo>
                                <a:pt x="1079" y="956"/>
                              </a:lnTo>
                              <a:lnTo>
                                <a:pt x="1063" y="969"/>
                              </a:lnTo>
                              <a:lnTo>
                                <a:pt x="1053" y="974"/>
                              </a:lnTo>
                              <a:lnTo>
                                <a:pt x="1045" y="978"/>
                              </a:lnTo>
                              <a:lnTo>
                                <a:pt x="1037" y="980"/>
                              </a:lnTo>
                              <a:lnTo>
                                <a:pt x="1029" y="981"/>
                              </a:lnTo>
                              <a:lnTo>
                                <a:pt x="1020" y="981"/>
                              </a:lnTo>
                              <a:lnTo>
                                <a:pt x="1012" y="978"/>
                              </a:lnTo>
                              <a:lnTo>
                                <a:pt x="1004" y="976"/>
                              </a:lnTo>
                              <a:lnTo>
                                <a:pt x="997" y="972"/>
                              </a:lnTo>
                              <a:lnTo>
                                <a:pt x="987" y="962"/>
                              </a:lnTo>
                              <a:lnTo>
                                <a:pt x="976" y="950"/>
                              </a:lnTo>
                              <a:lnTo>
                                <a:pt x="967" y="940"/>
                              </a:lnTo>
                              <a:lnTo>
                                <a:pt x="956" y="930"/>
                              </a:lnTo>
                              <a:lnTo>
                                <a:pt x="949" y="926"/>
                              </a:lnTo>
                              <a:lnTo>
                                <a:pt x="943" y="924"/>
                              </a:lnTo>
                              <a:lnTo>
                                <a:pt x="936" y="921"/>
                              </a:lnTo>
                              <a:lnTo>
                                <a:pt x="927" y="921"/>
                              </a:lnTo>
                              <a:lnTo>
                                <a:pt x="919" y="921"/>
                              </a:lnTo>
                              <a:lnTo>
                                <a:pt x="912" y="924"/>
                              </a:lnTo>
                              <a:lnTo>
                                <a:pt x="905" y="926"/>
                              </a:lnTo>
                              <a:lnTo>
                                <a:pt x="900" y="930"/>
                              </a:lnTo>
                              <a:lnTo>
                                <a:pt x="895" y="933"/>
                              </a:lnTo>
                              <a:lnTo>
                                <a:pt x="888" y="936"/>
                              </a:lnTo>
                              <a:lnTo>
                                <a:pt x="881" y="938"/>
                              </a:lnTo>
                              <a:lnTo>
                                <a:pt x="873" y="938"/>
                              </a:lnTo>
                              <a:lnTo>
                                <a:pt x="864" y="937"/>
                              </a:lnTo>
                              <a:lnTo>
                                <a:pt x="852" y="932"/>
                              </a:lnTo>
                              <a:lnTo>
                                <a:pt x="839" y="925"/>
                              </a:lnTo>
                              <a:lnTo>
                                <a:pt x="824" y="917"/>
                              </a:lnTo>
                              <a:lnTo>
                                <a:pt x="811" y="909"/>
                              </a:lnTo>
                              <a:lnTo>
                                <a:pt x="799" y="901"/>
                              </a:lnTo>
                              <a:lnTo>
                                <a:pt x="792" y="894"/>
                              </a:lnTo>
                              <a:lnTo>
                                <a:pt x="789" y="890"/>
                              </a:lnTo>
                              <a:lnTo>
                                <a:pt x="789" y="884"/>
                              </a:lnTo>
                              <a:lnTo>
                                <a:pt x="789" y="877"/>
                              </a:lnTo>
                              <a:lnTo>
                                <a:pt x="792" y="872"/>
                              </a:lnTo>
                              <a:lnTo>
                                <a:pt x="793" y="868"/>
                              </a:lnTo>
                              <a:lnTo>
                                <a:pt x="799" y="861"/>
                              </a:lnTo>
                              <a:lnTo>
                                <a:pt x="804" y="854"/>
                              </a:lnTo>
                              <a:lnTo>
                                <a:pt x="809" y="849"/>
                              </a:lnTo>
                              <a:lnTo>
                                <a:pt x="815" y="841"/>
                              </a:lnTo>
                              <a:lnTo>
                                <a:pt x="816" y="837"/>
                              </a:lnTo>
                              <a:lnTo>
                                <a:pt x="817" y="832"/>
                              </a:lnTo>
                              <a:lnTo>
                                <a:pt x="819" y="826"/>
                              </a:lnTo>
                              <a:lnTo>
                                <a:pt x="819" y="818"/>
                              </a:lnTo>
                              <a:lnTo>
                                <a:pt x="819" y="812"/>
                              </a:lnTo>
                              <a:lnTo>
                                <a:pt x="817" y="806"/>
                              </a:lnTo>
                              <a:lnTo>
                                <a:pt x="816" y="801"/>
                              </a:lnTo>
                              <a:lnTo>
                                <a:pt x="813" y="796"/>
                              </a:lnTo>
                              <a:lnTo>
                                <a:pt x="808" y="788"/>
                              </a:lnTo>
                              <a:lnTo>
                                <a:pt x="801" y="781"/>
                              </a:lnTo>
                              <a:lnTo>
                                <a:pt x="795" y="774"/>
                              </a:lnTo>
                              <a:lnTo>
                                <a:pt x="788" y="768"/>
                              </a:lnTo>
                              <a:lnTo>
                                <a:pt x="785" y="764"/>
                              </a:lnTo>
                              <a:lnTo>
                                <a:pt x="784" y="761"/>
                              </a:lnTo>
                              <a:lnTo>
                                <a:pt x="783" y="757"/>
                              </a:lnTo>
                              <a:lnTo>
                                <a:pt x="783" y="752"/>
                              </a:lnTo>
                              <a:lnTo>
                                <a:pt x="784" y="746"/>
                              </a:lnTo>
                              <a:lnTo>
                                <a:pt x="785" y="742"/>
                              </a:lnTo>
                              <a:lnTo>
                                <a:pt x="789" y="738"/>
                              </a:lnTo>
                              <a:lnTo>
                                <a:pt x="793" y="736"/>
                              </a:lnTo>
                              <a:lnTo>
                                <a:pt x="804" y="729"/>
                              </a:lnTo>
                              <a:lnTo>
                                <a:pt x="816" y="724"/>
                              </a:lnTo>
                              <a:lnTo>
                                <a:pt x="828" y="718"/>
                              </a:lnTo>
                              <a:lnTo>
                                <a:pt x="839" y="713"/>
                              </a:lnTo>
                              <a:lnTo>
                                <a:pt x="843" y="708"/>
                              </a:lnTo>
                              <a:lnTo>
                                <a:pt x="847" y="704"/>
                              </a:lnTo>
                              <a:lnTo>
                                <a:pt x="848" y="698"/>
                              </a:lnTo>
                              <a:lnTo>
                                <a:pt x="849" y="692"/>
                              </a:lnTo>
                              <a:lnTo>
                                <a:pt x="848" y="683"/>
                              </a:lnTo>
                              <a:lnTo>
                                <a:pt x="843" y="673"/>
                              </a:lnTo>
                              <a:lnTo>
                                <a:pt x="837" y="663"/>
                              </a:lnTo>
                              <a:lnTo>
                                <a:pt x="829" y="653"/>
                              </a:lnTo>
                              <a:lnTo>
                                <a:pt x="821" y="645"/>
                              </a:lnTo>
                              <a:lnTo>
                                <a:pt x="813" y="639"/>
                              </a:lnTo>
                              <a:lnTo>
                                <a:pt x="807" y="633"/>
                              </a:lnTo>
                              <a:lnTo>
                                <a:pt x="801" y="632"/>
                              </a:lnTo>
                              <a:lnTo>
                                <a:pt x="795" y="633"/>
                              </a:lnTo>
                              <a:lnTo>
                                <a:pt x="789" y="636"/>
                              </a:lnTo>
                              <a:lnTo>
                                <a:pt x="784" y="640"/>
                              </a:lnTo>
                              <a:lnTo>
                                <a:pt x="779" y="644"/>
                              </a:lnTo>
                              <a:lnTo>
                                <a:pt x="773" y="648"/>
                              </a:lnTo>
                              <a:lnTo>
                                <a:pt x="768" y="652"/>
                              </a:lnTo>
                              <a:lnTo>
                                <a:pt x="761" y="655"/>
                              </a:lnTo>
                              <a:lnTo>
                                <a:pt x="752" y="656"/>
                              </a:lnTo>
                              <a:lnTo>
                                <a:pt x="747" y="655"/>
                              </a:lnTo>
                              <a:lnTo>
                                <a:pt x="743" y="652"/>
                              </a:lnTo>
                              <a:lnTo>
                                <a:pt x="739" y="647"/>
                              </a:lnTo>
                              <a:lnTo>
                                <a:pt x="737" y="641"/>
                              </a:lnTo>
                              <a:lnTo>
                                <a:pt x="735" y="625"/>
                              </a:lnTo>
                              <a:lnTo>
                                <a:pt x="735" y="608"/>
                              </a:lnTo>
                              <a:lnTo>
                                <a:pt x="735" y="600"/>
                              </a:lnTo>
                              <a:lnTo>
                                <a:pt x="735" y="585"/>
                              </a:lnTo>
                              <a:lnTo>
                                <a:pt x="735" y="569"/>
                              </a:lnTo>
                              <a:lnTo>
                                <a:pt x="735" y="553"/>
                              </a:lnTo>
                              <a:lnTo>
                                <a:pt x="733" y="527"/>
                              </a:lnTo>
                              <a:lnTo>
                                <a:pt x="731" y="503"/>
                              </a:lnTo>
                              <a:lnTo>
                                <a:pt x="725" y="480"/>
                              </a:lnTo>
                              <a:lnTo>
                                <a:pt x="720" y="460"/>
                              </a:lnTo>
                              <a:lnTo>
                                <a:pt x="712" y="440"/>
                              </a:lnTo>
                              <a:lnTo>
                                <a:pt x="704" y="421"/>
                              </a:lnTo>
                              <a:lnTo>
                                <a:pt x="695" y="404"/>
                              </a:lnTo>
                              <a:lnTo>
                                <a:pt x="687" y="387"/>
                              </a:lnTo>
                              <a:lnTo>
                                <a:pt x="677" y="369"/>
                              </a:lnTo>
                              <a:lnTo>
                                <a:pt x="668" y="351"/>
                              </a:lnTo>
                              <a:lnTo>
                                <a:pt x="660" y="332"/>
                              </a:lnTo>
                              <a:lnTo>
                                <a:pt x="653" y="312"/>
                              </a:lnTo>
                              <a:lnTo>
                                <a:pt x="647" y="289"/>
                              </a:lnTo>
                              <a:lnTo>
                                <a:pt x="643" y="265"/>
                              </a:lnTo>
                              <a:lnTo>
                                <a:pt x="639" y="239"/>
                              </a:lnTo>
                              <a:lnTo>
                                <a:pt x="639" y="211"/>
                              </a:lnTo>
                              <a:lnTo>
                                <a:pt x="636" y="196"/>
                              </a:lnTo>
                              <a:lnTo>
                                <a:pt x="632" y="180"/>
                              </a:lnTo>
                              <a:lnTo>
                                <a:pt x="628" y="164"/>
                              </a:lnTo>
                              <a:lnTo>
                                <a:pt x="627" y="151"/>
                              </a:lnTo>
                              <a:lnTo>
                                <a:pt x="615" y="137"/>
                              </a:lnTo>
                              <a:lnTo>
                                <a:pt x="600" y="124"/>
                              </a:lnTo>
                              <a:lnTo>
                                <a:pt x="595" y="117"/>
                              </a:lnTo>
                              <a:lnTo>
                                <a:pt x="589" y="109"/>
                              </a:lnTo>
                              <a:lnTo>
                                <a:pt x="585" y="100"/>
                              </a:lnTo>
                              <a:lnTo>
                                <a:pt x="584" y="90"/>
                              </a:lnTo>
                              <a:lnTo>
                                <a:pt x="585" y="82"/>
                              </a:lnTo>
                              <a:lnTo>
                                <a:pt x="588" y="75"/>
                              </a:lnTo>
                              <a:lnTo>
                                <a:pt x="592" y="68"/>
                              </a:lnTo>
                              <a:lnTo>
                                <a:pt x="597" y="63"/>
                              </a:lnTo>
                              <a:lnTo>
                                <a:pt x="601" y="58"/>
                              </a:lnTo>
                              <a:lnTo>
                                <a:pt x="607" y="51"/>
                              </a:lnTo>
                              <a:lnTo>
                                <a:pt x="611" y="44"/>
                              </a:lnTo>
                              <a:lnTo>
                                <a:pt x="615" y="36"/>
                              </a:lnTo>
                              <a:lnTo>
                                <a:pt x="604" y="32"/>
                              </a:lnTo>
                              <a:lnTo>
                                <a:pt x="595" y="28"/>
                              </a:lnTo>
                              <a:lnTo>
                                <a:pt x="585" y="22"/>
                              </a:lnTo>
                              <a:lnTo>
                                <a:pt x="577" y="15"/>
                              </a:lnTo>
                              <a:lnTo>
                                <a:pt x="569" y="10"/>
                              </a:lnTo>
                              <a:lnTo>
                                <a:pt x="561" y="4"/>
                              </a:lnTo>
                              <a:lnTo>
                                <a:pt x="552" y="2"/>
                              </a:lnTo>
                              <a:lnTo>
                                <a:pt x="541" y="0"/>
                              </a:lnTo>
                              <a:lnTo>
                                <a:pt x="534" y="0"/>
                              </a:lnTo>
                              <a:lnTo>
                                <a:pt x="527" y="3"/>
                              </a:lnTo>
                              <a:lnTo>
                                <a:pt x="522" y="6"/>
                              </a:lnTo>
                              <a:lnTo>
                                <a:pt x="518" y="11"/>
                              </a:lnTo>
                              <a:lnTo>
                                <a:pt x="515" y="16"/>
                              </a:lnTo>
                              <a:lnTo>
                                <a:pt x="512" y="22"/>
                              </a:lnTo>
                              <a:lnTo>
                                <a:pt x="511" y="28"/>
                              </a:lnTo>
                              <a:lnTo>
                                <a:pt x="510" y="36"/>
                              </a:lnTo>
                              <a:lnTo>
                                <a:pt x="508" y="51"/>
                              </a:lnTo>
                              <a:lnTo>
                                <a:pt x="507" y="66"/>
                              </a:lnTo>
                              <a:lnTo>
                                <a:pt x="507" y="72"/>
                              </a:lnTo>
                              <a:lnTo>
                                <a:pt x="504" y="79"/>
                              </a:lnTo>
                              <a:lnTo>
                                <a:pt x="503" y="86"/>
                              </a:lnTo>
                              <a:lnTo>
                                <a:pt x="500" y="90"/>
                              </a:lnTo>
                              <a:lnTo>
                                <a:pt x="495" y="96"/>
                              </a:lnTo>
                              <a:lnTo>
                                <a:pt x="490" y="102"/>
                              </a:lnTo>
                              <a:lnTo>
                                <a:pt x="486" y="107"/>
                              </a:lnTo>
                              <a:lnTo>
                                <a:pt x="480" y="111"/>
                              </a:lnTo>
                              <a:lnTo>
                                <a:pt x="470" y="117"/>
                              </a:lnTo>
                              <a:lnTo>
                                <a:pt x="459" y="123"/>
                              </a:lnTo>
                              <a:lnTo>
                                <a:pt x="448" y="127"/>
                              </a:lnTo>
                              <a:lnTo>
                                <a:pt x="438" y="133"/>
                              </a:lnTo>
                              <a:lnTo>
                                <a:pt x="434" y="136"/>
                              </a:lnTo>
                              <a:lnTo>
                                <a:pt x="430" y="140"/>
                              </a:lnTo>
                              <a:lnTo>
                                <a:pt x="426" y="145"/>
                              </a:lnTo>
                              <a:lnTo>
                                <a:pt x="422" y="151"/>
                              </a:lnTo>
                              <a:lnTo>
                                <a:pt x="408" y="165"/>
                              </a:lnTo>
                              <a:lnTo>
                                <a:pt x="398" y="183"/>
                              </a:lnTo>
                              <a:lnTo>
                                <a:pt x="387" y="203"/>
                              </a:lnTo>
                              <a:lnTo>
                                <a:pt x="375" y="221"/>
                              </a:lnTo>
                              <a:lnTo>
                                <a:pt x="368" y="229"/>
                              </a:lnTo>
                              <a:lnTo>
                                <a:pt x="362" y="237"/>
                              </a:lnTo>
                              <a:lnTo>
                                <a:pt x="354" y="245"/>
                              </a:lnTo>
                              <a:lnTo>
                                <a:pt x="346" y="252"/>
                              </a:lnTo>
                              <a:lnTo>
                                <a:pt x="336" y="257"/>
                              </a:lnTo>
                              <a:lnTo>
                                <a:pt x="326" y="261"/>
                              </a:lnTo>
                              <a:lnTo>
                                <a:pt x="314" y="264"/>
                              </a:lnTo>
                              <a:lnTo>
                                <a:pt x="302" y="264"/>
                              </a:lnTo>
                              <a:lnTo>
                                <a:pt x="290" y="265"/>
                              </a:lnTo>
                              <a:lnTo>
                                <a:pt x="279" y="268"/>
                              </a:lnTo>
                              <a:lnTo>
                                <a:pt x="270" y="272"/>
                              </a:lnTo>
                              <a:lnTo>
                                <a:pt x="259" y="279"/>
                              </a:lnTo>
                              <a:lnTo>
                                <a:pt x="250" y="285"/>
                              </a:lnTo>
                              <a:lnTo>
                                <a:pt x="240" y="292"/>
                              </a:lnTo>
                              <a:lnTo>
                                <a:pt x="232" y="301"/>
                              </a:lnTo>
                              <a:lnTo>
                                <a:pt x="223" y="309"/>
                              </a:lnTo>
                              <a:lnTo>
                                <a:pt x="194" y="345"/>
                              </a:lnTo>
                              <a:lnTo>
                                <a:pt x="168" y="373"/>
                              </a:lnTo>
                              <a:lnTo>
                                <a:pt x="159" y="379"/>
                              </a:lnTo>
                              <a:lnTo>
                                <a:pt x="148" y="384"/>
                              </a:lnTo>
                              <a:lnTo>
                                <a:pt x="138" y="388"/>
                              </a:lnTo>
                              <a:lnTo>
                                <a:pt x="126" y="391"/>
                              </a:lnTo>
                              <a:lnTo>
                                <a:pt x="100" y="396"/>
                              </a:lnTo>
                              <a:lnTo>
                                <a:pt x="76" y="400"/>
                              </a:lnTo>
                              <a:lnTo>
                                <a:pt x="66" y="403"/>
                              </a:lnTo>
                              <a:lnTo>
                                <a:pt x="54" y="405"/>
                              </a:lnTo>
                              <a:lnTo>
                                <a:pt x="44" y="409"/>
                              </a:lnTo>
                              <a:lnTo>
                                <a:pt x="35" y="413"/>
                              </a:lnTo>
                              <a:lnTo>
                                <a:pt x="27" y="419"/>
                              </a:lnTo>
                              <a:lnTo>
                                <a:pt x="20" y="427"/>
                              </a:lnTo>
                              <a:lnTo>
                                <a:pt x="15" y="435"/>
                              </a:lnTo>
                              <a:lnTo>
                                <a:pt x="12" y="445"/>
                              </a:lnTo>
                              <a:lnTo>
                                <a:pt x="0" y="45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3" name="Freeform 5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09725" y="4195763"/>
                          <a:ext cx="496888" cy="349250"/>
                        </a:xfrm>
                        <a:custGeom>
                          <a:avLst/>
                          <a:gdLst>
                            <a:gd name="T0" fmla="*/ 465 w 1024"/>
                            <a:gd name="T1" fmla="*/ 681 h 722"/>
                            <a:gd name="T2" fmla="*/ 534 w 1024"/>
                            <a:gd name="T3" fmla="*/ 641 h 722"/>
                            <a:gd name="T4" fmla="*/ 556 w 1024"/>
                            <a:gd name="T5" fmla="*/ 603 h 722"/>
                            <a:gd name="T6" fmla="*/ 568 w 1024"/>
                            <a:gd name="T7" fmla="*/ 538 h 722"/>
                            <a:gd name="T8" fmla="*/ 602 w 1024"/>
                            <a:gd name="T9" fmla="*/ 513 h 722"/>
                            <a:gd name="T10" fmla="*/ 612 w 1024"/>
                            <a:gd name="T11" fmla="*/ 446 h 722"/>
                            <a:gd name="T12" fmla="*/ 618 w 1024"/>
                            <a:gd name="T13" fmla="*/ 389 h 722"/>
                            <a:gd name="T14" fmla="*/ 654 w 1024"/>
                            <a:gd name="T15" fmla="*/ 350 h 722"/>
                            <a:gd name="T16" fmla="*/ 706 w 1024"/>
                            <a:gd name="T17" fmla="*/ 331 h 722"/>
                            <a:gd name="T18" fmla="*/ 758 w 1024"/>
                            <a:gd name="T19" fmla="*/ 338 h 722"/>
                            <a:gd name="T20" fmla="*/ 801 w 1024"/>
                            <a:gd name="T21" fmla="*/ 354 h 722"/>
                            <a:gd name="T22" fmla="*/ 833 w 1024"/>
                            <a:gd name="T23" fmla="*/ 303 h 722"/>
                            <a:gd name="T24" fmla="*/ 873 w 1024"/>
                            <a:gd name="T25" fmla="*/ 276 h 722"/>
                            <a:gd name="T26" fmla="*/ 913 w 1024"/>
                            <a:gd name="T27" fmla="*/ 274 h 722"/>
                            <a:gd name="T28" fmla="*/ 944 w 1024"/>
                            <a:gd name="T29" fmla="*/ 293 h 722"/>
                            <a:gd name="T30" fmla="*/ 984 w 1024"/>
                            <a:gd name="T31" fmla="*/ 280 h 722"/>
                            <a:gd name="T32" fmla="*/ 1024 w 1024"/>
                            <a:gd name="T33" fmla="*/ 234 h 722"/>
                            <a:gd name="T34" fmla="*/ 925 w 1024"/>
                            <a:gd name="T35" fmla="*/ 110 h 722"/>
                            <a:gd name="T36" fmla="*/ 844 w 1024"/>
                            <a:gd name="T37" fmla="*/ 86 h 722"/>
                            <a:gd name="T38" fmla="*/ 816 w 1024"/>
                            <a:gd name="T39" fmla="*/ 66 h 722"/>
                            <a:gd name="T40" fmla="*/ 802 w 1024"/>
                            <a:gd name="T41" fmla="*/ 21 h 722"/>
                            <a:gd name="T42" fmla="*/ 778 w 1024"/>
                            <a:gd name="T43" fmla="*/ 0 h 722"/>
                            <a:gd name="T44" fmla="*/ 746 w 1024"/>
                            <a:gd name="T45" fmla="*/ 9 h 722"/>
                            <a:gd name="T46" fmla="*/ 689 w 1024"/>
                            <a:gd name="T47" fmla="*/ 54 h 722"/>
                            <a:gd name="T48" fmla="*/ 609 w 1024"/>
                            <a:gd name="T49" fmla="*/ 56 h 722"/>
                            <a:gd name="T50" fmla="*/ 489 w 1024"/>
                            <a:gd name="T51" fmla="*/ 82 h 722"/>
                            <a:gd name="T52" fmla="*/ 470 w 1024"/>
                            <a:gd name="T53" fmla="*/ 112 h 722"/>
                            <a:gd name="T54" fmla="*/ 421 w 1024"/>
                            <a:gd name="T55" fmla="*/ 125 h 722"/>
                            <a:gd name="T56" fmla="*/ 400 w 1024"/>
                            <a:gd name="T57" fmla="*/ 112 h 722"/>
                            <a:gd name="T58" fmla="*/ 376 w 1024"/>
                            <a:gd name="T59" fmla="*/ 85 h 722"/>
                            <a:gd name="T60" fmla="*/ 354 w 1024"/>
                            <a:gd name="T61" fmla="*/ 88 h 722"/>
                            <a:gd name="T62" fmla="*/ 319 w 1024"/>
                            <a:gd name="T63" fmla="*/ 124 h 722"/>
                            <a:gd name="T64" fmla="*/ 293 w 1024"/>
                            <a:gd name="T65" fmla="*/ 145 h 722"/>
                            <a:gd name="T66" fmla="*/ 261 w 1024"/>
                            <a:gd name="T67" fmla="*/ 197 h 722"/>
                            <a:gd name="T68" fmla="*/ 207 w 1024"/>
                            <a:gd name="T69" fmla="*/ 225 h 722"/>
                            <a:gd name="T70" fmla="*/ 88 w 1024"/>
                            <a:gd name="T71" fmla="*/ 250 h 722"/>
                            <a:gd name="T72" fmla="*/ 19 w 1024"/>
                            <a:gd name="T73" fmla="*/ 282 h 722"/>
                            <a:gd name="T74" fmla="*/ 0 w 1024"/>
                            <a:gd name="T75" fmla="*/ 330 h 722"/>
                            <a:gd name="T76" fmla="*/ 20 w 1024"/>
                            <a:gd name="T77" fmla="*/ 375 h 722"/>
                            <a:gd name="T78" fmla="*/ 43 w 1024"/>
                            <a:gd name="T79" fmla="*/ 417 h 722"/>
                            <a:gd name="T80" fmla="*/ 31 w 1024"/>
                            <a:gd name="T81" fmla="*/ 438 h 722"/>
                            <a:gd name="T82" fmla="*/ 48 w 1024"/>
                            <a:gd name="T83" fmla="*/ 470 h 722"/>
                            <a:gd name="T84" fmla="*/ 101 w 1024"/>
                            <a:gd name="T85" fmla="*/ 490 h 722"/>
                            <a:gd name="T86" fmla="*/ 152 w 1024"/>
                            <a:gd name="T87" fmla="*/ 503 h 722"/>
                            <a:gd name="T88" fmla="*/ 173 w 1024"/>
                            <a:gd name="T89" fmla="*/ 551 h 722"/>
                            <a:gd name="T90" fmla="*/ 183 w 1024"/>
                            <a:gd name="T91" fmla="*/ 653 h 722"/>
                            <a:gd name="T92" fmla="*/ 211 w 1024"/>
                            <a:gd name="T93" fmla="*/ 706 h 722"/>
                            <a:gd name="T94" fmla="*/ 240 w 1024"/>
                            <a:gd name="T95" fmla="*/ 721 h 722"/>
                            <a:gd name="T96" fmla="*/ 281 w 1024"/>
                            <a:gd name="T97" fmla="*/ 711 h 722"/>
                            <a:gd name="T98" fmla="*/ 372 w 1024"/>
                            <a:gd name="T99" fmla="*/ 662 h 722"/>
                            <a:gd name="T100" fmla="*/ 410 w 1024"/>
                            <a:gd name="T101" fmla="*/ 669 h 722"/>
                            <a:gd name="T102" fmla="*/ 452 w 1024"/>
                            <a:gd name="T103" fmla="*/ 703 h 722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w 1024"/>
                            <a:gd name="T157" fmla="*/ 0 h 722"/>
                            <a:gd name="T158" fmla="*/ 1024 w 1024"/>
                            <a:gd name="T159" fmla="*/ 722 h 722"/>
                          </a:gdLst>
                          <a:ahLst/>
                          <a:cxnLst>
                            <a:cxn ang="T104">
                              <a:pos x="T0" y="T1"/>
                            </a:cxn>
                            <a:cxn ang="T105">
                              <a:pos x="T2" y="T3"/>
                            </a:cxn>
                            <a:cxn ang="T106">
                              <a:pos x="T4" y="T5"/>
                            </a:cxn>
                            <a:cxn ang="T107">
                              <a:pos x="T6" y="T7"/>
                            </a:cxn>
                            <a:cxn ang="T108">
                              <a:pos x="T8" y="T9"/>
                            </a:cxn>
                            <a:cxn ang="T109">
                              <a:pos x="T10" y="T11"/>
                            </a:cxn>
                            <a:cxn ang="T110">
                              <a:pos x="T12" y="T13"/>
                            </a:cxn>
                            <a:cxn ang="T111">
                              <a:pos x="T14" y="T15"/>
                            </a:cxn>
                            <a:cxn ang="T112">
                              <a:pos x="T16" y="T17"/>
                            </a:cxn>
                            <a:cxn ang="T113">
                              <a:pos x="T18" y="T19"/>
                            </a:cxn>
                            <a:cxn ang="T114">
                              <a:pos x="T20" y="T21"/>
                            </a:cxn>
                            <a:cxn ang="T115">
                              <a:pos x="T22" y="T23"/>
                            </a:cxn>
                            <a:cxn ang="T116">
                              <a:pos x="T24" y="T25"/>
                            </a:cxn>
                            <a:cxn ang="T117">
                              <a:pos x="T26" y="T27"/>
                            </a:cxn>
                            <a:cxn ang="T118">
                              <a:pos x="T28" y="T29"/>
                            </a:cxn>
                            <a:cxn ang="T119">
                              <a:pos x="T30" y="T31"/>
                            </a:cxn>
                            <a:cxn ang="T120">
                              <a:pos x="T32" y="T33"/>
                            </a:cxn>
                            <a:cxn ang="T121">
                              <a:pos x="T34" y="T35"/>
                            </a:cxn>
                            <a:cxn ang="T122">
                              <a:pos x="T36" y="T37"/>
                            </a:cxn>
                            <a:cxn ang="T123">
                              <a:pos x="T38" y="T39"/>
                            </a:cxn>
                            <a:cxn ang="T124">
                              <a:pos x="T40" y="T41"/>
                            </a:cxn>
                            <a:cxn ang="T125">
                              <a:pos x="T42" y="T43"/>
                            </a:cxn>
                            <a:cxn ang="T126">
                              <a:pos x="T44" y="T45"/>
                            </a:cxn>
                            <a:cxn ang="T127">
                              <a:pos x="T46" y="T47"/>
                            </a:cxn>
                            <a:cxn ang="T128">
                              <a:pos x="T48" y="T49"/>
                            </a:cxn>
                            <a:cxn ang="T129">
                              <a:pos x="T50" y="T51"/>
                            </a:cxn>
                            <a:cxn ang="T130">
                              <a:pos x="T52" y="T53"/>
                            </a:cxn>
                            <a:cxn ang="T131">
                              <a:pos x="T54" y="T55"/>
                            </a:cxn>
                            <a:cxn ang="T132">
                              <a:pos x="T56" y="T57"/>
                            </a:cxn>
                            <a:cxn ang="T133">
                              <a:pos x="T58" y="T59"/>
                            </a:cxn>
                            <a:cxn ang="T134">
                              <a:pos x="T60" y="T61"/>
                            </a:cxn>
                            <a:cxn ang="T135">
                              <a:pos x="T62" y="T63"/>
                            </a:cxn>
                            <a:cxn ang="T136">
                              <a:pos x="T64" y="T65"/>
                            </a:cxn>
                            <a:cxn ang="T137">
                              <a:pos x="T66" y="T67"/>
                            </a:cxn>
                            <a:cxn ang="T138">
                              <a:pos x="T68" y="T69"/>
                            </a:cxn>
                            <a:cxn ang="T139">
                              <a:pos x="T70" y="T71"/>
                            </a:cxn>
                            <a:cxn ang="T140">
                              <a:pos x="T72" y="T73"/>
                            </a:cxn>
                            <a:cxn ang="T141">
                              <a:pos x="T74" y="T75"/>
                            </a:cxn>
                            <a:cxn ang="T142">
                              <a:pos x="T76" y="T77"/>
                            </a:cxn>
                            <a:cxn ang="T143">
                              <a:pos x="T78" y="T79"/>
                            </a:cxn>
                            <a:cxn ang="T144">
                              <a:pos x="T80" y="T81"/>
                            </a:cxn>
                            <a:cxn ang="T145">
                              <a:pos x="T82" y="T83"/>
                            </a:cxn>
                            <a:cxn ang="T146">
                              <a:pos x="T84" y="T85"/>
                            </a:cxn>
                            <a:cxn ang="T147">
                              <a:pos x="T86" y="T87"/>
                            </a:cxn>
                            <a:cxn ang="T148">
                              <a:pos x="T88" y="T89"/>
                            </a:cxn>
                            <a:cxn ang="T149">
                              <a:pos x="T90" y="T91"/>
                            </a:cxn>
                            <a:cxn ang="T150">
                              <a:pos x="T92" y="T93"/>
                            </a:cxn>
                            <a:cxn ang="T151">
                              <a:pos x="T94" y="T95"/>
                            </a:cxn>
                            <a:cxn ang="T152">
                              <a:pos x="T96" y="T97"/>
                            </a:cxn>
                            <a:cxn ang="T153">
                              <a:pos x="T98" y="T99"/>
                            </a:cxn>
                            <a:cxn ang="T154">
                              <a:pos x="T100" y="T101"/>
                            </a:cxn>
                            <a:cxn ang="T155">
                              <a:pos x="T102" y="T103"/>
                            </a:cxn>
                          </a:cxnLst>
                          <a:rect l="T156" t="T157" r="T158" b="T159"/>
                          <a:pathLst>
                            <a:path w="1024" h="722">
                              <a:moveTo>
                                <a:pt x="452" y="703"/>
                              </a:moveTo>
                              <a:lnTo>
                                <a:pt x="453" y="697"/>
                              </a:lnTo>
                              <a:lnTo>
                                <a:pt x="456" y="691"/>
                              </a:lnTo>
                              <a:lnTo>
                                <a:pt x="460" y="686"/>
                              </a:lnTo>
                              <a:lnTo>
                                <a:pt x="465" y="681"/>
                              </a:lnTo>
                              <a:lnTo>
                                <a:pt x="478" y="671"/>
                              </a:lnTo>
                              <a:lnTo>
                                <a:pt x="496" y="662"/>
                              </a:lnTo>
                              <a:lnTo>
                                <a:pt x="512" y="654"/>
                              </a:lnTo>
                              <a:lnTo>
                                <a:pt x="528" y="645"/>
                              </a:lnTo>
                              <a:lnTo>
                                <a:pt x="534" y="641"/>
                              </a:lnTo>
                              <a:lnTo>
                                <a:pt x="540" y="635"/>
                              </a:lnTo>
                              <a:lnTo>
                                <a:pt x="545" y="631"/>
                              </a:lnTo>
                              <a:lnTo>
                                <a:pt x="548" y="625"/>
                              </a:lnTo>
                              <a:lnTo>
                                <a:pt x="553" y="614"/>
                              </a:lnTo>
                              <a:lnTo>
                                <a:pt x="556" y="603"/>
                              </a:lnTo>
                              <a:lnTo>
                                <a:pt x="558" y="593"/>
                              </a:lnTo>
                              <a:lnTo>
                                <a:pt x="560" y="582"/>
                              </a:lnTo>
                              <a:lnTo>
                                <a:pt x="562" y="562"/>
                              </a:lnTo>
                              <a:lnTo>
                                <a:pt x="565" y="546"/>
                              </a:lnTo>
                              <a:lnTo>
                                <a:pt x="568" y="538"/>
                              </a:lnTo>
                              <a:lnTo>
                                <a:pt x="572" y="531"/>
                              </a:lnTo>
                              <a:lnTo>
                                <a:pt x="576" y="525"/>
                              </a:lnTo>
                              <a:lnTo>
                                <a:pt x="582" y="521"/>
                              </a:lnTo>
                              <a:lnTo>
                                <a:pt x="592" y="517"/>
                              </a:lnTo>
                              <a:lnTo>
                                <a:pt x="602" y="513"/>
                              </a:lnTo>
                              <a:lnTo>
                                <a:pt x="616" y="511"/>
                              </a:lnTo>
                              <a:lnTo>
                                <a:pt x="632" y="511"/>
                              </a:lnTo>
                              <a:lnTo>
                                <a:pt x="629" y="497"/>
                              </a:lnTo>
                              <a:lnTo>
                                <a:pt x="620" y="471"/>
                              </a:lnTo>
                              <a:lnTo>
                                <a:pt x="612" y="446"/>
                              </a:lnTo>
                              <a:lnTo>
                                <a:pt x="608" y="433"/>
                              </a:lnTo>
                              <a:lnTo>
                                <a:pt x="609" y="421"/>
                              </a:lnTo>
                              <a:lnTo>
                                <a:pt x="610" y="409"/>
                              </a:lnTo>
                              <a:lnTo>
                                <a:pt x="614" y="398"/>
                              </a:lnTo>
                              <a:lnTo>
                                <a:pt x="618" y="389"/>
                              </a:lnTo>
                              <a:lnTo>
                                <a:pt x="624" y="379"/>
                              </a:lnTo>
                              <a:lnTo>
                                <a:pt x="630" y="371"/>
                              </a:lnTo>
                              <a:lnTo>
                                <a:pt x="637" y="363"/>
                              </a:lnTo>
                              <a:lnTo>
                                <a:pt x="646" y="357"/>
                              </a:lnTo>
                              <a:lnTo>
                                <a:pt x="654" y="350"/>
                              </a:lnTo>
                              <a:lnTo>
                                <a:pt x="664" y="345"/>
                              </a:lnTo>
                              <a:lnTo>
                                <a:pt x="674" y="341"/>
                              </a:lnTo>
                              <a:lnTo>
                                <a:pt x="684" y="337"/>
                              </a:lnTo>
                              <a:lnTo>
                                <a:pt x="696" y="334"/>
                              </a:lnTo>
                              <a:lnTo>
                                <a:pt x="706" y="331"/>
                              </a:lnTo>
                              <a:lnTo>
                                <a:pt x="717" y="330"/>
                              </a:lnTo>
                              <a:lnTo>
                                <a:pt x="729" y="330"/>
                              </a:lnTo>
                              <a:lnTo>
                                <a:pt x="740" y="331"/>
                              </a:lnTo>
                              <a:lnTo>
                                <a:pt x="749" y="334"/>
                              </a:lnTo>
                              <a:lnTo>
                                <a:pt x="758" y="338"/>
                              </a:lnTo>
                              <a:lnTo>
                                <a:pt x="766" y="343"/>
                              </a:lnTo>
                              <a:lnTo>
                                <a:pt x="784" y="355"/>
                              </a:lnTo>
                              <a:lnTo>
                                <a:pt x="801" y="366"/>
                              </a:lnTo>
                              <a:lnTo>
                                <a:pt x="801" y="361"/>
                              </a:lnTo>
                              <a:lnTo>
                                <a:pt x="801" y="354"/>
                              </a:lnTo>
                              <a:lnTo>
                                <a:pt x="804" y="347"/>
                              </a:lnTo>
                              <a:lnTo>
                                <a:pt x="806" y="341"/>
                              </a:lnTo>
                              <a:lnTo>
                                <a:pt x="810" y="334"/>
                              </a:lnTo>
                              <a:lnTo>
                                <a:pt x="820" y="318"/>
                              </a:lnTo>
                              <a:lnTo>
                                <a:pt x="833" y="303"/>
                              </a:lnTo>
                              <a:lnTo>
                                <a:pt x="841" y="297"/>
                              </a:lnTo>
                              <a:lnTo>
                                <a:pt x="848" y="290"/>
                              </a:lnTo>
                              <a:lnTo>
                                <a:pt x="856" y="285"/>
                              </a:lnTo>
                              <a:lnTo>
                                <a:pt x="865" y="280"/>
                              </a:lnTo>
                              <a:lnTo>
                                <a:pt x="873" y="276"/>
                              </a:lnTo>
                              <a:lnTo>
                                <a:pt x="881" y="273"/>
                              </a:lnTo>
                              <a:lnTo>
                                <a:pt x="889" y="270"/>
                              </a:lnTo>
                              <a:lnTo>
                                <a:pt x="897" y="270"/>
                              </a:lnTo>
                              <a:lnTo>
                                <a:pt x="905" y="272"/>
                              </a:lnTo>
                              <a:lnTo>
                                <a:pt x="913" y="274"/>
                              </a:lnTo>
                              <a:lnTo>
                                <a:pt x="918" y="278"/>
                              </a:lnTo>
                              <a:lnTo>
                                <a:pt x="924" y="282"/>
                              </a:lnTo>
                              <a:lnTo>
                                <a:pt x="930" y="286"/>
                              </a:lnTo>
                              <a:lnTo>
                                <a:pt x="936" y="290"/>
                              </a:lnTo>
                              <a:lnTo>
                                <a:pt x="944" y="293"/>
                              </a:lnTo>
                              <a:lnTo>
                                <a:pt x="952" y="294"/>
                              </a:lnTo>
                              <a:lnTo>
                                <a:pt x="960" y="293"/>
                              </a:lnTo>
                              <a:lnTo>
                                <a:pt x="968" y="289"/>
                              </a:lnTo>
                              <a:lnTo>
                                <a:pt x="976" y="285"/>
                              </a:lnTo>
                              <a:lnTo>
                                <a:pt x="984" y="280"/>
                              </a:lnTo>
                              <a:lnTo>
                                <a:pt x="992" y="273"/>
                              </a:lnTo>
                              <a:lnTo>
                                <a:pt x="1001" y="269"/>
                              </a:lnTo>
                              <a:lnTo>
                                <a:pt x="1012" y="265"/>
                              </a:lnTo>
                              <a:lnTo>
                                <a:pt x="1024" y="264"/>
                              </a:lnTo>
                              <a:lnTo>
                                <a:pt x="1024" y="234"/>
                              </a:lnTo>
                              <a:lnTo>
                                <a:pt x="1000" y="208"/>
                              </a:lnTo>
                              <a:lnTo>
                                <a:pt x="966" y="165"/>
                              </a:lnTo>
                              <a:lnTo>
                                <a:pt x="949" y="144"/>
                              </a:lnTo>
                              <a:lnTo>
                                <a:pt x="934" y="125"/>
                              </a:lnTo>
                              <a:lnTo>
                                <a:pt x="925" y="110"/>
                              </a:lnTo>
                              <a:lnTo>
                                <a:pt x="921" y="101"/>
                              </a:lnTo>
                              <a:lnTo>
                                <a:pt x="898" y="100"/>
                              </a:lnTo>
                              <a:lnTo>
                                <a:pt x="870" y="94"/>
                              </a:lnTo>
                              <a:lnTo>
                                <a:pt x="857" y="90"/>
                              </a:lnTo>
                              <a:lnTo>
                                <a:pt x="844" y="86"/>
                              </a:lnTo>
                              <a:lnTo>
                                <a:pt x="833" y="82"/>
                              </a:lnTo>
                              <a:lnTo>
                                <a:pt x="825" y="77"/>
                              </a:lnTo>
                              <a:lnTo>
                                <a:pt x="821" y="74"/>
                              </a:lnTo>
                              <a:lnTo>
                                <a:pt x="817" y="70"/>
                              </a:lnTo>
                              <a:lnTo>
                                <a:pt x="816" y="66"/>
                              </a:lnTo>
                              <a:lnTo>
                                <a:pt x="813" y="60"/>
                              </a:lnTo>
                              <a:lnTo>
                                <a:pt x="810" y="48"/>
                              </a:lnTo>
                              <a:lnTo>
                                <a:pt x="806" y="34"/>
                              </a:lnTo>
                              <a:lnTo>
                                <a:pt x="805" y="28"/>
                              </a:lnTo>
                              <a:lnTo>
                                <a:pt x="802" y="21"/>
                              </a:lnTo>
                              <a:lnTo>
                                <a:pt x="800" y="14"/>
                              </a:lnTo>
                              <a:lnTo>
                                <a:pt x="796" y="9"/>
                              </a:lnTo>
                              <a:lnTo>
                                <a:pt x="792" y="5"/>
                              </a:lnTo>
                              <a:lnTo>
                                <a:pt x="786" y="2"/>
                              </a:lnTo>
                              <a:lnTo>
                                <a:pt x="778" y="0"/>
                              </a:lnTo>
                              <a:lnTo>
                                <a:pt x="770" y="0"/>
                              </a:lnTo>
                              <a:lnTo>
                                <a:pt x="764" y="0"/>
                              </a:lnTo>
                              <a:lnTo>
                                <a:pt x="758" y="1"/>
                              </a:lnTo>
                              <a:lnTo>
                                <a:pt x="752" y="5"/>
                              </a:lnTo>
                              <a:lnTo>
                                <a:pt x="746" y="9"/>
                              </a:lnTo>
                              <a:lnTo>
                                <a:pt x="734" y="18"/>
                              </a:lnTo>
                              <a:lnTo>
                                <a:pt x="724" y="29"/>
                              </a:lnTo>
                              <a:lnTo>
                                <a:pt x="710" y="40"/>
                              </a:lnTo>
                              <a:lnTo>
                                <a:pt x="697" y="50"/>
                              </a:lnTo>
                              <a:lnTo>
                                <a:pt x="689" y="54"/>
                              </a:lnTo>
                              <a:lnTo>
                                <a:pt x="681" y="57"/>
                              </a:lnTo>
                              <a:lnTo>
                                <a:pt x="672" y="58"/>
                              </a:lnTo>
                              <a:lnTo>
                                <a:pt x="662" y="60"/>
                              </a:lnTo>
                              <a:lnTo>
                                <a:pt x="637" y="58"/>
                              </a:lnTo>
                              <a:lnTo>
                                <a:pt x="609" y="56"/>
                              </a:lnTo>
                              <a:lnTo>
                                <a:pt x="582" y="52"/>
                              </a:lnTo>
                              <a:lnTo>
                                <a:pt x="560" y="48"/>
                              </a:lnTo>
                              <a:lnTo>
                                <a:pt x="493" y="48"/>
                              </a:lnTo>
                              <a:lnTo>
                                <a:pt x="493" y="66"/>
                              </a:lnTo>
                              <a:lnTo>
                                <a:pt x="489" y="82"/>
                              </a:lnTo>
                              <a:lnTo>
                                <a:pt x="486" y="89"/>
                              </a:lnTo>
                              <a:lnTo>
                                <a:pt x="484" y="96"/>
                              </a:lnTo>
                              <a:lnTo>
                                <a:pt x="480" y="101"/>
                              </a:lnTo>
                              <a:lnTo>
                                <a:pt x="476" y="106"/>
                              </a:lnTo>
                              <a:lnTo>
                                <a:pt x="470" y="112"/>
                              </a:lnTo>
                              <a:lnTo>
                                <a:pt x="465" y="116"/>
                              </a:lnTo>
                              <a:lnTo>
                                <a:pt x="460" y="118"/>
                              </a:lnTo>
                              <a:lnTo>
                                <a:pt x="453" y="121"/>
                              </a:lnTo>
                              <a:lnTo>
                                <a:pt x="438" y="125"/>
                              </a:lnTo>
                              <a:lnTo>
                                <a:pt x="421" y="125"/>
                              </a:lnTo>
                              <a:lnTo>
                                <a:pt x="417" y="125"/>
                              </a:lnTo>
                              <a:lnTo>
                                <a:pt x="413" y="124"/>
                              </a:lnTo>
                              <a:lnTo>
                                <a:pt x="409" y="122"/>
                              </a:lnTo>
                              <a:lnTo>
                                <a:pt x="406" y="118"/>
                              </a:lnTo>
                              <a:lnTo>
                                <a:pt x="400" y="112"/>
                              </a:lnTo>
                              <a:lnTo>
                                <a:pt x="394" y="105"/>
                              </a:lnTo>
                              <a:lnTo>
                                <a:pt x="389" y="97"/>
                              </a:lnTo>
                              <a:lnTo>
                                <a:pt x="382" y="90"/>
                              </a:lnTo>
                              <a:lnTo>
                                <a:pt x="378" y="88"/>
                              </a:lnTo>
                              <a:lnTo>
                                <a:pt x="376" y="85"/>
                              </a:lnTo>
                              <a:lnTo>
                                <a:pt x="372" y="84"/>
                              </a:lnTo>
                              <a:lnTo>
                                <a:pt x="368" y="84"/>
                              </a:lnTo>
                              <a:lnTo>
                                <a:pt x="362" y="84"/>
                              </a:lnTo>
                              <a:lnTo>
                                <a:pt x="358" y="85"/>
                              </a:lnTo>
                              <a:lnTo>
                                <a:pt x="354" y="88"/>
                              </a:lnTo>
                              <a:lnTo>
                                <a:pt x="350" y="90"/>
                              </a:lnTo>
                              <a:lnTo>
                                <a:pt x="344" y="98"/>
                              </a:lnTo>
                              <a:lnTo>
                                <a:pt x="336" y="108"/>
                              </a:lnTo>
                              <a:lnTo>
                                <a:pt x="328" y="117"/>
                              </a:lnTo>
                              <a:lnTo>
                                <a:pt x="319" y="124"/>
                              </a:lnTo>
                              <a:lnTo>
                                <a:pt x="313" y="128"/>
                              </a:lnTo>
                              <a:lnTo>
                                <a:pt x="308" y="129"/>
                              </a:lnTo>
                              <a:lnTo>
                                <a:pt x="301" y="132"/>
                              </a:lnTo>
                              <a:lnTo>
                                <a:pt x="295" y="132"/>
                              </a:lnTo>
                              <a:lnTo>
                                <a:pt x="293" y="145"/>
                              </a:lnTo>
                              <a:lnTo>
                                <a:pt x="289" y="158"/>
                              </a:lnTo>
                              <a:lnTo>
                                <a:pt x="284" y="169"/>
                              </a:lnTo>
                              <a:lnTo>
                                <a:pt x="277" y="180"/>
                              </a:lnTo>
                              <a:lnTo>
                                <a:pt x="269" y="189"/>
                              </a:lnTo>
                              <a:lnTo>
                                <a:pt x="261" y="197"/>
                              </a:lnTo>
                              <a:lnTo>
                                <a:pt x="252" y="204"/>
                              </a:lnTo>
                              <a:lnTo>
                                <a:pt x="241" y="210"/>
                              </a:lnTo>
                              <a:lnTo>
                                <a:pt x="231" y="216"/>
                              </a:lnTo>
                              <a:lnTo>
                                <a:pt x="219" y="221"/>
                              </a:lnTo>
                              <a:lnTo>
                                <a:pt x="207" y="225"/>
                              </a:lnTo>
                              <a:lnTo>
                                <a:pt x="193" y="229"/>
                              </a:lnTo>
                              <a:lnTo>
                                <a:pt x="168" y="234"/>
                              </a:lnTo>
                              <a:lnTo>
                                <a:pt x="141" y="240"/>
                              </a:lnTo>
                              <a:lnTo>
                                <a:pt x="115" y="245"/>
                              </a:lnTo>
                              <a:lnTo>
                                <a:pt x="88" y="250"/>
                              </a:lnTo>
                              <a:lnTo>
                                <a:pt x="65" y="257"/>
                              </a:lnTo>
                              <a:lnTo>
                                <a:pt x="44" y="265"/>
                              </a:lnTo>
                              <a:lnTo>
                                <a:pt x="35" y="270"/>
                              </a:lnTo>
                              <a:lnTo>
                                <a:pt x="25" y="276"/>
                              </a:lnTo>
                              <a:lnTo>
                                <a:pt x="19" y="282"/>
                              </a:lnTo>
                              <a:lnTo>
                                <a:pt x="12" y="290"/>
                              </a:lnTo>
                              <a:lnTo>
                                <a:pt x="7" y="298"/>
                              </a:lnTo>
                              <a:lnTo>
                                <a:pt x="3" y="307"/>
                              </a:lnTo>
                              <a:lnTo>
                                <a:pt x="1" y="318"/>
                              </a:lnTo>
                              <a:lnTo>
                                <a:pt x="0" y="330"/>
                              </a:lnTo>
                              <a:lnTo>
                                <a:pt x="1" y="345"/>
                              </a:lnTo>
                              <a:lnTo>
                                <a:pt x="3" y="355"/>
                              </a:lnTo>
                              <a:lnTo>
                                <a:pt x="7" y="365"/>
                              </a:lnTo>
                              <a:lnTo>
                                <a:pt x="13" y="371"/>
                              </a:lnTo>
                              <a:lnTo>
                                <a:pt x="20" y="375"/>
                              </a:lnTo>
                              <a:lnTo>
                                <a:pt x="28" y="379"/>
                              </a:lnTo>
                              <a:lnTo>
                                <a:pt x="37" y="382"/>
                              </a:lnTo>
                              <a:lnTo>
                                <a:pt x="48" y="385"/>
                              </a:lnTo>
                              <a:lnTo>
                                <a:pt x="48" y="409"/>
                              </a:lnTo>
                              <a:lnTo>
                                <a:pt x="43" y="417"/>
                              </a:lnTo>
                              <a:lnTo>
                                <a:pt x="37" y="423"/>
                              </a:lnTo>
                              <a:lnTo>
                                <a:pt x="35" y="427"/>
                              </a:lnTo>
                              <a:lnTo>
                                <a:pt x="32" y="430"/>
                              </a:lnTo>
                              <a:lnTo>
                                <a:pt x="31" y="434"/>
                              </a:lnTo>
                              <a:lnTo>
                                <a:pt x="31" y="438"/>
                              </a:lnTo>
                              <a:lnTo>
                                <a:pt x="31" y="446"/>
                              </a:lnTo>
                              <a:lnTo>
                                <a:pt x="33" y="453"/>
                              </a:lnTo>
                              <a:lnTo>
                                <a:pt x="37" y="459"/>
                              </a:lnTo>
                              <a:lnTo>
                                <a:pt x="41" y="465"/>
                              </a:lnTo>
                              <a:lnTo>
                                <a:pt x="48" y="470"/>
                              </a:lnTo>
                              <a:lnTo>
                                <a:pt x="55" y="474"/>
                              </a:lnTo>
                              <a:lnTo>
                                <a:pt x="61" y="478"/>
                              </a:lnTo>
                              <a:lnTo>
                                <a:pt x="69" y="482"/>
                              </a:lnTo>
                              <a:lnTo>
                                <a:pt x="85" y="487"/>
                              </a:lnTo>
                              <a:lnTo>
                                <a:pt x="101" y="490"/>
                              </a:lnTo>
                              <a:lnTo>
                                <a:pt x="116" y="493"/>
                              </a:lnTo>
                              <a:lnTo>
                                <a:pt x="127" y="493"/>
                              </a:lnTo>
                              <a:lnTo>
                                <a:pt x="136" y="494"/>
                              </a:lnTo>
                              <a:lnTo>
                                <a:pt x="144" y="498"/>
                              </a:lnTo>
                              <a:lnTo>
                                <a:pt x="152" y="503"/>
                              </a:lnTo>
                              <a:lnTo>
                                <a:pt x="157" y="510"/>
                              </a:lnTo>
                              <a:lnTo>
                                <a:pt x="163" y="519"/>
                              </a:lnTo>
                              <a:lnTo>
                                <a:pt x="168" y="529"/>
                              </a:lnTo>
                              <a:lnTo>
                                <a:pt x="171" y="539"/>
                              </a:lnTo>
                              <a:lnTo>
                                <a:pt x="173" y="551"/>
                              </a:lnTo>
                              <a:lnTo>
                                <a:pt x="177" y="575"/>
                              </a:lnTo>
                              <a:lnTo>
                                <a:pt x="180" y="599"/>
                              </a:lnTo>
                              <a:lnTo>
                                <a:pt x="180" y="621"/>
                              </a:lnTo>
                              <a:lnTo>
                                <a:pt x="181" y="637"/>
                              </a:lnTo>
                              <a:lnTo>
                                <a:pt x="183" y="653"/>
                              </a:lnTo>
                              <a:lnTo>
                                <a:pt x="185" y="669"/>
                              </a:lnTo>
                              <a:lnTo>
                                <a:pt x="192" y="682"/>
                              </a:lnTo>
                              <a:lnTo>
                                <a:pt x="200" y="695"/>
                              </a:lnTo>
                              <a:lnTo>
                                <a:pt x="205" y="701"/>
                              </a:lnTo>
                              <a:lnTo>
                                <a:pt x="211" y="706"/>
                              </a:lnTo>
                              <a:lnTo>
                                <a:pt x="216" y="710"/>
                              </a:lnTo>
                              <a:lnTo>
                                <a:pt x="221" y="714"/>
                              </a:lnTo>
                              <a:lnTo>
                                <a:pt x="228" y="718"/>
                              </a:lnTo>
                              <a:lnTo>
                                <a:pt x="233" y="719"/>
                              </a:lnTo>
                              <a:lnTo>
                                <a:pt x="240" y="721"/>
                              </a:lnTo>
                              <a:lnTo>
                                <a:pt x="247" y="722"/>
                              </a:lnTo>
                              <a:lnTo>
                                <a:pt x="255" y="721"/>
                              </a:lnTo>
                              <a:lnTo>
                                <a:pt x="264" y="719"/>
                              </a:lnTo>
                              <a:lnTo>
                                <a:pt x="272" y="715"/>
                              </a:lnTo>
                              <a:lnTo>
                                <a:pt x="281" y="711"/>
                              </a:lnTo>
                              <a:lnTo>
                                <a:pt x="301" y="701"/>
                              </a:lnTo>
                              <a:lnTo>
                                <a:pt x="321" y="689"/>
                              </a:lnTo>
                              <a:lnTo>
                                <a:pt x="341" y="677"/>
                              </a:lnTo>
                              <a:lnTo>
                                <a:pt x="362" y="666"/>
                              </a:lnTo>
                              <a:lnTo>
                                <a:pt x="372" y="662"/>
                              </a:lnTo>
                              <a:lnTo>
                                <a:pt x="382" y="658"/>
                              </a:lnTo>
                              <a:lnTo>
                                <a:pt x="393" y="657"/>
                              </a:lnTo>
                              <a:lnTo>
                                <a:pt x="404" y="655"/>
                              </a:lnTo>
                              <a:lnTo>
                                <a:pt x="405" y="661"/>
                              </a:lnTo>
                              <a:lnTo>
                                <a:pt x="410" y="669"/>
                              </a:lnTo>
                              <a:lnTo>
                                <a:pt x="418" y="678"/>
                              </a:lnTo>
                              <a:lnTo>
                                <a:pt x="428" y="687"/>
                              </a:lnTo>
                              <a:lnTo>
                                <a:pt x="444" y="703"/>
                              </a:lnTo>
                              <a:lnTo>
                                <a:pt x="452" y="710"/>
                              </a:lnTo>
                              <a:lnTo>
                                <a:pt x="452" y="70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4" name="Freeform 5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06563" y="3960813"/>
                          <a:ext cx="503237" cy="284162"/>
                        </a:xfrm>
                        <a:custGeom>
                          <a:avLst/>
                          <a:gdLst>
                            <a:gd name="T0" fmla="*/ 982 w 1035"/>
                            <a:gd name="T1" fmla="*/ 273 h 584"/>
                            <a:gd name="T2" fmla="*/ 920 w 1035"/>
                            <a:gd name="T3" fmla="*/ 316 h 584"/>
                            <a:gd name="T4" fmla="*/ 877 w 1035"/>
                            <a:gd name="T5" fmla="*/ 328 h 584"/>
                            <a:gd name="T6" fmla="*/ 819 w 1035"/>
                            <a:gd name="T7" fmla="*/ 324 h 584"/>
                            <a:gd name="T8" fmla="*/ 763 w 1035"/>
                            <a:gd name="T9" fmla="*/ 300 h 584"/>
                            <a:gd name="T10" fmla="*/ 719 w 1035"/>
                            <a:gd name="T11" fmla="*/ 265 h 584"/>
                            <a:gd name="T12" fmla="*/ 674 w 1035"/>
                            <a:gd name="T13" fmla="*/ 212 h 584"/>
                            <a:gd name="T14" fmla="*/ 575 w 1035"/>
                            <a:gd name="T15" fmla="*/ 142 h 584"/>
                            <a:gd name="T16" fmla="*/ 517 w 1035"/>
                            <a:gd name="T17" fmla="*/ 87 h 584"/>
                            <a:gd name="T18" fmla="*/ 494 w 1035"/>
                            <a:gd name="T19" fmla="*/ 46 h 584"/>
                            <a:gd name="T20" fmla="*/ 483 w 1035"/>
                            <a:gd name="T21" fmla="*/ 10 h 584"/>
                            <a:gd name="T22" fmla="*/ 461 w 1035"/>
                            <a:gd name="T23" fmla="*/ 22 h 584"/>
                            <a:gd name="T24" fmla="*/ 445 w 1035"/>
                            <a:gd name="T25" fmla="*/ 46 h 584"/>
                            <a:gd name="T26" fmla="*/ 422 w 1035"/>
                            <a:gd name="T27" fmla="*/ 47 h 584"/>
                            <a:gd name="T28" fmla="*/ 381 w 1035"/>
                            <a:gd name="T29" fmla="*/ 28 h 584"/>
                            <a:gd name="T30" fmla="*/ 341 w 1035"/>
                            <a:gd name="T31" fmla="*/ 19 h 584"/>
                            <a:gd name="T32" fmla="*/ 313 w 1035"/>
                            <a:gd name="T33" fmla="*/ 30 h 584"/>
                            <a:gd name="T34" fmla="*/ 275 w 1035"/>
                            <a:gd name="T35" fmla="*/ 51 h 584"/>
                            <a:gd name="T36" fmla="*/ 249 w 1035"/>
                            <a:gd name="T37" fmla="*/ 66 h 584"/>
                            <a:gd name="T38" fmla="*/ 225 w 1035"/>
                            <a:gd name="T39" fmla="*/ 104 h 584"/>
                            <a:gd name="T40" fmla="*/ 187 w 1035"/>
                            <a:gd name="T41" fmla="*/ 131 h 584"/>
                            <a:gd name="T42" fmla="*/ 141 w 1035"/>
                            <a:gd name="T43" fmla="*/ 147 h 584"/>
                            <a:gd name="T44" fmla="*/ 100 w 1035"/>
                            <a:gd name="T45" fmla="*/ 166 h 584"/>
                            <a:gd name="T46" fmla="*/ 76 w 1035"/>
                            <a:gd name="T47" fmla="*/ 200 h 584"/>
                            <a:gd name="T48" fmla="*/ 30 w 1035"/>
                            <a:gd name="T49" fmla="*/ 216 h 584"/>
                            <a:gd name="T50" fmla="*/ 1 w 1035"/>
                            <a:gd name="T51" fmla="*/ 243 h 584"/>
                            <a:gd name="T52" fmla="*/ 8 w 1035"/>
                            <a:gd name="T53" fmla="*/ 268 h 584"/>
                            <a:gd name="T54" fmla="*/ 65 w 1035"/>
                            <a:gd name="T55" fmla="*/ 301 h 584"/>
                            <a:gd name="T56" fmla="*/ 122 w 1035"/>
                            <a:gd name="T57" fmla="*/ 313 h 584"/>
                            <a:gd name="T58" fmla="*/ 149 w 1035"/>
                            <a:gd name="T59" fmla="*/ 303 h 584"/>
                            <a:gd name="T60" fmla="*/ 187 w 1035"/>
                            <a:gd name="T61" fmla="*/ 285 h 584"/>
                            <a:gd name="T62" fmla="*/ 201 w 1035"/>
                            <a:gd name="T63" fmla="*/ 336 h 584"/>
                            <a:gd name="T64" fmla="*/ 238 w 1035"/>
                            <a:gd name="T65" fmla="*/ 368 h 584"/>
                            <a:gd name="T66" fmla="*/ 282 w 1035"/>
                            <a:gd name="T67" fmla="*/ 393 h 584"/>
                            <a:gd name="T68" fmla="*/ 286 w 1035"/>
                            <a:gd name="T69" fmla="*/ 415 h 584"/>
                            <a:gd name="T70" fmla="*/ 269 w 1035"/>
                            <a:gd name="T71" fmla="*/ 413 h 584"/>
                            <a:gd name="T72" fmla="*/ 281 w 1035"/>
                            <a:gd name="T73" fmla="*/ 460 h 584"/>
                            <a:gd name="T74" fmla="*/ 337 w 1035"/>
                            <a:gd name="T75" fmla="*/ 477 h 584"/>
                            <a:gd name="T76" fmla="*/ 367 w 1035"/>
                            <a:gd name="T77" fmla="*/ 491 h 584"/>
                            <a:gd name="T78" fmla="*/ 385 w 1035"/>
                            <a:gd name="T79" fmla="*/ 531 h 584"/>
                            <a:gd name="T80" fmla="*/ 463 w 1035"/>
                            <a:gd name="T81" fmla="*/ 543 h 584"/>
                            <a:gd name="T82" fmla="*/ 498 w 1035"/>
                            <a:gd name="T83" fmla="*/ 533 h 584"/>
                            <a:gd name="T84" fmla="*/ 547 w 1035"/>
                            <a:gd name="T85" fmla="*/ 492 h 584"/>
                            <a:gd name="T86" fmla="*/ 571 w 1035"/>
                            <a:gd name="T87" fmla="*/ 483 h 584"/>
                            <a:gd name="T88" fmla="*/ 597 w 1035"/>
                            <a:gd name="T89" fmla="*/ 492 h 584"/>
                            <a:gd name="T90" fmla="*/ 607 w 1035"/>
                            <a:gd name="T91" fmla="*/ 517 h 584"/>
                            <a:gd name="T92" fmla="*/ 618 w 1035"/>
                            <a:gd name="T93" fmla="*/ 553 h 584"/>
                            <a:gd name="T94" fmla="*/ 645 w 1035"/>
                            <a:gd name="T95" fmla="*/ 569 h 584"/>
                            <a:gd name="T96" fmla="*/ 722 w 1035"/>
                            <a:gd name="T97" fmla="*/ 584 h 584"/>
                            <a:gd name="T98" fmla="*/ 753 w 1035"/>
                            <a:gd name="T99" fmla="*/ 560 h 584"/>
                            <a:gd name="T100" fmla="*/ 771 w 1035"/>
                            <a:gd name="T101" fmla="*/ 535 h 584"/>
                            <a:gd name="T102" fmla="*/ 794 w 1035"/>
                            <a:gd name="T103" fmla="*/ 512 h 584"/>
                            <a:gd name="T104" fmla="*/ 931 w 1035"/>
                            <a:gd name="T105" fmla="*/ 517 h 584"/>
                            <a:gd name="T106" fmla="*/ 967 w 1035"/>
                            <a:gd name="T107" fmla="*/ 505 h 584"/>
                            <a:gd name="T108" fmla="*/ 979 w 1035"/>
                            <a:gd name="T109" fmla="*/ 488 h 584"/>
                            <a:gd name="T110" fmla="*/ 983 w 1035"/>
                            <a:gd name="T111" fmla="*/ 437 h 584"/>
                            <a:gd name="T112" fmla="*/ 1003 w 1035"/>
                            <a:gd name="T113" fmla="*/ 344 h 584"/>
                            <a:gd name="T114" fmla="*/ 1030 w 1035"/>
                            <a:gd name="T115" fmla="*/ 249 h 584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1035"/>
                            <a:gd name="T175" fmla="*/ 0 h 584"/>
                            <a:gd name="T176" fmla="*/ 1035 w 1035"/>
                            <a:gd name="T177" fmla="*/ 584 h 584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1035" h="584">
                              <a:moveTo>
                                <a:pt x="1030" y="223"/>
                              </a:moveTo>
                              <a:lnTo>
                                <a:pt x="1014" y="241"/>
                              </a:lnTo>
                              <a:lnTo>
                                <a:pt x="998" y="257"/>
                              </a:lnTo>
                              <a:lnTo>
                                <a:pt x="982" y="273"/>
                              </a:lnTo>
                              <a:lnTo>
                                <a:pt x="964" y="288"/>
                              </a:lnTo>
                              <a:lnTo>
                                <a:pt x="947" y="300"/>
                              </a:lnTo>
                              <a:lnTo>
                                <a:pt x="930" y="311"/>
                              </a:lnTo>
                              <a:lnTo>
                                <a:pt x="920" y="316"/>
                              </a:lnTo>
                              <a:lnTo>
                                <a:pt x="911" y="320"/>
                              </a:lnTo>
                              <a:lnTo>
                                <a:pt x="901" y="323"/>
                              </a:lnTo>
                              <a:lnTo>
                                <a:pt x="891" y="325"/>
                              </a:lnTo>
                              <a:lnTo>
                                <a:pt x="877" y="328"/>
                              </a:lnTo>
                              <a:lnTo>
                                <a:pt x="863" y="329"/>
                              </a:lnTo>
                              <a:lnTo>
                                <a:pt x="849" y="328"/>
                              </a:lnTo>
                              <a:lnTo>
                                <a:pt x="834" y="327"/>
                              </a:lnTo>
                              <a:lnTo>
                                <a:pt x="819" y="324"/>
                              </a:lnTo>
                              <a:lnTo>
                                <a:pt x="805" y="319"/>
                              </a:lnTo>
                              <a:lnTo>
                                <a:pt x="790" y="313"/>
                              </a:lnTo>
                              <a:lnTo>
                                <a:pt x="777" y="308"/>
                              </a:lnTo>
                              <a:lnTo>
                                <a:pt x="763" y="300"/>
                              </a:lnTo>
                              <a:lnTo>
                                <a:pt x="751" y="292"/>
                              </a:lnTo>
                              <a:lnTo>
                                <a:pt x="739" y="284"/>
                              </a:lnTo>
                              <a:lnTo>
                                <a:pt x="729" y="275"/>
                              </a:lnTo>
                              <a:lnTo>
                                <a:pt x="719" y="265"/>
                              </a:lnTo>
                              <a:lnTo>
                                <a:pt x="710" y="255"/>
                              </a:lnTo>
                              <a:lnTo>
                                <a:pt x="703" y="245"/>
                              </a:lnTo>
                              <a:lnTo>
                                <a:pt x="698" y="235"/>
                              </a:lnTo>
                              <a:lnTo>
                                <a:pt x="674" y="212"/>
                              </a:lnTo>
                              <a:lnTo>
                                <a:pt x="649" y="193"/>
                              </a:lnTo>
                              <a:lnTo>
                                <a:pt x="623" y="175"/>
                              </a:lnTo>
                              <a:lnTo>
                                <a:pt x="599" y="159"/>
                              </a:lnTo>
                              <a:lnTo>
                                <a:pt x="575" y="142"/>
                              </a:lnTo>
                              <a:lnTo>
                                <a:pt x="551" y="122"/>
                              </a:lnTo>
                              <a:lnTo>
                                <a:pt x="539" y="111"/>
                              </a:lnTo>
                              <a:lnTo>
                                <a:pt x="529" y="99"/>
                              </a:lnTo>
                              <a:lnTo>
                                <a:pt x="517" y="87"/>
                              </a:lnTo>
                              <a:lnTo>
                                <a:pt x="506" y="72"/>
                              </a:lnTo>
                              <a:lnTo>
                                <a:pt x="499" y="64"/>
                              </a:lnTo>
                              <a:lnTo>
                                <a:pt x="497" y="55"/>
                              </a:lnTo>
                              <a:lnTo>
                                <a:pt x="494" y="46"/>
                              </a:lnTo>
                              <a:lnTo>
                                <a:pt x="493" y="36"/>
                              </a:lnTo>
                              <a:lnTo>
                                <a:pt x="490" y="27"/>
                              </a:lnTo>
                              <a:lnTo>
                                <a:pt x="487" y="19"/>
                              </a:lnTo>
                              <a:lnTo>
                                <a:pt x="483" y="10"/>
                              </a:lnTo>
                              <a:lnTo>
                                <a:pt x="475" y="0"/>
                              </a:lnTo>
                              <a:lnTo>
                                <a:pt x="469" y="6"/>
                              </a:lnTo>
                              <a:lnTo>
                                <a:pt x="465" y="14"/>
                              </a:lnTo>
                              <a:lnTo>
                                <a:pt x="461" y="22"/>
                              </a:lnTo>
                              <a:lnTo>
                                <a:pt x="457" y="30"/>
                              </a:lnTo>
                              <a:lnTo>
                                <a:pt x="453" y="36"/>
                              </a:lnTo>
                              <a:lnTo>
                                <a:pt x="447" y="43"/>
                              </a:lnTo>
                              <a:lnTo>
                                <a:pt x="445" y="46"/>
                              </a:lnTo>
                              <a:lnTo>
                                <a:pt x="441" y="47"/>
                              </a:lnTo>
                              <a:lnTo>
                                <a:pt x="438" y="48"/>
                              </a:lnTo>
                              <a:lnTo>
                                <a:pt x="433" y="48"/>
                              </a:lnTo>
                              <a:lnTo>
                                <a:pt x="422" y="47"/>
                              </a:lnTo>
                              <a:lnTo>
                                <a:pt x="411" y="44"/>
                              </a:lnTo>
                              <a:lnTo>
                                <a:pt x="401" y="39"/>
                              </a:lnTo>
                              <a:lnTo>
                                <a:pt x="391" y="34"/>
                              </a:lnTo>
                              <a:lnTo>
                                <a:pt x="381" y="28"/>
                              </a:lnTo>
                              <a:lnTo>
                                <a:pt x="370" y="23"/>
                              </a:lnTo>
                              <a:lnTo>
                                <a:pt x="359" y="20"/>
                              </a:lnTo>
                              <a:lnTo>
                                <a:pt x="349" y="19"/>
                              </a:lnTo>
                              <a:lnTo>
                                <a:pt x="341" y="19"/>
                              </a:lnTo>
                              <a:lnTo>
                                <a:pt x="334" y="20"/>
                              </a:lnTo>
                              <a:lnTo>
                                <a:pt x="329" y="22"/>
                              </a:lnTo>
                              <a:lnTo>
                                <a:pt x="323" y="24"/>
                              </a:lnTo>
                              <a:lnTo>
                                <a:pt x="313" y="30"/>
                              </a:lnTo>
                              <a:lnTo>
                                <a:pt x="303" y="36"/>
                              </a:lnTo>
                              <a:lnTo>
                                <a:pt x="293" y="43"/>
                              </a:lnTo>
                              <a:lnTo>
                                <a:pt x="282" y="50"/>
                              </a:lnTo>
                              <a:lnTo>
                                <a:pt x="275" y="51"/>
                              </a:lnTo>
                              <a:lnTo>
                                <a:pt x="269" y="54"/>
                              </a:lnTo>
                              <a:lnTo>
                                <a:pt x="261" y="54"/>
                              </a:lnTo>
                              <a:lnTo>
                                <a:pt x="253" y="55"/>
                              </a:lnTo>
                              <a:lnTo>
                                <a:pt x="249" y="66"/>
                              </a:lnTo>
                              <a:lnTo>
                                <a:pt x="243" y="76"/>
                              </a:lnTo>
                              <a:lnTo>
                                <a:pt x="238" y="86"/>
                              </a:lnTo>
                              <a:lnTo>
                                <a:pt x="231" y="95"/>
                              </a:lnTo>
                              <a:lnTo>
                                <a:pt x="225" y="104"/>
                              </a:lnTo>
                              <a:lnTo>
                                <a:pt x="215" y="111"/>
                              </a:lnTo>
                              <a:lnTo>
                                <a:pt x="207" y="119"/>
                              </a:lnTo>
                              <a:lnTo>
                                <a:pt x="198" y="126"/>
                              </a:lnTo>
                              <a:lnTo>
                                <a:pt x="187" y="131"/>
                              </a:lnTo>
                              <a:lnTo>
                                <a:pt x="177" y="136"/>
                              </a:lnTo>
                              <a:lnTo>
                                <a:pt x="165" y="140"/>
                              </a:lnTo>
                              <a:lnTo>
                                <a:pt x="153" y="144"/>
                              </a:lnTo>
                              <a:lnTo>
                                <a:pt x="141" y="147"/>
                              </a:lnTo>
                              <a:lnTo>
                                <a:pt x="129" y="150"/>
                              </a:lnTo>
                              <a:lnTo>
                                <a:pt x="116" y="151"/>
                              </a:lnTo>
                              <a:lnTo>
                                <a:pt x="102" y="151"/>
                              </a:lnTo>
                              <a:lnTo>
                                <a:pt x="100" y="166"/>
                              </a:lnTo>
                              <a:lnTo>
                                <a:pt x="96" y="178"/>
                              </a:lnTo>
                              <a:lnTo>
                                <a:pt x="90" y="187"/>
                              </a:lnTo>
                              <a:lnTo>
                                <a:pt x="84" y="193"/>
                              </a:lnTo>
                              <a:lnTo>
                                <a:pt x="76" y="200"/>
                              </a:lnTo>
                              <a:lnTo>
                                <a:pt x="68" y="204"/>
                              </a:lnTo>
                              <a:lnTo>
                                <a:pt x="58" y="208"/>
                              </a:lnTo>
                              <a:lnTo>
                                <a:pt x="49" y="211"/>
                              </a:lnTo>
                              <a:lnTo>
                                <a:pt x="30" y="216"/>
                              </a:lnTo>
                              <a:lnTo>
                                <a:pt x="14" y="224"/>
                              </a:lnTo>
                              <a:lnTo>
                                <a:pt x="9" y="228"/>
                              </a:lnTo>
                              <a:lnTo>
                                <a:pt x="4" y="235"/>
                              </a:lnTo>
                              <a:lnTo>
                                <a:pt x="1" y="243"/>
                              </a:lnTo>
                              <a:lnTo>
                                <a:pt x="0" y="253"/>
                              </a:lnTo>
                              <a:lnTo>
                                <a:pt x="1" y="257"/>
                              </a:lnTo>
                              <a:lnTo>
                                <a:pt x="4" y="263"/>
                              </a:lnTo>
                              <a:lnTo>
                                <a:pt x="8" y="268"/>
                              </a:lnTo>
                              <a:lnTo>
                                <a:pt x="13" y="273"/>
                              </a:lnTo>
                              <a:lnTo>
                                <a:pt x="28" y="283"/>
                              </a:lnTo>
                              <a:lnTo>
                                <a:pt x="46" y="292"/>
                              </a:lnTo>
                              <a:lnTo>
                                <a:pt x="65" y="301"/>
                              </a:lnTo>
                              <a:lnTo>
                                <a:pt x="84" y="308"/>
                              </a:lnTo>
                              <a:lnTo>
                                <a:pt x="101" y="312"/>
                              </a:lnTo>
                              <a:lnTo>
                                <a:pt x="114" y="313"/>
                              </a:lnTo>
                              <a:lnTo>
                                <a:pt x="122" y="313"/>
                              </a:lnTo>
                              <a:lnTo>
                                <a:pt x="129" y="312"/>
                              </a:lnTo>
                              <a:lnTo>
                                <a:pt x="134" y="311"/>
                              </a:lnTo>
                              <a:lnTo>
                                <a:pt x="140" y="308"/>
                              </a:lnTo>
                              <a:lnTo>
                                <a:pt x="149" y="303"/>
                              </a:lnTo>
                              <a:lnTo>
                                <a:pt x="157" y="296"/>
                              </a:lnTo>
                              <a:lnTo>
                                <a:pt x="169" y="280"/>
                              </a:lnTo>
                              <a:lnTo>
                                <a:pt x="181" y="265"/>
                              </a:lnTo>
                              <a:lnTo>
                                <a:pt x="187" y="285"/>
                              </a:lnTo>
                              <a:lnTo>
                                <a:pt x="193" y="307"/>
                              </a:lnTo>
                              <a:lnTo>
                                <a:pt x="194" y="317"/>
                              </a:lnTo>
                              <a:lnTo>
                                <a:pt x="197" y="327"/>
                              </a:lnTo>
                              <a:lnTo>
                                <a:pt x="201" y="336"/>
                              </a:lnTo>
                              <a:lnTo>
                                <a:pt x="205" y="344"/>
                              </a:lnTo>
                              <a:lnTo>
                                <a:pt x="214" y="353"/>
                              </a:lnTo>
                              <a:lnTo>
                                <a:pt x="226" y="361"/>
                              </a:lnTo>
                              <a:lnTo>
                                <a:pt x="238" y="368"/>
                              </a:lnTo>
                              <a:lnTo>
                                <a:pt x="251" y="375"/>
                              </a:lnTo>
                              <a:lnTo>
                                <a:pt x="265" y="381"/>
                              </a:lnTo>
                              <a:lnTo>
                                <a:pt x="277" y="388"/>
                              </a:lnTo>
                              <a:lnTo>
                                <a:pt x="282" y="393"/>
                              </a:lnTo>
                              <a:lnTo>
                                <a:pt x="286" y="397"/>
                              </a:lnTo>
                              <a:lnTo>
                                <a:pt x="291" y="404"/>
                              </a:lnTo>
                              <a:lnTo>
                                <a:pt x="294" y="409"/>
                              </a:lnTo>
                              <a:lnTo>
                                <a:pt x="286" y="415"/>
                              </a:lnTo>
                              <a:lnTo>
                                <a:pt x="279" y="416"/>
                              </a:lnTo>
                              <a:lnTo>
                                <a:pt x="277" y="416"/>
                              </a:lnTo>
                              <a:lnTo>
                                <a:pt x="273" y="416"/>
                              </a:lnTo>
                              <a:lnTo>
                                <a:pt x="269" y="413"/>
                              </a:lnTo>
                              <a:lnTo>
                                <a:pt x="265" y="409"/>
                              </a:lnTo>
                              <a:lnTo>
                                <a:pt x="265" y="445"/>
                              </a:lnTo>
                              <a:lnTo>
                                <a:pt x="273" y="453"/>
                              </a:lnTo>
                              <a:lnTo>
                                <a:pt x="281" y="460"/>
                              </a:lnTo>
                              <a:lnTo>
                                <a:pt x="290" y="465"/>
                              </a:lnTo>
                              <a:lnTo>
                                <a:pt x="299" y="468"/>
                              </a:lnTo>
                              <a:lnTo>
                                <a:pt x="318" y="473"/>
                              </a:lnTo>
                              <a:lnTo>
                                <a:pt x="337" y="477"/>
                              </a:lnTo>
                              <a:lnTo>
                                <a:pt x="345" y="479"/>
                              </a:lnTo>
                              <a:lnTo>
                                <a:pt x="353" y="481"/>
                              </a:lnTo>
                              <a:lnTo>
                                <a:pt x="361" y="485"/>
                              </a:lnTo>
                              <a:lnTo>
                                <a:pt x="367" y="491"/>
                              </a:lnTo>
                              <a:lnTo>
                                <a:pt x="373" y="497"/>
                              </a:lnTo>
                              <a:lnTo>
                                <a:pt x="378" y="507"/>
                              </a:lnTo>
                              <a:lnTo>
                                <a:pt x="382" y="517"/>
                              </a:lnTo>
                              <a:lnTo>
                                <a:pt x="385" y="531"/>
                              </a:lnTo>
                              <a:lnTo>
                                <a:pt x="403" y="535"/>
                              </a:lnTo>
                              <a:lnTo>
                                <a:pt x="425" y="539"/>
                              </a:lnTo>
                              <a:lnTo>
                                <a:pt x="445" y="541"/>
                              </a:lnTo>
                              <a:lnTo>
                                <a:pt x="463" y="543"/>
                              </a:lnTo>
                              <a:lnTo>
                                <a:pt x="473" y="541"/>
                              </a:lnTo>
                              <a:lnTo>
                                <a:pt x="482" y="540"/>
                              </a:lnTo>
                              <a:lnTo>
                                <a:pt x="490" y="537"/>
                              </a:lnTo>
                              <a:lnTo>
                                <a:pt x="498" y="533"/>
                              </a:lnTo>
                              <a:lnTo>
                                <a:pt x="511" y="523"/>
                              </a:lnTo>
                              <a:lnTo>
                                <a:pt x="525" y="512"/>
                              </a:lnTo>
                              <a:lnTo>
                                <a:pt x="535" y="501"/>
                              </a:lnTo>
                              <a:lnTo>
                                <a:pt x="547" y="492"/>
                              </a:lnTo>
                              <a:lnTo>
                                <a:pt x="553" y="488"/>
                              </a:lnTo>
                              <a:lnTo>
                                <a:pt x="559" y="484"/>
                              </a:lnTo>
                              <a:lnTo>
                                <a:pt x="565" y="483"/>
                              </a:lnTo>
                              <a:lnTo>
                                <a:pt x="571" y="483"/>
                              </a:lnTo>
                              <a:lnTo>
                                <a:pt x="579" y="483"/>
                              </a:lnTo>
                              <a:lnTo>
                                <a:pt x="587" y="485"/>
                              </a:lnTo>
                              <a:lnTo>
                                <a:pt x="593" y="488"/>
                              </a:lnTo>
                              <a:lnTo>
                                <a:pt x="597" y="492"/>
                              </a:lnTo>
                              <a:lnTo>
                                <a:pt x="601" y="497"/>
                              </a:lnTo>
                              <a:lnTo>
                                <a:pt x="603" y="504"/>
                              </a:lnTo>
                              <a:lnTo>
                                <a:pt x="606" y="511"/>
                              </a:lnTo>
                              <a:lnTo>
                                <a:pt x="607" y="517"/>
                              </a:lnTo>
                              <a:lnTo>
                                <a:pt x="611" y="531"/>
                              </a:lnTo>
                              <a:lnTo>
                                <a:pt x="614" y="543"/>
                              </a:lnTo>
                              <a:lnTo>
                                <a:pt x="617" y="549"/>
                              </a:lnTo>
                              <a:lnTo>
                                <a:pt x="618" y="553"/>
                              </a:lnTo>
                              <a:lnTo>
                                <a:pt x="622" y="557"/>
                              </a:lnTo>
                              <a:lnTo>
                                <a:pt x="626" y="560"/>
                              </a:lnTo>
                              <a:lnTo>
                                <a:pt x="634" y="565"/>
                              </a:lnTo>
                              <a:lnTo>
                                <a:pt x="645" y="569"/>
                              </a:lnTo>
                              <a:lnTo>
                                <a:pt x="658" y="573"/>
                              </a:lnTo>
                              <a:lnTo>
                                <a:pt x="671" y="577"/>
                              </a:lnTo>
                              <a:lnTo>
                                <a:pt x="699" y="583"/>
                              </a:lnTo>
                              <a:lnTo>
                                <a:pt x="722" y="584"/>
                              </a:lnTo>
                              <a:lnTo>
                                <a:pt x="725" y="579"/>
                              </a:lnTo>
                              <a:lnTo>
                                <a:pt x="733" y="572"/>
                              </a:lnTo>
                              <a:lnTo>
                                <a:pt x="742" y="565"/>
                              </a:lnTo>
                              <a:lnTo>
                                <a:pt x="753" y="560"/>
                              </a:lnTo>
                              <a:lnTo>
                                <a:pt x="758" y="555"/>
                              </a:lnTo>
                              <a:lnTo>
                                <a:pt x="763" y="548"/>
                              </a:lnTo>
                              <a:lnTo>
                                <a:pt x="767" y="541"/>
                              </a:lnTo>
                              <a:lnTo>
                                <a:pt x="771" y="535"/>
                              </a:lnTo>
                              <a:lnTo>
                                <a:pt x="775" y="527"/>
                              </a:lnTo>
                              <a:lnTo>
                                <a:pt x="781" y="520"/>
                              </a:lnTo>
                              <a:lnTo>
                                <a:pt x="786" y="516"/>
                              </a:lnTo>
                              <a:lnTo>
                                <a:pt x="794" y="512"/>
                              </a:lnTo>
                              <a:lnTo>
                                <a:pt x="839" y="515"/>
                              </a:lnTo>
                              <a:lnTo>
                                <a:pt x="902" y="519"/>
                              </a:lnTo>
                              <a:lnTo>
                                <a:pt x="916" y="519"/>
                              </a:lnTo>
                              <a:lnTo>
                                <a:pt x="931" y="517"/>
                              </a:lnTo>
                              <a:lnTo>
                                <a:pt x="944" y="515"/>
                              </a:lnTo>
                              <a:lnTo>
                                <a:pt x="956" y="511"/>
                              </a:lnTo>
                              <a:lnTo>
                                <a:pt x="962" y="509"/>
                              </a:lnTo>
                              <a:lnTo>
                                <a:pt x="967" y="505"/>
                              </a:lnTo>
                              <a:lnTo>
                                <a:pt x="971" y="503"/>
                              </a:lnTo>
                              <a:lnTo>
                                <a:pt x="975" y="499"/>
                              </a:lnTo>
                              <a:lnTo>
                                <a:pt x="978" y="493"/>
                              </a:lnTo>
                              <a:lnTo>
                                <a:pt x="979" y="488"/>
                              </a:lnTo>
                              <a:lnTo>
                                <a:pt x="980" y="483"/>
                              </a:lnTo>
                              <a:lnTo>
                                <a:pt x="982" y="476"/>
                              </a:lnTo>
                              <a:lnTo>
                                <a:pt x="982" y="456"/>
                              </a:lnTo>
                              <a:lnTo>
                                <a:pt x="983" y="437"/>
                              </a:lnTo>
                              <a:lnTo>
                                <a:pt x="984" y="420"/>
                              </a:lnTo>
                              <a:lnTo>
                                <a:pt x="988" y="404"/>
                              </a:lnTo>
                              <a:lnTo>
                                <a:pt x="995" y="373"/>
                              </a:lnTo>
                              <a:lnTo>
                                <a:pt x="1003" y="344"/>
                              </a:lnTo>
                              <a:lnTo>
                                <a:pt x="1012" y="313"/>
                              </a:lnTo>
                              <a:lnTo>
                                <a:pt x="1022" y="283"/>
                              </a:lnTo>
                              <a:lnTo>
                                <a:pt x="1026" y="267"/>
                              </a:lnTo>
                              <a:lnTo>
                                <a:pt x="1030" y="249"/>
                              </a:lnTo>
                              <a:lnTo>
                                <a:pt x="1032" y="231"/>
                              </a:lnTo>
                              <a:lnTo>
                                <a:pt x="1035" y="211"/>
                              </a:lnTo>
                              <a:lnTo>
                                <a:pt x="1030" y="22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5" name="Freeform 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57338" y="3856038"/>
                          <a:ext cx="271462" cy="246062"/>
                        </a:xfrm>
                        <a:custGeom>
                          <a:avLst/>
                          <a:gdLst>
                            <a:gd name="T0" fmla="*/ 311 w 560"/>
                            <a:gd name="T1" fmla="*/ 452 h 506"/>
                            <a:gd name="T2" fmla="*/ 337 w 560"/>
                            <a:gd name="T3" fmla="*/ 433 h 506"/>
                            <a:gd name="T4" fmla="*/ 375 w 560"/>
                            <a:gd name="T5" fmla="*/ 421 h 506"/>
                            <a:gd name="T6" fmla="*/ 397 w 560"/>
                            <a:gd name="T7" fmla="*/ 404 h 506"/>
                            <a:gd name="T8" fmla="*/ 409 w 560"/>
                            <a:gd name="T9" fmla="*/ 368 h 506"/>
                            <a:gd name="T10" fmla="*/ 448 w 560"/>
                            <a:gd name="T11" fmla="*/ 364 h 506"/>
                            <a:gd name="T12" fmla="*/ 484 w 560"/>
                            <a:gd name="T13" fmla="*/ 353 h 506"/>
                            <a:gd name="T14" fmla="*/ 514 w 560"/>
                            <a:gd name="T15" fmla="*/ 336 h 506"/>
                            <a:gd name="T16" fmla="*/ 538 w 560"/>
                            <a:gd name="T17" fmla="*/ 312 h 506"/>
                            <a:gd name="T18" fmla="*/ 556 w 560"/>
                            <a:gd name="T19" fmla="*/ 283 h 506"/>
                            <a:gd name="T20" fmla="*/ 541 w 560"/>
                            <a:gd name="T21" fmla="*/ 269 h 506"/>
                            <a:gd name="T22" fmla="*/ 520 w 560"/>
                            <a:gd name="T23" fmla="*/ 256 h 506"/>
                            <a:gd name="T24" fmla="*/ 504 w 560"/>
                            <a:gd name="T25" fmla="*/ 236 h 506"/>
                            <a:gd name="T26" fmla="*/ 484 w 560"/>
                            <a:gd name="T27" fmla="*/ 179 h 506"/>
                            <a:gd name="T28" fmla="*/ 469 w 560"/>
                            <a:gd name="T29" fmla="*/ 115 h 506"/>
                            <a:gd name="T30" fmla="*/ 450 w 560"/>
                            <a:gd name="T31" fmla="*/ 71 h 506"/>
                            <a:gd name="T32" fmla="*/ 435 w 560"/>
                            <a:gd name="T33" fmla="*/ 52 h 506"/>
                            <a:gd name="T34" fmla="*/ 412 w 560"/>
                            <a:gd name="T35" fmla="*/ 44 h 506"/>
                            <a:gd name="T36" fmla="*/ 395 w 560"/>
                            <a:gd name="T37" fmla="*/ 47 h 506"/>
                            <a:gd name="T38" fmla="*/ 384 w 560"/>
                            <a:gd name="T39" fmla="*/ 63 h 506"/>
                            <a:gd name="T40" fmla="*/ 363 w 560"/>
                            <a:gd name="T41" fmla="*/ 64 h 506"/>
                            <a:gd name="T42" fmla="*/ 339 w 560"/>
                            <a:gd name="T43" fmla="*/ 45 h 506"/>
                            <a:gd name="T44" fmla="*/ 307 w 560"/>
                            <a:gd name="T45" fmla="*/ 11 h 506"/>
                            <a:gd name="T46" fmla="*/ 285 w 560"/>
                            <a:gd name="T47" fmla="*/ 1 h 506"/>
                            <a:gd name="T48" fmla="*/ 251 w 560"/>
                            <a:gd name="T49" fmla="*/ 5 h 506"/>
                            <a:gd name="T50" fmla="*/ 237 w 560"/>
                            <a:gd name="T51" fmla="*/ 4 h 506"/>
                            <a:gd name="T52" fmla="*/ 217 w 560"/>
                            <a:gd name="T53" fmla="*/ 15 h 506"/>
                            <a:gd name="T54" fmla="*/ 191 w 560"/>
                            <a:gd name="T55" fmla="*/ 19 h 506"/>
                            <a:gd name="T56" fmla="*/ 156 w 560"/>
                            <a:gd name="T57" fmla="*/ 19 h 506"/>
                            <a:gd name="T58" fmla="*/ 151 w 560"/>
                            <a:gd name="T59" fmla="*/ 56 h 506"/>
                            <a:gd name="T60" fmla="*/ 137 w 560"/>
                            <a:gd name="T61" fmla="*/ 80 h 506"/>
                            <a:gd name="T62" fmla="*/ 115 w 560"/>
                            <a:gd name="T63" fmla="*/ 101 h 506"/>
                            <a:gd name="T64" fmla="*/ 99 w 560"/>
                            <a:gd name="T65" fmla="*/ 125 h 506"/>
                            <a:gd name="T66" fmla="*/ 97 w 560"/>
                            <a:gd name="T67" fmla="*/ 156 h 506"/>
                            <a:gd name="T68" fmla="*/ 108 w 560"/>
                            <a:gd name="T69" fmla="*/ 177 h 506"/>
                            <a:gd name="T70" fmla="*/ 129 w 560"/>
                            <a:gd name="T71" fmla="*/ 187 h 506"/>
                            <a:gd name="T72" fmla="*/ 139 w 560"/>
                            <a:gd name="T73" fmla="*/ 217 h 506"/>
                            <a:gd name="T74" fmla="*/ 135 w 560"/>
                            <a:gd name="T75" fmla="*/ 239 h 506"/>
                            <a:gd name="T76" fmla="*/ 116 w 560"/>
                            <a:gd name="T77" fmla="*/ 268 h 506"/>
                            <a:gd name="T78" fmla="*/ 81 w 560"/>
                            <a:gd name="T79" fmla="*/ 296 h 506"/>
                            <a:gd name="T80" fmla="*/ 44 w 560"/>
                            <a:gd name="T81" fmla="*/ 324 h 506"/>
                            <a:gd name="T82" fmla="*/ 12 w 560"/>
                            <a:gd name="T83" fmla="*/ 360 h 506"/>
                            <a:gd name="T84" fmla="*/ 1 w 560"/>
                            <a:gd name="T85" fmla="*/ 391 h 506"/>
                            <a:gd name="T86" fmla="*/ 1 w 560"/>
                            <a:gd name="T87" fmla="*/ 425 h 506"/>
                            <a:gd name="T88" fmla="*/ 19 w 560"/>
                            <a:gd name="T89" fmla="*/ 472 h 506"/>
                            <a:gd name="T90" fmla="*/ 35 w 560"/>
                            <a:gd name="T91" fmla="*/ 492 h 506"/>
                            <a:gd name="T92" fmla="*/ 52 w 560"/>
                            <a:gd name="T93" fmla="*/ 504 h 506"/>
                            <a:gd name="T94" fmla="*/ 75 w 560"/>
                            <a:gd name="T95" fmla="*/ 506 h 506"/>
                            <a:gd name="T96" fmla="*/ 96 w 560"/>
                            <a:gd name="T97" fmla="*/ 498 h 506"/>
                            <a:gd name="T98" fmla="*/ 129 w 560"/>
                            <a:gd name="T99" fmla="*/ 469 h 506"/>
                            <a:gd name="T100" fmla="*/ 153 w 560"/>
                            <a:gd name="T101" fmla="*/ 454 h 506"/>
                            <a:gd name="T102" fmla="*/ 185 w 560"/>
                            <a:gd name="T103" fmla="*/ 453 h 506"/>
                            <a:gd name="T104" fmla="*/ 235 w 560"/>
                            <a:gd name="T105" fmla="*/ 461 h 506"/>
                            <a:gd name="T106" fmla="*/ 283 w 560"/>
                            <a:gd name="T107" fmla="*/ 469 h 50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560"/>
                            <a:gd name="T163" fmla="*/ 0 h 506"/>
                            <a:gd name="T164" fmla="*/ 560 w 560"/>
                            <a:gd name="T165" fmla="*/ 506 h 506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560" h="506">
                              <a:moveTo>
                                <a:pt x="307" y="470"/>
                              </a:moveTo>
                              <a:lnTo>
                                <a:pt x="308" y="460"/>
                              </a:lnTo>
                              <a:lnTo>
                                <a:pt x="311" y="452"/>
                              </a:lnTo>
                              <a:lnTo>
                                <a:pt x="316" y="445"/>
                              </a:lnTo>
                              <a:lnTo>
                                <a:pt x="321" y="441"/>
                              </a:lnTo>
                              <a:lnTo>
                                <a:pt x="337" y="433"/>
                              </a:lnTo>
                              <a:lnTo>
                                <a:pt x="356" y="428"/>
                              </a:lnTo>
                              <a:lnTo>
                                <a:pt x="365" y="425"/>
                              </a:lnTo>
                              <a:lnTo>
                                <a:pt x="375" y="421"/>
                              </a:lnTo>
                              <a:lnTo>
                                <a:pt x="383" y="417"/>
                              </a:lnTo>
                              <a:lnTo>
                                <a:pt x="391" y="410"/>
                              </a:lnTo>
                              <a:lnTo>
                                <a:pt x="397" y="404"/>
                              </a:lnTo>
                              <a:lnTo>
                                <a:pt x="403" y="395"/>
                              </a:lnTo>
                              <a:lnTo>
                                <a:pt x="407" y="383"/>
                              </a:lnTo>
                              <a:lnTo>
                                <a:pt x="409" y="368"/>
                              </a:lnTo>
                              <a:lnTo>
                                <a:pt x="423" y="368"/>
                              </a:lnTo>
                              <a:lnTo>
                                <a:pt x="436" y="367"/>
                              </a:lnTo>
                              <a:lnTo>
                                <a:pt x="448" y="364"/>
                              </a:lnTo>
                              <a:lnTo>
                                <a:pt x="460" y="361"/>
                              </a:lnTo>
                              <a:lnTo>
                                <a:pt x="472" y="357"/>
                              </a:lnTo>
                              <a:lnTo>
                                <a:pt x="484" y="353"/>
                              </a:lnTo>
                              <a:lnTo>
                                <a:pt x="494" y="348"/>
                              </a:lnTo>
                              <a:lnTo>
                                <a:pt x="505" y="343"/>
                              </a:lnTo>
                              <a:lnTo>
                                <a:pt x="514" y="336"/>
                              </a:lnTo>
                              <a:lnTo>
                                <a:pt x="522" y="328"/>
                              </a:lnTo>
                              <a:lnTo>
                                <a:pt x="532" y="321"/>
                              </a:lnTo>
                              <a:lnTo>
                                <a:pt x="538" y="312"/>
                              </a:lnTo>
                              <a:lnTo>
                                <a:pt x="545" y="303"/>
                              </a:lnTo>
                              <a:lnTo>
                                <a:pt x="550" y="293"/>
                              </a:lnTo>
                              <a:lnTo>
                                <a:pt x="556" y="283"/>
                              </a:lnTo>
                              <a:lnTo>
                                <a:pt x="560" y="272"/>
                              </a:lnTo>
                              <a:lnTo>
                                <a:pt x="550" y="271"/>
                              </a:lnTo>
                              <a:lnTo>
                                <a:pt x="541" y="269"/>
                              </a:lnTo>
                              <a:lnTo>
                                <a:pt x="533" y="267"/>
                              </a:lnTo>
                              <a:lnTo>
                                <a:pt x="526" y="261"/>
                              </a:lnTo>
                              <a:lnTo>
                                <a:pt x="520" y="256"/>
                              </a:lnTo>
                              <a:lnTo>
                                <a:pt x="513" y="251"/>
                              </a:lnTo>
                              <a:lnTo>
                                <a:pt x="508" y="244"/>
                              </a:lnTo>
                              <a:lnTo>
                                <a:pt x="504" y="236"/>
                              </a:lnTo>
                              <a:lnTo>
                                <a:pt x="496" y="219"/>
                              </a:lnTo>
                              <a:lnTo>
                                <a:pt x="489" y="199"/>
                              </a:lnTo>
                              <a:lnTo>
                                <a:pt x="484" y="179"/>
                              </a:lnTo>
                              <a:lnTo>
                                <a:pt x="478" y="157"/>
                              </a:lnTo>
                              <a:lnTo>
                                <a:pt x="474" y="136"/>
                              </a:lnTo>
                              <a:lnTo>
                                <a:pt x="469" y="115"/>
                              </a:lnTo>
                              <a:lnTo>
                                <a:pt x="462" y="96"/>
                              </a:lnTo>
                              <a:lnTo>
                                <a:pt x="456" y="79"/>
                              </a:lnTo>
                              <a:lnTo>
                                <a:pt x="450" y="71"/>
                              </a:lnTo>
                              <a:lnTo>
                                <a:pt x="447" y="64"/>
                              </a:lnTo>
                              <a:lnTo>
                                <a:pt x="441" y="57"/>
                              </a:lnTo>
                              <a:lnTo>
                                <a:pt x="435" y="52"/>
                              </a:lnTo>
                              <a:lnTo>
                                <a:pt x="428" y="48"/>
                              </a:lnTo>
                              <a:lnTo>
                                <a:pt x="420" y="45"/>
                              </a:lnTo>
                              <a:lnTo>
                                <a:pt x="412" y="44"/>
                              </a:lnTo>
                              <a:lnTo>
                                <a:pt x="403" y="43"/>
                              </a:lnTo>
                              <a:lnTo>
                                <a:pt x="399" y="44"/>
                              </a:lnTo>
                              <a:lnTo>
                                <a:pt x="395" y="47"/>
                              </a:lnTo>
                              <a:lnTo>
                                <a:pt x="392" y="51"/>
                              </a:lnTo>
                              <a:lnTo>
                                <a:pt x="389" y="55"/>
                              </a:lnTo>
                              <a:lnTo>
                                <a:pt x="384" y="63"/>
                              </a:lnTo>
                              <a:lnTo>
                                <a:pt x="379" y="67"/>
                              </a:lnTo>
                              <a:lnTo>
                                <a:pt x="371" y="67"/>
                              </a:lnTo>
                              <a:lnTo>
                                <a:pt x="363" y="64"/>
                              </a:lnTo>
                              <a:lnTo>
                                <a:pt x="356" y="61"/>
                              </a:lnTo>
                              <a:lnTo>
                                <a:pt x="349" y="56"/>
                              </a:lnTo>
                              <a:lnTo>
                                <a:pt x="339" y="45"/>
                              </a:lnTo>
                              <a:lnTo>
                                <a:pt x="328" y="33"/>
                              </a:lnTo>
                              <a:lnTo>
                                <a:pt x="317" y="21"/>
                              </a:lnTo>
                              <a:lnTo>
                                <a:pt x="307" y="11"/>
                              </a:lnTo>
                              <a:lnTo>
                                <a:pt x="300" y="7"/>
                              </a:lnTo>
                              <a:lnTo>
                                <a:pt x="293" y="4"/>
                              </a:lnTo>
                              <a:lnTo>
                                <a:pt x="285" y="1"/>
                              </a:lnTo>
                              <a:lnTo>
                                <a:pt x="276" y="0"/>
                              </a:lnTo>
                              <a:lnTo>
                                <a:pt x="263" y="3"/>
                              </a:lnTo>
                              <a:lnTo>
                                <a:pt x="251" y="5"/>
                              </a:lnTo>
                              <a:lnTo>
                                <a:pt x="245" y="5"/>
                              </a:lnTo>
                              <a:lnTo>
                                <a:pt x="241" y="5"/>
                              </a:lnTo>
                              <a:lnTo>
                                <a:pt x="237" y="4"/>
                              </a:lnTo>
                              <a:lnTo>
                                <a:pt x="235" y="0"/>
                              </a:lnTo>
                              <a:lnTo>
                                <a:pt x="225" y="8"/>
                              </a:lnTo>
                              <a:lnTo>
                                <a:pt x="217" y="15"/>
                              </a:lnTo>
                              <a:lnTo>
                                <a:pt x="209" y="17"/>
                              </a:lnTo>
                              <a:lnTo>
                                <a:pt x="204" y="19"/>
                              </a:lnTo>
                              <a:lnTo>
                                <a:pt x="191" y="19"/>
                              </a:lnTo>
                              <a:lnTo>
                                <a:pt x="177" y="19"/>
                              </a:lnTo>
                              <a:lnTo>
                                <a:pt x="167" y="19"/>
                              </a:lnTo>
                              <a:lnTo>
                                <a:pt x="156" y="19"/>
                              </a:lnTo>
                              <a:lnTo>
                                <a:pt x="156" y="33"/>
                              </a:lnTo>
                              <a:lnTo>
                                <a:pt x="153" y="45"/>
                              </a:lnTo>
                              <a:lnTo>
                                <a:pt x="151" y="56"/>
                              </a:lnTo>
                              <a:lnTo>
                                <a:pt x="147" y="65"/>
                              </a:lnTo>
                              <a:lnTo>
                                <a:pt x="143" y="73"/>
                              </a:lnTo>
                              <a:lnTo>
                                <a:pt x="137" y="80"/>
                              </a:lnTo>
                              <a:lnTo>
                                <a:pt x="132" y="85"/>
                              </a:lnTo>
                              <a:lnTo>
                                <a:pt x="127" y="91"/>
                              </a:lnTo>
                              <a:lnTo>
                                <a:pt x="115" y="101"/>
                              </a:lnTo>
                              <a:lnTo>
                                <a:pt x="105" y="112"/>
                              </a:lnTo>
                              <a:lnTo>
                                <a:pt x="101" y="119"/>
                              </a:lnTo>
                              <a:lnTo>
                                <a:pt x="99" y="125"/>
                              </a:lnTo>
                              <a:lnTo>
                                <a:pt x="96" y="135"/>
                              </a:lnTo>
                              <a:lnTo>
                                <a:pt x="96" y="145"/>
                              </a:lnTo>
                              <a:lnTo>
                                <a:pt x="97" y="156"/>
                              </a:lnTo>
                              <a:lnTo>
                                <a:pt x="99" y="164"/>
                              </a:lnTo>
                              <a:lnTo>
                                <a:pt x="103" y="172"/>
                              </a:lnTo>
                              <a:lnTo>
                                <a:pt x="108" y="177"/>
                              </a:lnTo>
                              <a:lnTo>
                                <a:pt x="115" y="181"/>
                              </a:lnTo>
                              <a:lnTo>
                                <a:pt x="121" y="185"/>
                              </a:lnTo>
                              <a:lnTo>
                                <a:pt x="129" y="187"/>
                              </a:lnTo>
                              <a:lnTo>
                                <a:pt x="139" y="187"/>
                              </a:lnTo>
                              <a:lnTo>
                                <a:pt x="139" y="207"/>
                              </a:lnTo>
                              <a:lnTo>
                                <a:pt x="139" y="217"/>
                              </a:lnTo>
                              <a:lnTo>
                                <a:pt x="137" y="225"/>
                              </a:lnTo>
                              <a:lnTo>
                                <a:pt x="136" y="232"/>
                              </a:lnTo>
                              <a:lnTo>
                                <a:pt x="135" y="239"/>
                              </a:lnTo>
                              <a:lnTo>
                                <a:pt x="132" y="245"/>
                              </a:lnTo>
                              <a:lnTo>
                                <a:pt x="125" y="257"/>
                              </a:lnTo>
                              <a:lnTo>
                                <a:pt x="116" y="268"/>
                              </a:lnTo>
                              <a:lnTo>
                                <a:pt x="105" y="277"/>
                              </a:lnTo>
                              <a:lnTo>
                                <a:pt x="95" y="287"/>
                              </a:lnTo>
                              <a:lnTo>
                                <a:pt x="81" y="296"/>
                              </a:lnTo>
                              <a:lnTo>
                                <a:pt x="69" y="305"/>
                              </a:lnTo>
                              <a:lnTo>
                                <a:pt x="56" y="315"/>
                              </a:lnTo>
                              <a:lnTo>
                                <a:pt x="44" y="324"/>
                              </a:lnTo>
                              <a:lnTo>
                                <a:pt x="32" y="335"/>
                              </a:lnTo>
                              <a:lnTo>
                                <a:pt x="21" y="347"/>
                              </a:lnTo>
                              <a:lnTo>
                                <a:pt x="12" y="360"/>
                              </a:lnTo>
                              <a:lnTo>
                                <a:pt x="5" y="375"/>
                              </a:lnTo>
                              <a:lnTo>
                                <a:pt x="3" y="383"/>
                              </a:lnTo>
                              <a:lnTo>
                                <a:pt x="1" y="391"/>
                              </a:lnTo>
                              <a:lnTo>
                                <a:pt x="0" y="400"/>
                              </a:lnTo>
                              <a:lnTo>
                                <a:pt x="0" y="410"/>
                              </a:lnTo>
                              <a:lnTo>
                                <a:pt x="1" y="425"/>
                              </a:lnTo>
                              <a:lnTo>
                                <a:pt x="5" y="440"/>
                              </a:lnTo>
                              <a:lnTo>
                                <a:pt x="11" y="456"/>
                              </a:lnTo>
                              <a:lnTo>
                                <a:pt x="19" y="472"/>
                              </a:lnTo>
                              <a:lnTo>
                                <a:pt x="24" y="478"/>
                              </a:lnTo>
                              <a:lnTo>
                                <a:pt x="29" y="485"/>
                              </a:lnTo>
                              <a:lnTo>
                                <a:pt x="35" y="492"/>
                              </a:lnTo>
                              <a:lnTo>
                                <a:pt x="40" y="496"/>
                              </a:lnTo>
                              <a:lnTo>
                                <a:pt x="47" y="501"/>
                              </a:lnTo>
                              <a:lnTo>
                                <a:pt x="52" y="504"/>
                              </a:lnTo>
                              <a:lnTo>
                                <a:pt x="59" y="505"/>
                              </a:lnTo>
                              <a:lnTo>
                                <a:pt x="65" y="506"/>
                              </a:lnTo>
                              <a:lnTo>
                                <a:pt x="75" y="506"/>
                              </a:lnTo>
                              <a:lnTo>
                                <a:pt x="83" y="504"/>
                              </a:lnTo>
                              <a:lnTo>
                                <a:pt x="89" y="501"/>
                              </a:lnTo>
                              <a:lnTo>
                                <a:pt x="96" y="498"/>
                              </a:lnTo>
                              <a:lnTo>
                                <a:pt x="108" y="489"/>
                              </a:lnTo>
                              <a:lnTo>
                                <a:pt x="119" y="480"/>
                              </a:lnTo>
                              <a:lnTo>
                                <a:pt x="129" y="469"/>
                              </a:lnTo>
                              <a:lnTo>
                                <a:pt x="141" y="461"/>
                              </a:lnTo>
                              <a:lnTo>
                                <a:pt x="147" y="457"/>
                              </a:lnTo>
                              <a:lnTo>
                                <a:pt x="153" y="454"/>
                              </a:lnTo>
                              <a:lnTo>
                                <a:pt x="160" y="453"/>
                              </a:lnTo>
                              <a:lnTo>
                                <a:pt x="168" y="452"/>
                              </a:lnTo>
                              <a:lnTo>
                                <a:pt x="185" y="453"/>
                              </a:lnTo>
                              <a:lnTo>
                                <a:pt x="203" y="454"/>
                              </a:lnTo>
                              <a:lnTo>
                                <a:pt x="219" y="458"/>
                              </a:lnTo>
                              <a:lnTo>
                                <a:pt x="235" y="461"/>
                              </a:lnTo>
                              <a:lnTo>
                                <a:pt x="251" y="465"/>
                              </a:lnTo>
                              <a:lnTo>
                                <a:pt x="267" y="468"/>
                              </a:lnTo>
                              <a:lnTo>
                                <a:pt x="283" y="469"/>
                              </a:lnTo>
                              <a:lnTo>
                                <a:pt x="301" y="470"/>
                              </a:lnTo>
                              <a:lnTo>
                                <a:pt x="307" y="47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6" name="Freeform 5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58875" y="3686175"/>
                          <a:ext cx="512763" cy="352425"/>
                        </a:xfrm>
                        <a:custGeom>
                          <a:avLst/>
                          <a:gdLst>
                            <a:gd name="T0" fmla="*/ 31 w 1060"/>
                            <a:gd name="T1" fmla="*/ 221 h 727"/>
                            <a:gd name="T2" fmla="*/ 107 w 1060"/>
                            <a:gd name="T3" fmla="*/ 156 h 727"/>
                            <a:gd name="T4" fmla="*/ 115 w 1060"/>
                            <a:gd name="T5" fmla="*/ 115 h 727"/>
                            <a:gd name="T6" fmla="*/ 127 w 1060"/>
                            <a:gd name="T7" fmla="*/ 30 h 727"/>
                            <a:gd name="T8" fmla="*/ 159 w 1060"/>
                            <a:gd name="T9" fmla="*/ 0 h 727"/>
                            <a:gd name="T10" fmla="*/ 184 w 1060"/>
                            <a:gd name="T11" fmla="*/ 12 h 727"/>
                            <a:gd name="T12" fmla="*/ 209 w 1060"/>
                            <a:gd name="T13" fmla="*/ 48 h 727"/>
                            <a:gd name="T14" fmla="*/ 256 w 1060"/>
                            <a:gd name="T15" fmla="*/ 67 h 727"/>
                            <a:gd name="T16" fmla="*/ 371 w 1060"/>
                            <a:gd name="T17" fmla="*/ 80 h 727"/>
                            <a:gd name="T18" fmla="*/ 429 w 1060"/>
                            <a:gd name="T19" fmla="*/ 99 h 727"/>
                            <a:gd name="T20" fmla="*/ 460 w 1060"/>
                            <a:gd name="T21" fmla="*/ 131 h 727"/>
                            <a:gd name="T22" fmla="*/ 511 w 1060"/>
                            <a:gd name="T23" fmla="*/ 131 h 727"/>
                            <a:gd name="T24" fmla="*/ 598 w 1060"/>
                            <a:gd name="T25" fmla="*/ 86 h 727"/>
                            <a:gd name="T26" fmla="*/ 644 w 1060"/>
                            <a:gd name="T27" fmla="*/ 76 h 727"/>
                            <a:gd name="T28" fmla="*/ 681 w 1060"/>
                            <a:gd name="T29" fmla="*/ 104 h 727"/>
                            <a:gd name="T30" fmla="*/ 701 w 1060"/>
                            <a:gd name="T31" fmla="*/ 158 h 727"/>
                            <a:gd name="T32" fmla="*/ 726 w 1060"/>
                            <a:gd name="T33" fmla="*/ 163 h 727"/>
                            <a:gd name="T34" fmla="*/ 761 w 1060"/>
                            <a:gd name="T35" fmla="*/ 156 h 727"/>
                            <a:gd name="T36" fmla="*/ 782 w 1060"/>
                            <a:gd name="T37" fmla="*/ 187 h 727"/>
                            <a:gd name="T38" fmla="*/ 830 w 1060"/>
                            <a:gd name="T39" fmla="*/ 172 h 727"/>
                            <a:gd name="T40" fmla="*/ 869 w 1060"/>
                            <a:gd name="T41" fmla="*/ 196 h 727"/>
                            <a:gd name="T42" fmla="*/ 918 w 1060"/>
                            <a:gd name="T43" fmla="*/ 220 h 727"/>
                            <a:gd name="T44" fmla="*/ 936 w 1060"/>
                            <a:gd name="T45" fmla="*/ 249 h 727"/>
                            <a:gd name="T46" fmla="*/ 952 w 1060"/>
                            <a:gd name="T47" fmla="*/ 263 h 727"/>
                            <a:gd name="T48" fmla="*/ 993 w 1060"/>
                            <a:gd name="T49" fmla="*/ 241 h 727"/>
                            <a:gd name="T50" fmla="*/ 1030 w 1060"/>
                            <a:gd name="T51" fmla="*/ 235 h 727"/>
                            <a:gd name="T52" fmla="*/ 1045 w 1060"/>
                            <a:gd name="T53" fmla="*/ 261 h 727"/>
                            <a:gd name="T54" fmla="*/ 1052 w 1060"/>
                            <a:gd name="T55" fmla="*/ 345 h 727"/>
                            <a:gd name="T56" fmla="*/ 1050 w 1060"/>
                            <a:gd name="T57" fmla="*/ 360 h 727"/>
                            <a:gd name="T58" fmla="*/ 1002 w 1060"/>
                            <a:gd name="T59" fmla="*/ 371 h 727"/>
                            <a:gd name="T60" fmla="*/ 976 w 1060"/>
                            <a:gd name="T61" fmla="*/ 408 h 727"/>
                            <a:gd name="T62" fmla="*/ 952 w 1060"/>
                            <a:gd name="T63" fmla="*/ 443 h 727"/>
                            <a:gd name="T64" fmla="*/ 921 w 1060"/>
                            <a:gd name="T65" fmla="*/ 487 h 727"/>
                            <a:gd name="T66" fmla="*/ 933 w 1060"/>
                            <a:gd name="T67" fmla="*/ 529 h 727"/>
                            <a:gd name="T68" fmla="*/ 964 w 1060"/>
                            <a:gd name="T69" fmla="*/ 559 h 727"/>
                            <a:gd name="T70" fmla="*/ 946 w 1060"/>
                            <a:gd name="T71" fmla="*/ 613 h 727"/>
                            <a:gd name="T72" fmla="*/ 884 w 1060"/>
                            <a:gd name="T73" fmla="*/ 661 h 727"/>
                            <a:gd name="T74" fmla="*/ 830 w 1060"/>
                            <a:gd name="T75" fmla="*/ 727 h 727"/>
                            <a:gd name="T76" fmla="*/ 796 w 1060"/>
                            <a:gd name="T77" fmla="*/ 663 h 727"/>
                            <a:gd name="T78" fmla="*/ 757 w 1060"/>
                            <a:gd name="T79" fmla="*/ 644 h 727"/>
                            <a:gd name="T80" fmla="*/ 709 w 1060"/>
                            <a:gd name="T81" fmla="*/ 649 h 727"/>
                            <a:gd name="T82" fmla="*/ 674 w 1060"/>
                            <a:gd name="T83" fmla="*/ 665 h 727"/>
                            <a:gd name="T84" fmla="*/ 646 w 1060"/>
                            <a:gd name="T85" fmla="*/ 647 h 727"/>
                            <a:gd name="T86" fmla="*/ 609 w 1060"/>
                            <a:gd name="T87" fmla="*/ 620 h 727"/>
                            <a:gd name="T88" fmla="*/ 553 w 1060"/>
                            <a:gd name="T89" fmla="*/ 607 h 727"/>
                            <a:gd name="T90" fmla="*/ 526 w 1060"/>
                            <a:gd name="T91" fmla="*/ 571 h 727"/>
                            <a:gd name="T92" fmla="*/ 496 w 1060"/>
                            <a:gd name="T93" fmla="*/ 553 h 727"/>
                            <a:gd name="T94" fmla="*/ 469 w 1060"/>
                            <a:gd name="T95" fmla="*/ 576 h 727"/>
                            <a:gd name="T96" fmla="*/ 407 w 1060"/>
                            <a:gd name="T97" fmla="*/ 575 h 727"/>
                            <a:gd name="T98" fmla="*/ 367 w 1060"/>
                            <a:gd name="T99" fmla="*/ 556 h 727"/>
                            <a:gd name="T100" fmla="*/ 336 w 1060"/>
                            <a:gd name="T101" fmla="*/ 500 h 727"/>
                            <a:gd name="T102" fmla="*/ 303 w 1060"/>
                            <a:gd name="T103" fmla="*/ 460 h 727"/>
                            <a:gd name="T104" fmla="*/ 268 w 1060"/>
                            <a:gd name="T105" fmla="*/ 449 h 727"/>
                            <a:gd name="T106" fmla="*/ 211 w 1060"/>
                            <a:gd name="T107" fmla="*/ 449 h 727"/>
                            <a:gd name="T108" fmla="*/ 163 w 1060"/>
                            <a:gd name="T109" fmla="*/ 435 h 727"/>
                            <a:gd name="T110" fmla="*/ 99 w 1060"/>
                            <a:gd name="T111" fmla="*/ 380 h 727"/>
                            <a:gd name="T112" fmla="*/ 4 w 1060"/>
                            <a:gd name="T113" fmla="*/ 241 h 727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w 1060"/>
                            <a:gd name="T172" fmla="*/ 0 h 727"/>
                            <a:gd name="T173" fmla="*/ 1060 w 1060"/>
                            <a:gd name="T174" fmla="*/ 727 h 727"/>
                          </a:gdLst>
                          <a:ahLst/>
                          <a:cxnLst>
                            <a:cxn ang="T114">
                              <a:pos x="T0" y="T1"/>
                            </a:cxn>
                            <a:cxn ang="T115">
                              <a:pos x="T2" y="T3"/>
                            </a:cxn>
                            <a:cxn ang="T116">
                              <a:pos x="T4" y="T5"/>
                            </a:cxn>
                            <a:cxn ang="T117">
                              <a:pos x="T6" y="T7"/>
                            </a:cxn>
                            <a:cxn ang="T118">
                              <a:pos x="T8" y="T9"/>
                            </a:cxn>
                            <a:cxn ang="T119">
                              <a:pos x="T10" y="T11"/>
                            </a:cxn>
                            <a:cxn ang="T120">
                              <a:pos x="T12" y="T13"/>
                            </a:cxn>
                            <a:cxn ang="T121">
                              <a:pos x="T14" y="T15"/>
                            </a:cxn>
                            <a:cxn ang="T122">
                              <a:pos x="T16" y="T17"/>
                            </a:cxn>
                            <a:cxn ang="T123">
                              <a:pos x="T18" y="T19"/>
                            </a:cxn>
                            <a:cxn ang="T124">
                              <a:pos x="T20" y="T21"/>
                            </a:cxn>
                            <a:cxn ang="T125">
                              <a:pos x="T22" y="T23"/>
                            </a:cxn>
                            <a:cxn ang="T126">
                              <a:pos x="T24" y="T25"/>
                            </a:cxn>
                            <a:cxn ang="T127">
                              <a:pos x="T26" y="T27"/>
                            </a:cxn>
                            <a:cxn ang="T128">
                              <a:pos x="T28" y="T29"/>
                            </a:cxn>
                            <a:cxn ang="T129">
                              <a:pos x="T30" y="T31"/>
                            </a:cxn>
                            <a:cxn ang="T130">
                              <a:pos x="T32" y="T33"/>
                            </a:cxn>
                            <a:cxn ang="T131">
                              <a:pos x="T34" y="T35"/>
                            </a:cxn>
                            <a:cxn ang="T132">
                              <a:pos x="T36" y="T37"/>
                            </a:cxn>
                            <a:cxn ang="T133">
                              <a:pos x="T38" y="T39"/>
                            </a:cxn>
                            <a:cxn ang="T134">
                              <a:pos x="T40" y="T41"/>
                            </a:cxn>
                            <a:cxn ang="T135">
                              <a:pos x="T42" y="T43"/>
                            </a:cxn>
                            <a:cxn ang="T136">
                              <a:pos x="T44" y="T45"/>
                            </a:cxn>
                            <a:cxn ang="T137">
                              <a:pos x="T46" y="T47"/>
                            </a:cxn>
                            <a:cxn ang="T138">
                              <a:pos x="T48" y="T49"/>
                            </a:cxn>
                            <a:cxn ang="T139">
                              <a:pos x="T50" y="T51"/>
                            </a:cxn>
                            <a:cxn ang="T140">
                              <a:pos x="T52" y="T53"/>
                            </a:cxn>
                            <a:cxn ang="T141">
                              <a:pos x="T54" y="T55"/>
                            </a:cxn>
                            <a:cxn ang="T142">
                              <a:pos x="T56" y="T57"/>
                            </a:cxn>
                            <a:cxn ang="T143">
                              <a:pos x="T58" y="T59"/>
                            </a:cxn>
                            <a:cxn ang="T144">
                              <a:pos x="T60" y="T61"/>
                            </a:cxn>
                            <a:cxn ang="T145">
                              <a:pos x="T62" y="T63"/>
                            </a:cxn>
                            <a:cxn ang="T146">
                              <a:pos x="T64" y="T65"/>
                            </a:cxn>
                            <a:cxn ang="T147">
                              <a:pos x="T66" y="T67"/>
                            </a:cxn>
                            <a:cxn ang="T148">
                              <a:pos x="T68" y="T69"/>
                            </a:cxn>
                            <a:cxn ang="T149">
                              <a:pos x="T70" y="T71"/>
                            </a:cxn>
                            <a:cxn ang="T150">
                              <a:pos x="T72" y="T73"/>
                            </a:cxn>
                            <a:cxn ang="T151">
                              <a:pos x="T74" y="T75"/>
                            </a:cxn>
                            <a:cxn ang="T152">
                              <a:pos x="T76" y="T77"/>
                            </a:cxn>
                            <a:cxn ang="T153">
                              <a:pos x="T78" y="T79"/>
                            </a:cxn>
                            <a:cxn ang="T154">
                              <a:pos x="T80" y="T81"/>
                            </a:cxn>
                            <a:cxn ang="T155">
                              <a:pos x="T82" y="T83"/>
                            </a:cxn>
                            <a:cxn ang="T156">
                              <a:pos x="T84" y="T85"/>
                            </a:cxn>
                            <a:cxn ang="T157">
                              <a:pos x="T86" y="T87"/>
                            </a:cxn>
                            <a:cxn ang="T158">
                              <a:pos x="T88" y="T89"/>
                            </a:cxn>
                            <a:cxn ang="T159">
                              <a:pos x="T90" y="T91"/>
                            </a:cxn>
                            <a:cxn ang="T160">
                              <a:pos x="T92" y="T93"/>
                            </a:cxn>
                            <a:cxn ang="T161">
                              <a:pos x="T94" y="T95"/>
                            </a:cxn>
                            <a:cxn ang="T162">
                              <a:pos x="T96" y="T97"/>
                            </a:cxn>
                            <a:cxn ang="T163">
                              <a:pos x="T98" y="T99"/>
                            </a:cxn>
                            <a:cxn ang="T164">
                              <a:pos x="T100" y="T101"/>
                            </a:cxn>
                            <a:cxn ang="T165">
                              <a:pos x="T102" y="T103"/>
                            </a:cxn>
                            <a:cxn ang="T166">
                              <a:pos x="T104" y="T105"/>
                            </a:cxn>
                            <a:cxn ang="T167">
                              <a:pos x="T106" y="T107"/>
                            </a:cxn>
                            <a:cxn ang="T168">
                              <a:pos x="T108" y="T109"/>
                            </a:cxn>
                            <a:cxn ang="T169">
                              <a:pos x="T110" y="T111"/>
                            </a:cxn>
                            <a:cxn ang="T170">
                              <a:pos x="T112" y="T113"/>
                            </a:cxn>
                          </a:cxnLst>
                          <a:rect l="T171" t="T172" r="T173" b="T174"/>
                          <a:pathLst>
                            <a:path w="1060" h="727">
                              <a:moveTo>
                                <a:pt x="0" y="232"/>
                              </a:moveTo>
                              <a:lnTo>
                                <a:pt x="5" y="232"/>
                              </a:lnTo>
                              <a:lnTo>
                                <a:pt x="13" y="229"/>
                              </a:lnTo>
                              <a:lnTo>
                                <a:pt x="21" y="225"/>
                              </a:lnTo>
                              <a:lnTo>
                                <a:pt x="31" y="221"/>
                              </a:lnTo>
                              <a:lnTo>
                                <a:pt x="49" y="209"/>
                              </a:lnTo>
                              <a:lnTo>
                                <a:pt x="68" y="195"/>
                              </a:lnTo>
                              <a:lnTo>
                                <a:pt x="85" y="180"/>
                              </a:lnTo>
                              <a:lnTo>
                                <a:pt x="100" y="164"/>
                              </a:lnTo>
                              <a:lnTo>
                                <a:pt x="107" y="156"/>
                              </a:lnTo>
                              <a:lnTo>
                                <a:pt x="111" y="148"/>
                              </a:lnTo>
                              <a:lnTo>
                                <a:pt x="113" y="142"/>
                              </a:lnTo>
                              <a:lnTo>
                                <a:pt x="115" y="136"/>
                              </a:lnTo>
                              <a:lnTo>
                                <a:pt x="115" y="124"/>
                              </a:lnTo>
                              <a:lnTo>
                                <a:pt x="115" y="115"/>
                              </a:lnTo>
                              <a:lnTo>
                                <a:pt x="115" y="106"/>
                              </a:lnTo>
                              <a:lnTo>
                                <a:pt x="115" y="94"/>
                              </a:lnTo>
                              <a:lnTo>
                                <a:pt x="116" y="75"/>
                              </a:lnTo>
                              <a:lnTo>
                                <a:pt x="121" y="54"/>
                              </a:lnTo>
                              <a:lnTo>
                                <a:pt x="127" y="30"/>
                              </a:lnTo>
                              <a:lnTo>
                                <a:pt x="132" y="3"/>
                              </a:lnTo>
                              <a:lnTo>
                                <a:pt x="141" y="3"/>
                              </a:lnTo>
                              <a:lnTo>
                                <a:pt x="151" y="2"/>
                              </a:lnTo>
                              <a:lnTo>
                                <a:pt x="155" y="0"/>
                              </a:lnTo>
                              <a:lnTo>
                                <a:pt x="159" y="0"/>
                              </a:lnTo>
                              <a:lnTo>
                                <a:pt x="164" y="2"/>
                              </a:lnTo>
                              <a:lnTo>
                                <a:pt x="168" y="3"/>
                              </a:lnTo>
                              <a:lnTo>
                                <a:pt x="175" y="6"/>
                              </a:lnTo>
                              <a:lnTo>
                                <a:pt x="180" y="10"/>
                              </a:lnTo>
                              <a:lnTo>
                                <a:pt x="184" y="12"/>
                              </a:lnTo>
                              <a:lnTo>
                                <a:pt x="188" y="16"/>
                              </a:lnTo>
                              <a:lnTo>
                                <a:pt x="195" y="24"/>
                              </a:lnTo>
                              <a:lnTo>
                                <a:pt x="200" y="32"/>
                              </a:lnTo>
                              <a:lnTo>
                                <a:pt x="204" y="42"/>
                              </a:lnTo>
                              <a:lnTo>
                                <a:pt x="209" y="48"/>
                              </a:lnTo>
                              <a:lnTo>
                                <a:pt x="212" y="51"/>
                              </a:lnTo>
                              <a:lnTo>
                                <a:pt x="215" y="54"/>
                              </a:lnTo>
                              <a:lnTo>
                                <a:pt x="219" y="56"/>
                              </a:lnTo>
                              <a:lnTo>
                                <a:pt x="223" y="58"/>
                              </a:lnTo>
                              <a:lnTo>
                                <a:pt x="256" y="67"/>
                              </a:lnTo>
                              <a:lnTo>
                                <a:pt x="283" y="72"/>
                              </a:lnTo>
                              <a:lnTo>
                                <a:pt x="307" y="75"/>
                              </a:lnTo>
                              <a:lnTo>
                                <a:pt x="328" y="76"/>
                              </a:lnTo>
                              <a:lnTo>
                                <a:pt x="349" y="78"/>
                              </a:lnTo>
                              <a:lnTo>
                                <a:pt x="371" y="80"/>
                              </a:lnTo>
                              <a:lnTo>
                                <a:pt x="383" y="82"/>
                              </a:lnTo>
                              <a:lnTo>
                                <a:pt x="395" y="84"/>
                              </a:lnTo>
                              <a:lnTo>
                                <a:pt x="407" y="88"/>
                              </a:lnTo>
                              <a:lnTo>
                                <a:pt x="421" y="94"/>
                              </a:lnTo>
                              <a:lnTo>
                                <a:pt x="429" y="99"/>
                              </a:lnTo>
                              <a:lnTo>
                                <a:pt x="436" y="106"/>
                              </a:lnTo>
                              <a:lnTo>
                                <a:pt x="443" y="112"/>
                              </a:lnTo>
                              <a:lnTo>
                                <a:pt x="448" y="119"/>
                              </a:lnTo>
                              <a:lnTo>
                                <a:pt x="455" y="126"/>
                              </a:lnTo>
                              <a:lnTo>
                                <a:pt x="460" y="131"/>
                              </a:lnTo>
                              <a:lnTo>
                                <a:pt x="467" y="135"/>
                              </a:lnTo>
                              <a:lnTo>
                                <a:pt x="476" y="136"/>
                              </a:lnTo>
                              <a:lnTo>
                                <a:pt x="488" y="135"/>
                              </a:lnTo>
                              <a:lnTo>
                                <a:pt x="500" y="134"/>
                              </a:lnTo>
                              <a:lnTo>
                                <a:pt x="511" y="131"/>
                              </a:lnTo>
                              <a:lnTo>
                                <a:pt x="521" y="127"/>
                              </a:lnTo>
                              <a:lnTo>
                                <a:pt x="542" y="116"/>
                              </a:lnTo>
                              <a:lnTo>
                                <a:pt x="562" y="106"/>
                              </a:lnTo>
                              <a:lnTo>
                                <a:pt x="581" y="95"/>
                              </a:lnTo>
                              <a:lnTo>
                                <a:pt x="598" y="86"/>
                              </a:lnTo>
                              <a:lnTo>
                                <a:pt x="608" y="82"/>
                              </a:lnTo>
                              <a:lnTo>
                                <a:pt x="616" y="79"/>
                              </a:lnTo>
                              <a:lnTo>
                                <a:pt x="624" y="76"/>
                              </a:lnTo>
                              <a:lnTo>
                                <a:pt x="632" y="76"/>
                              </a:lnTo>
                              <a:lnTo>
                                <a:pt x="644" y="76"/>
                              </a:lnTo>
                              <a:lnTo>
                                <a:pt x="654" y="80"/>
                              </a:lnTo>
                              <a:lnTo>
                                <a:pt x="664" y="84"/>
                              </a:lnTo>
                              <a:lnTo>
                                <a:pt x="670" y="90"/>
                              </a:lnTo>
                              <a:lnTo>
                                <a:pt x="676" y="96"/>
                              </a:lnTo>
                              <a:lnTo>
                                <a:pt x="681" y="104"/>
                              </a:lnTo>
                              <a:lnTo>
                                <a:pt x="685" y="112"/>
                              </a:lnTo>
                              <a:lnTo>
                                <a:pt x="688" y="120"/>
                              </a:lnTo>
                              <a:lnTo>
                                <a:pt x="693" y="138"/>
                              </a:lnTo>
                              <a:lnTo>
                                <a:pt x="698" y="152"/>
                              </a:lnTo>
                              <a:lnTo>
                                <a:pt x="701" y="158"/>
                              </a:lnTo>
                              <a:lnTo>
                                <a:pt x="705" y="162"/>
                              </a:lnTo>
                              <a:lnTo>
                                <a:pt x="710" y="166"/>
                              </a:lnTo>
                              <a:lnTo>
                                <a:pt x="716" y="166"/>
                              </a:lnTo>
                              <a:lnTo>
                                <a:pt x="721" y="166"/>
                              </a:lnTo>
                              <a:lnTo>
                                <a:pt x="726" y="163"/>
                              </a:lnTo>
                              <a:lnTo>
                                <a:pt x="732" y="160"/>
                              </a:lnTo>
                              <a:lnTo>
                                <a:pt x="737" y="158"/>
                              </a:lnTo>
                              <a:lnTo>
                                <a:pt x="748" y="151"/>
                              </a:lnTo>
                              <a:lnTo>
                                <a:pt x="758" y="148"/>
                              </a:lnTo>
                              <a:lnTo>
                                <a:pt x="761" y="156"/>
                              </a:lnTo>
                              <a:lnTo>
                                <a:pt x="764" y="164"/>
                              </a:lnTo>
                              <a:lnTo>
                                <a:pt x="768" y="172"/>
                              </a:lnTo>
                              <a:lnTo>
                                <a:pt x="772" y="177"/>
                              </a:lnTo>
                              <a:lnTo>
                                <a:pt x="777" y="183"/>
                              </a:lnTo>
                              <a:lnTo>
                                <a:pt x="782" y="187"/>
                              </a:lnTo>
                              <a:lnTo>
                                <a:pt x="788" y="189"/>
                              </a:lnTo>
                              <a:lnTo>
                                <a:pt x="794" y="189"/>
                              </a:lnTo>
                              <a:lnTo>
                                <a:pt x="809" y="181"/>
                              </a:lnTo>
                              <a:lnTo>
                                <a:pt x="825" y="172"/>
                              </a:lnTo>
                              <a:lnTo>
                                <a:pt x="830" y="172"/>
                              </a:lnTo>
                              <a:lnTo>
                                <a:pt x="836" y="173"/>
                              </a:lnTo>
                              <a:lnTo>
                                <a:pt x="841" y="176"/>
                              </a:lnTo>
                              <a:lnTo>
                                <a:pt x="846" y="180"/>
                              </a:lnTo>
                              <a:lnTo>
                                <a:pt x="857" y="187"/>
                              </a:lnTo>
                              <a:lnTo>
                                <a:pt x="869" y="196"/>
                              </a:lnTo>
                              <a:lnTo>
                                <a:pt x="881" y="205"/>
                              </a:lnTo>
                              <a:lnTo>
                                <a:pt x="894" y="212"/>
                              </a:lnTo>
                              <a:lnTo>
                                <a:pt x="902" y="216"/>
                              </a:lnTo>
                              <a:lnTo>
                                <a:pt x="910" y="217"/>
                              </a:lnTo>
                              <a:lnTo>
                                <a:pt x="918" y="220"/>
                              </a:lnTo>
                              <a:lnTo>
                                <a:pt x="926" y="220"/>
                              </a:lnTo>
                              <a:lnTo>
                                <a:pt x="933" y="232"/>
                              </a:lnTo>
                              <a:lnTo>
                                <a:pt x="933" y="239"/>
                              </a:lnTo>
                              <a:lnTo>
                                <a:pt x="934" y="244"/>
                              </a:lnTo>
                              <a:lnTo>
                                <a:pt x="936" y="249"/>
                              </a:lnTo>
                              <a:lnTo>
                                <a:pt x="937" y="253"/>
                              </a:lnTo>
                              <a:lnTo>
                                <a:pt x="940" y="257"/>
                              </a:lnTo>
                              <a:lnTo>
                                <a:pt x="944" y="260"/>
                              </a:lnTo>
                              <a:lnTo>
                                <a:pt x="946" y="261"/>
                              </a:lnTo>
                              <a:lnTo>
                                <a:pt x="952" y="263"/>
                              </a:lnTo>
                              <a:lnTo>
                                <a:pt x="961" y="261"/>
                              </a:lnTo>
                              <a:lnTo>
                                <a:pt x="970" y="257"/>
                              </a:lnTo>
                              <a:lnTo>
                                <a:pt x="978" y="253"/>
                              </a:lnTo>
                              <a:lnTo>
                                <a:pt x="986" y="247"/>
                              </a:lnTo>
                              <a:lnTo>
                                <a:pt x="993" y="241"/>
                              </a:lnTo>
                              <a:lnTo>
                                <a:pt x="1001" y="237"/>
                              </a:lnTo>
                              <a:lnTo>
                                <a:pt x="1009" y="233"/>
                              </a:lnTo>
                              <a:lnTo>
                                <a:pt x="1017" y="232"/>
                              </a:lnTo>
                              <a:lnTo>
                                <a:pt x="1025" y="233"/>
                              </a:lnTo>
                              <a:lnTo>
                                <a:pt x="1030" y="235"/>
                              </a:lnTo>
                              <a:lnTo>
                                <a:pt x="1036" y="239"/>
                              </a:lnTo>
                              <a:lnTo>
                                <a:pt x="1038" y="243"/>
                              </a:lnTo>
                              <a:lnTo>
                                <a:pt x="1042" y="248"/>
                              </a:lnTo>
                              <a:lnTo>
                                <a:pt x="1044" y="255"/>
                              </a:lnTo>
                              <a:lnTo>
                                <a:pt x="1045" y="261"/>
                              </a:lnTo>
                              <a:lnTo>
                                <a:pt x="1046" y="269"/>
                              </a:lnTo>
                              <a:lnTo>
                                <a:pt x="1046" y="301"/>
                              </a:lnTo>
                              <a:lnTo>
                                <a:pt x="1048" y="328"/>
                              </a:lnTo>
                              <a:lnTo>
                                <a:pt x="1049" y="337"/>
                              </a:lnTo>
                              <a:lnTo>
                                <a:pt x="1052" y="345"/>
                              </a:lnTo>
                              <a:lnTo>
                                <a:pt x="1053" y="348"/>
                              </a:lnTo>
                              <a:lnTo>
                                <a:pt x="1056" y="351"/>
                              </a:lnTo>
                              <a:lnTo>
                                <a:pt x="1057" y="352"/>
                              </a:lnTo>
                              <a:lnTo>
                                <a:pt x="1060" y="352"/>
                              </a:lnTo>
                              <a:lnTo>
                                <a:pt x="1050" y="360"/>
                              </a:lnTo>
                              <a:lnTo>
                                <a:pt x="1042" y="367"/>
                              </a:lnTo>
                              <a:lnTo>
                                <a:pt x="1034" y="369"/>
                              </a:lnTo>
                              <a:lnTo>
                                <a:pt x="1029" y="371"/>
                              </a:lnTo>
                              <a:lnTo>
                                <a:pt x="1016" y="371"/>
                              </a:lnTo>
                              <a:lnTo>
                                <a:pt x="1002" y="371"/>
                              </a:lnTo>
                              <a:lnTo>
                                <a:pt x="992" y="371"/>
                              </a:lnTo>
                              <a:lnTo>
                                <a:pt x="981" y="371"/>
                              </a:lnTo>
                              <a:lnTo>
                                <a:pt x="981" y="385"/>
                              </a:lnTo>
                              <a:lnTo>
                                <a:pt x="978" y="397"/>
                              </a:lnTo>
                              <a:lnTo>
                                <a:pt x="976" y="408"/>
                              </a:lnTo>
                              <a:lnTo>
                                <a:pt x="972" y="417"/>
                              </a:lnTo>
                              <a:lnTo>
                                <a:pt x="968" y="425"/>
                              </a:lnTo>
                              <a:lnTo>
                                <a:pt x="962" y="432"/>
                              </a:lnTo>
                              <a:lnTo>
                                <a:pt x="957" y="437"/>
                              </a:lnTo>
                              <a:lnTo>
                                <a:pt x="952" y="443"/>
                              </a:lnTo>
                              <a:lnTo>
                                <a:pt x="940" y="453"/>
                              </a:lnTo>
                              <a:lnTo>
                                <a:pt x="930" y="464"/>
                              </a:lnTo>
                              <a:lnTo>
                                <a:pt x="926" y="471"/>
                              </a:lnTo>
                              <a:lnTo>
                                <a:pt x="924" y="477"/>
                              </a:lnTo>
                              <a:lnTo>
                                <a:pt x="921" y="487"/>
                              </a:lnTo>
                              <a:lnTo>
                                <a:pt x="921" y="497"/>
                              </a:lnTo>
                              <a:lnTo>
                                <a:pt x="922" y="508"/>
                              </a:lnTo>
                              <a:lnTo>
                                <a:pt x="924" y="516"/>
                              </a:lnTo>
                              <a:lnTo>
                                <a:pt x="928" y="524"/>
                              </a:lnTo>
                              <a:lnTo>
                                <a:pt x="933" y="529"/>
                              </a:lnTo>
                              <a:lnTo>
                                <a:pt x="940" y="533"/>
                              </a:lnTo>
                              <a:lnTo>
                                <a:pt x="946" y="537"/>
                              </a:lnTo>
                              <a:lnTo>
                                <a:pt x="954" y="539"/>
                              </a:lnTo>
                              <a:lnTo>
                                <a:pt x="964" y="539"/>
                              </a:lnTo>
                              <a:lnTo>
                                <a:pt x="964" y="559"/>
                              </a:lnTo>
                              <a:lnTo>
                                <a:pt x="964" y="569"/>
                              </a:lnTo>
                              <a:lnTo>
                                <a:pt x="962" y="583"/>
                              </a:lnTo>
                              <a:lnTo>
                                <a:pt x="958" y="593"/>
                              </a:lnTo>
                              <a:lnTo>
                                <a:pt x="953" y="604"/>
                              </a:lnTo>
                              <a:lnTo>
                                <a:pt x="946" y="613"/>
                              </a:lnTo>
                              <a:lnTo>
                                <a:pt x="937" y="623"/>
                              </a:lnTo>
                              <a:lnTo>
                                <a:pt x="928" y="631"/>
                              </a:lnTo>
                              <a:lnTo>
                                <a:pt x="917" y="637"/>
                              </a:lnTo>
                              <a:lnTo>
                                <a:pt x="906" y="645"/>
                              </a:lnTo>
                              <a:lnTo>
                                <a:pt x="884" y="661"/>
                              </a:lnTo>
                              <a:lnTo>
                                <a:pt x="861" y="679"/>
                              </a:lnTo>
                              <a:lnTo>
                                <a:pt x="852" y="689"/>
                              </a:lnTo>
                              <a:lnTo>
                                <a:pt x="844" y="700"/>
                              </a:lnTo>
                              <a:lnTo>
                                <a:pt x="836" y="712"/>
                              </a:lnTo>
                              <a:lnTo>
                                <a:pt x="830" y="727"/>
                              </a:lnTo>
                              <a:lnTo>
                                <a:pt x="824" y="711"/>
                              </a:lnTo>
                              <a:lnTo>
                                <a:pt x="817" y="695"/>
                              </a:lnTo>
                              <a:lnTo>
                                <a:pt x="809" y="681"/>
                              </a:lnTo>
                              <a:lnTo>
                                <a:pt x="801" y="668"/>
                              </a:lnTo>
                              <a:lnTo>
                                <a:pt x="796" y="663"/>
                              </a:lnTo>
                              <a:lnTo>
                                <a:pt x="789" y="657"/>
                              </a:lnTo>
                              <a:lnTo>
                                <a:pt x="782" y="653"/>
                              </a:lnTo>
                              <a:lnTo>
                                <a:pt x="774" y="649"/>
                              </a:lnTo>
                              <a:lnTo>
                                <a:pt x="766" y="645"/>
                              </a:lnTo>
                              <a:lnTo>
                                <a:pt x="757" y="644"/>
                              </a:lnTo>
                              <a:lnTo>
                                <a:pt x="746" y="643"/>
                              </a:lnTo>
                              <a:lnTo>
                                <a:pt x="734" y="641"/>
                              </a:lnTo>
                              <a:lnTo>
                                <a:pt x="725" y="643"/>
                              </a:lnTo>
                              <a:lnTo>
                                <a:pt x="717" y="645"/>
                              </a:lnTo>
                              <a:lnTo>
                                <a:pt x="709" y="649"/>
                              </a:lnTo>
                              <a:lnTo>
                                <a:pt x="702" y="653"/>
                              </a:lnTo>
                              <a:lnTo>
                                <a:pt x="694" y="659"/>
                              </a:lnTo>
                              <a:lnTo>
                                <a:pt x="688" y="663"/>
                              </a:lnTo>
                              <a:lnTo>
                                <a:pt x="681" y="665"/>
                              </a:lnTo>
                              <a:lnTo>
                                <a:pt x="674" y="665"/>
                              </a:lnTo>
                              <a:lnTo>
                                <a:pt x="666" y="665"/>
                              </a:lnTo>
                              <a:lnTo>
                                <a:pt x="660" y="661"/>
                              </a:lnTo>
                              <a:lnTo>
                                <a:pt x="654" y="657"/>
                              </a:lnTo>
                              <a:lnTo>
                                <a:pt x="650" y="652"/>
                              </a:lnTo>
                              <a:lnTo>
                                <a:pt x="646" y="647"/>
                              </a:lnTo>
                              <a:lnTo>
                                <a:pt x="642" y="640"/>
                              </a:lnTo>
                              <a:lnTo>
                                <a:pt x="638" y="635"/>
                              </a:lnTo>
                              <a:lnTo>
                                <a:pt x="632" y="629"/>
                              </a:lnTo>
                              <a:lnTo>
                                <a:pt x="620" y="624"/>
                              </a:lnTo>
                              <a:lnTo>
                                <a:pt x="609" y="620"/>
                              </a:lnTo>
                              <a:lnTo>
                                <a:pt x="598" y="617"/>
                              </a:lnTo>
                              <a:lnTo>
                                <a:pt x="589" y="615"/>
                              </a:lnTo>
                              <a:lnTo>
                                <a:pt x="573" y="612"/>
                              </a:lnTo>
                              <a:lnTo>
                                <a:pt x="558" y="609"/>
                              </a:lnTo>
                              <a:lnTo>
                                <a:pt x="553" y="607"/>
                              </a:lnTo>
                              <a:lnTo>
                                <a:pt x="546" y="604"/>
                              </a:lnTo>
                              <a:lnTo>
                                <a:pt x="541" y="599"/>
                              </a:lnTo>
                              <a:lnTo>
                                <a:pt x="536" y="592"/>
                              </a:lnTo>
                              <a:lnTo>
                                <a:pt x="532" y="583"/>
                              </a:lnTo>
                              <a:lnTo>
                                <a:pt x="526" y="571"/>
                              </a:lnTo>
                              <a:lnTo>
                                <a:pt x="522" y="557"/>
                              </a:lnTo>
                              <a:lnTo>
                                <a:pt x="517" y="539"/>
                              </a:lnTo>
                              <a:lnTo>
                                <a:pt x="509" y="543"/>
                              </a:lnTo>
                              <a:lnTo>
                                <a:pt x="503" y="548"/>
                              </a:lnTo>
                              <a:lnTo>
                                <a:pt x="496" y="553"/>
                              </a:lnTo>
                              <a:lnTo>
                                <a:pt x="491" y="560"/>
                              </a:lnTo>
                              <a:lnTo>
                                <a:pt x="487" y="565"/>
                              </a:lnTo>
                              <a:lnTo>
                                <a:pt x="481" y="571"/>
                              </a:lnTo>
                              <a:lnTo>
                                <a:pt x="476" y="575"/>
                              </a:lnTo>
                              <a:lnTo>
                                <a:pt x="469" y="576"/>
                              </a:lnTo>
                              <a:lnTo>
                                <a:pt x="456" y="576"/>
                              </a:lnTo>
                              <a:lnTo>
                                <a:pt x="443" y="576"/>
                              </a:lnTo>
                              <a:lnTo>
                                <a:pt x="429" y="576"/>
                              </a:lnTo>
                              <a:lnTo>
                                <a:pt x="415" y="576"/>
                              </a:lnTo>
                              <a:lnTo>
                                <a:pt x="407" y="575"/>
                              </a:lnTo>
                              <a:lnTo>
                                <a:pt x="400" y="575"/>
                              </a:lnTo>
                              <a:lnTo>
                                <a:pt x="393" y="572"/>
                              </a:lnTo>
                              <a:lnTo>
                                <a:pt x="387" y="571"/>
                              </a:lnTo>
                              <a:lnTo>
                                <a:pt x="376" y="564"/>
                              </a:lnTo>
                              <a:lnTo>
                                <a:pt x="367" y="556"/>
                              </a:lnTo>
                              <a:lnTo>
                                <a:pt x="360" y="547"/>
                              </a:lnTo>
                              <a:lnTo>
                                <a:pt x="353" y="536"/>
                              </a:lnTo>
                              <a:lnTo>
                                <a:pt x="347" y="524"/>
                              </a:lnTo>
                              <a:lnTo>
                                <a:pt x="341" y="512"/>
                              </a:lnTo>
                              <a:lnTo>
                                <a:pt x="336" y="500"/>
                              </a:lnTo>
                              <a:lnTo>
                                <a:pt x="329" y="489"/>
                              </a:lnTo>
                              <a:lnTo>
                                <a:pt x="323" y="479"/>
                              </a:lnTo>
                              <a:lnTo>
                                <a:pt x="313" y="469"/>
                              </a:lnTo>
                              <a:lnTo>
                                <a:pt x="309" y="464"/>
                              </a:lnTo>
                              <a:lnTo>
                                <a:pt x="303" y="460"/>
                              </a:lnTo>
                              <a:lnTo>
                                <a:pt x="297" y="457"/>
                              </a:lnTo>
                              <a:lnTo>
                                <a:pt x="291" y="455"/>
                              </a:lnTo>
                              <a:lnTo>
                                <a:pt x="284" y="452"/>
                              </a:lnTo>
                              <a:lnTo>
                                <a:pt x="276" y="451"/>
                              </a:lnTo>
                              <a:lnTo>
                                <a:pt x="268" y="449"/>
                              </a:lnTo>
                              <a:lnTo>
                                <a:pt x="259" y="449"/>
                              </a:lnTo>
                              <a:lnTo>
                                <a:pt x="252" y="449"/>
                              </a:lnTo>
                              <a:lnTo>
                                <a:pt x="241" y="449"/>
                              </a:lnTo>
                              <a:lnTo>
                                <a:pt x="227" y="449"/>
                              </a:lnTo>
                              <a:lnTo>
                                <a:pt x="211" y="449"/>
                              </a:lnTo>
                              <a:lnTo>
                                <a:pt x="201" y="448"/>
                              </a:lnTo>
                              <a:lnTo>
                                <a:pt x="191" y="447"/>
                              </a:lnTo>
                              <a:lnTo>
                                <a:pt x="181" y="444"/>
                              </a:lnTo>
                              <a:lnTo>
                                <a:pt x="172" y="440"/>
                              </a:lnTo>
                              <a:lnTo>
                                <a:pt x="163" y="435"/>
                              </a:lnTo>
                              <a:lnTo>
                                <a:pt x="153" y="429"/>
                              </a:lnTo>
                              <a:lnTo>
                                <a:pt x="144" y="423"/>
                              </a:lnTo>
                              <a:lnTo>
                                <a:pt x="135" y="415"/>
                              </a:lnTo>
                              <a:lnTo>
                                <a:pt x="116" y="399"/>
                              </a:lnTo>
                              <a:lnTo>
                                <a:pt x="99" y="380"/>
                              </a:lnTo>
                              <a:lnTo>
                                <a:pt x="83" y="361"/>
                              </a:lnTo>
                              <a:lnTo>
                                <a:pt x="67" y="340"/>
                              </a:lnTo>
                              <a:lnTo>
                                <a:pt x="39" y="301"/>
                              </a:lnTo>
                              <a:lnTo>
                                <a:pt x="19" y="265"/>
                              </a:lnTo>
                              <a:lnTo>
                                <a:pt x="4" y="241"/>
                              </a:lnTo>
                              <a:lnTo>
                                <a:pt x="0" y="23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7" name="Freeform 5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96950" y="3783013"/>
                          <a:ext cx="349250" cy="280987"/>
                        </a:xfrm>
                        <a:custGeom>
                          <a:avLst/>
                          <a:gdLst>
                            <a:gd name="T0" fmla="*/ 320 w 723"/>
                            <a:gd name="T1" fmla="*/ 27 h 579"/>
                            <a:gd name="T2" fmla="*/ 308 w 723"/>
                            <a:gd name="T3" fmla="*/ 11 h 579"/>
                            <a:gd name="T4" fmla="*/ 296 w 723"/>
                            <a:gd name="T5" fmla="*/ 0 h 579"/>
                            <a:gd name="T6" fmla="*/ 260 w 723"/>
                            <a:gd name="T7" fmla="*/ 30 h 579"/>
                            <a:gd name="T8" fmla="*/ 241 w 723"/>
                            <a:gd name="T9" fmla="*/ 47 h 579"/>
                            <a:gd name="T10" fmla="*/ 197 w 723"/>
                            <a:gd name="T11" fmla="*/ 66 h 579"/>
                            <a:gd name="T12" fmla="*/ 183 w 723"/>
                            <a:gd name="T13" fmla="*/ 86 h 579"/>
                            <a:gd name="T14" fmla="*/ 164 w 723"/>
                            <a:gd name="T15" fmla="*/ 123 h 579"/>
                            <a:gd name="T16" fmla="*/ 143 w 723"/>
                            <a:gd name="T17" fmla="*/ 140 h 579"/>
                            <a:gd name="T18" fmla="*/ 107 w 723"/>
                            <a:gd name="T19" fmla="*/ 151 h 579"/>
                            <a:gd name="T20" fmla="*/ 80 w 723"/>
                            <a:gd name="T21" fmla="*/ 196 h 579"/>
                            <a:gd name="T22" fmla="*/ 59 w 723"/>
                            <a:gd name="T23" fmla="*/ 270 h 579"/>
                            <a:gd name="T24" fmla="*/ 48 w 723"/>
                            <a:gd name="T25" fmla="*/ 331 h 579"/>
                            <a:gd name="T26" fmla="*/ 56 w 723"/>
                            <a:gd name="T27" fmla="*/ 358 h 579"/>
                            <a:gd name="T28" fmla="*/ 55 w 723"/>
                            <a:gd name="T29" fmla="*/ 387 h 579"/>
                            <a:gd name="T30" fmla="*/ 35 w 723"/>
                            <a:gd name="T31" fmla="*/ 398 h 579"/>
                            <a:gd name="T32" fmla="*/ 0 w 723"/>
                            <a:gd name="T33" fmla="*/ 399 h 579"/>
                            <a:gd name="T34" fmla="*/ 6 w 723"/>
                            <a:gd name="T35" fmla="*/ 419 h 579"/>
                            <a:gd name="T36" fmla="*/ 24 w 723"/>
                            <a:gd name="T37" fmla="*/ 444 h 579"/>
                            <a:gd name="T38" fmla="*/ 44 w 723"/>
                            <a:gd name="T39" fmla="*/ 472 h 579"/>
                            <a:gd name="T40" fmla="*/ 48 w 723"/>
                            <a:gd name="T41" fmla="*/ 495 h 579"/>
                            <a:gd name="T42" fmla="*/ 39 w 723"/>
                            <a:gd name="T43" fmla="*/ 531 h 579"/>
                            <a:gd name="T44" fmla="*/ 38 w 723"/>
                            <a:gd name="T45" fmla="*/ 555 h 579"/>
                            <a:gd name="T46" fmla="*/ 44 w 723"/>
                            <a:gd name="T47" fmla="*/ 565 h 579"/>
                            <a:gd name="T48" fmla="*/ 55 w 723"/>
                            <a:gd name="T49" fmla="*/ 572 h 579"/>
                            <a:gd name="T50" fmla="*/ 116 w 723"/>
                            <a:gd name="T51" fmla="*/ 572 h 579"/>
                            <a:gd name="T52" fmla="*/ 171 w 723"/>
                            <a:gd name="T53" fmla="*/ 561 h 579"/>
                            <a:gd name="T54" fmla="*/ 223 w 723"/>
                            <a:gd name="T55" fmla="*/ 543 h 579"/>
                            <a:gd name="T56" fmla="*/ 299 w 723"/>
                            <a:gd name="T57" fmla="*/ 504 h 579"/>
                            <a:gd name="T58" fmla="*/ 361 w 723"/>
                            <a:gd name="T59" fmla="*/ 506 h 579"/>
                            <a:gd name="T60" fmla="*/ 383 w 723"/>
                            <a:gd name="T61" fmla="*/ 546 h 579"/>
                            <a:gd name="T62" fmla="*/ 405 w 723"/>
                            <a:gd name="T63" fmla="*/ 556 h 579"/>
                            <a:gd name="T64" fmla="*/ 421 w 723"/>
                            <a:gd name="T65" fmla="*/ 543 h 579"/>
                            <a:gd name="T66" fmla="*/ 443 w 723"/>
                            <a:gd name="T67" fmla="*/ 560 h 579"/>
                            <a:gd name="T68" fmla="*/ 459 w 723"/>
                            <a:gd name="T69" fmla="*/ 575 h 579"/>
                            <a:gd name="T70" fmla="*/ 480 w 723"/>
                            <a:gd name="T71" fmla="*/ 577 h 579"/>
                            <a:gd name="T72" fmla="*/ 493 w 723"/>
                            <a:gd name="T73" fmla="*/ 567 h 579"/>
                            <a:gd name="T74" fmla="*/ 505 w 723"/>
                            <a:gd name="T75" fmla="*/ 552 h 579"/>
                            <a:gd name="T76" fmla="*/ 556 w 723"/>
                            <a:gd name="T77" fmla="*/ 538 h 579"/>
                            <a:gd name="T78" fmla="*/ 603 w 723"/>
                            <a:gd name="T79" fmla="*/ 514 h 579"/>
                            <a:gd name="T80" fmla="*/ 636 w 723"/>
                            <a:gd name="T81" fmla="*/ 482 h 579"/>
                            <a:gd name="T82" fmla="*/ 684 w 723"/>
                            <a:gd name="T83" fmla="*/ 415 h 579"/>
                            <a:gd name="T84" fmla="*/ 723 w 723"/>
                            <a:gd name="T85" fmla="*/ 368 h 579"/>
                            <a:gd name="T86" fmla="*/ 696 w 723"/>
                            <a:gd name="T87" fmla="*/ 348 h 579"/>
                            <a:gd name="T88" fmla="*/ 668 w 723"/>
                            <a:gd name="T89" fmla="*/ 299 h 579"/>
                            <a:gd name="T90" fmla="*/ 649 w 723"/>
                            <a:gd name="T91" fmla="*/ 271 h 579"/>
                            <a:gd name="T92" fmla="*/ 620 w 723"/>
                            <a:gd name="T93" fmla="*/ 252 h 579"/>
                            <a:gd name="T94" fmla="*/ 584 w 723"/>
                            <a:gd name="T95" fmla="*/ 248 h 579"/>
                            <a:gd name="T96" fmla="*/ 543 w 723"/>
                            <a:gd name="T97" fmla="*/ 248 h 579"/>
                            <a:gd name="T98" fmla="*/ 515 w 723"/>
                            <a:gd name="T99" fmla="*/ 243 h 579"/>
                            <a:gd name="T100" fmla="*/ 489 w 723"/>
                            <a:gd name="T101" fmla="*/ 231 h 579"/>
                            <a:gd name="T102" fmla="*/ 459 w 723"/>
                            <a:gd name="T103" fmla="*/ 206 h 579"/>
                            <a:gd name="T104" fmla="*/ 417 w 723"/>
                            <a:gd name="T105" fmla="*/ 154 h 579"/>
                            <a:gd name="T106" fmla="*/ 356 w 723"/>
                            <a:gd name="T107" fmla="*/ 60 h 579"/>
                            <a:gd name="T108" fmla="*/ 320 w 723"/>
                            <a:gd name="T109" fmla="*/ 19 h 579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w 723"/>
                            <a:gd name="T166" fmla="*/ 0 h 579"/>
                            <a:gd name="T167" fmla="*/ 723 w 723"/>
                            <a:gd name="T168" fmla="*/ 579 h 579"/>
                          </a:gdLst>
                          <a:ahLst/>
                          <a:cxnLst>
                            <a:cxn ang="T110">
                              <a:pos x="T0" y="T1"/>
                            </a:cxn>
                            <a:cxn ang="T111">
                              <a:pos x="T2" y="T3"/>
                            </a:cxn>
                            <a:cxn ang="T112">
                              <a:pos x="T4" y="T5"/>
                            </a:cxn>
                            <a:cxn ang="T113">
                              <a:pos x="T6" y="T7"/>
                            </a:cxn>
                            <a:cxn ang="T114">
                              <a:pos x="T8" y="T9"/>
                            </a:cxn>
                            <a:cxn ang="T115">
                              <a:pos x="T10" y="T11"/>
                            </a:cxn>
                            <a:cxn ang="T116">
                              <a:pos x="T12" y="T13"/>
                            </a:cxn>
                            <a:cxn ang="T117">
                              <a:pos x="T14" y="T15"/>
                            </a:cxn>
                            <a:cxn ang="T118">
                              <a:pos x="T16" y="T17"/>
                            </a:cxn>
                            <a:cxn ang="T119">
                              <a:pos x="T18" y="T19"/>
                            </a:cxn>
                            <a:cxn ang="T120">
                              <a:pos x="T20" y="T21"/>
                            </a:cxn>
                            <a:cxn ang="T121">
                              <a:pos x="T22" y="T23"/>
                            </a:cxn>
                            <a:cxn ang="T122">
                              <a:pos x="T24" y="T25"/>
                            </a:cxn>
                            <a:cxn ang="T123">
                              <a:pos x="T26" y="T27"/>
                            </a:cxn>
                            <a:cxn ang="T124">
                              <a:pos x="T28" y="T29"/>
                            </a:cxn>
                            <a:cxn ang="T125">
                              <a:pos x="T30" y="T31"/>
                            </a:cxn>
                            <a:cxn ang="T126">
                              <a:pos x="T32" y="T33"/>
                            </a:cxn>
                            <a:cxn ang="T127">
                              <a:pos x="T34" y="T35"/>
                            </a:cxn>
                            <a:cxn ang="T128">
                              <a:pos x="T36" y="T37"/>
                            </a:cxn>
                            <a:cxn ang="T129">
                              <a:pos x="T38" y="T39"/>
                            </a:cxn>
                            <a:cxn ang="T130">
                              <a:pos x="T40" y="T41"/>
                            </a:cxn>
                            <a:cxn ang="T131">
                              <a:pos x="T42" y="T43"/>
                            </a:cxn>
                            <a:cxn ang="T132">
                              <a:pos x="T44" y="T45"/>
                            </a:cxn>
                            <a:cxn ang="T133">
                              <a:pos x="T46" y="T47"/>
                            </a:cxn>
                            <a:cxn ang="T134">
                              <a:pos x="T48" y="T49"/>
                            </a:cxn>
                            <a:cxn ang="T135">
                              <a:pos x="T50" y="T51"/>
                            </a:cxn>
                            <a:cxn ang="T136">
                              <a:pos x="T52" y="T53"/>
                            </a:cxn>
                            <a:cxn ang="T137">
                              <a:pos x="T54" y="T55"/>
                            </a:cxn>
                            <a:cxn ang="T138">
                              <a:pos x="T56" y="T57"/>
                            </a:cxn>
                            <a:cxn ang="T139">
                              <a:pos x="T58" y="T59"/>
                            </a:cxn>
                            <a:cxn ang="T140">
                              <a:pos x="T60" y="T61"/>
                            </a:cxn>
                            <a:cxn ang="T141">
                              <a:pos x="T62" y="T63"/>
                            </a:cxn>
                            <a:cxn ang="T142">
                              <a:pos x="T64" y="T65"/>
                            </a:cxn>
                            <a:cxn ang="T143">
                              <a:pos x="T66" y="T67"/>
                            </a:cxn>
                            <a:cxn ang="T144">
                              <a:pos x="T68" y="T69"/>
                            </a:cxn>
                            <a:cxn ang="T145">
                              <a:pos x="T70" y="T71"/>
                            </a:cxn>
                            <a:cxn ang="T146">
                              <a:pos x="T72" y="T73"/>
                            </a:cxn>
                            <a:cxn ang="T147">
                              <a:pos x="T74" y="T75"/>
                            </a:cxn>
                            <a:cxn ang="T148">
                              <a:pos x="T76" y="T77"/>
                            </a:cxn>
                            <a:cxn ang="T149">
                              <a:pos x="T78" y="T79"/>
                            </a:cxn>
                            <a:cxn ang="T150">
                              <a:pos x="T80" y="T81"/>
                            </a:cxn>
                            <a:cxn ang="T151">
                              <a:pos x="T82" y="T83"/>
                            </a:cxn>
                            <a:cxn ang="T152">
                              <a:pos x="T84" y="T85"/>
                            </a:cxn>
                            <a:cxn ang="T153">
                              <a:pos x="T86" y="T87"/>
                            </a:cxn>
                            <a:cxn ang="T154">
                              <a:pos x="T88" y="T89"/>
                            </a:cxn>
                            <a:cxn ang="T155">
                              <a:pos x="T90" y="T91"/>
                            </a:cxn>
                            <a:cxn ang="T156">
                              <a:pos x="T92" y="T93"/>
                            </a:cxn>
                            <a:cxn ang="T157">
                              <a:pos x="T94" y="T95"/>
                            </a:cxn>
                            <a:cxn ang="T158">
                              <a:pos x="T96" y="T97"/>
                            </a:cxn>
                            <a:cxn ang="T159">
                              <a:pos x="T98" y="T99"/>
                            </a:cxn>
                            <a:cxn ang="T160">
                              <a:pos x="T100" y="T101"/>
                            </a:cxn>
                            <a:cxn ang="T161">
                              <a:pos x="T102" y="T103"/>
                            </a:cxn>
                            <a:cxn ang="T162">
                              <a:pos x="T104" y="T105"/>
                            </a:cxn>
                            <a:cxn ang="T163">
                              <a:pos x="T106" y="T107"/>
                            </a:cxn>
                            <a:cxn ang="T164">
                              <a:pos x="T108" y="T109"/>
                            </a:cxn>
                          </a:cxnLst>
                          <a:rect l="T165" t="T166" r="T167" b="T168"/>
                          <a:pathLst>
                            <a:path w="723" h="579">
                              <a:moveTo>
                                <a:pt x="332" y="31"/>
                              </a:moveTo>
                              <a:lnTo>
                                <a:pt x="325" y="30"/>
                              </a:lnTo>
                              <a:lnTo>
                                <a:pt x="320" y="27"/>
                              </a:lnTo>
                              <a:lnTo>
                                <a:pt x="316" y="22"/>
                              </a:lnTo>
                              <a:lnTo>
                                <a:pt x="311" y="16"/>
                              </a:lnTo>
                              <a:lnTo>
                                <a:pt x="308" y="11"/>
                              </a:lnTo>
                              <a:lnTo>
                                <a:pt x="304" y="6"/>
                              </a:lnTo>
                              <a:lnTo>
                                <a:pt x="300" y="2"/>
                              </a:lnTo>
                              <a:lnTo>
                                <a:pt x="296" y="0"/>
                              </a:lnTo>
                              <a:lnTo>
                                <a:pt x="280" y="10"/>
                              </a:lnTo>
                              <a:lnTo>
                                <a:pt x="265" y="19"/>
                              </a:lnTo>
                              <a:lnTo>
                                <a:pt x="260" y="30"/>
                              </a:lnTo>
                              <a:lnTo>
                                <a:pt x="255" y="36"/>
                              </a:lnTo>
                              <a:lnTo>
                                <a:pt x="249" y="43"/>
                              </a:lnTo>
                              <a:lnTo>
                                <a:pt x="241" y="47"/>
                              </a:lnTo>
                              <a:lnTo>
                                <a:pt x="225" y="54"/>
                              </a:lnTo>
                              <a:lnTo>
                                <a:pt x="205" y="62"/>
                              </a:lnTo>
                              <a:lnTo>
                                <a:pt x="197" y="66"/>
                              </a:lnTo>
                              <a:lnTo>
                                <a:pt x="192" y="72"/>
                              </a:lnTo>
                              <a:lnTo>
                                <a:pt x="187" y="79"/>
                              </a:lnTo>
                              <a:lnTo>
                                <a:pt x="183" y="86"/>
                              </a:lnTo>
                              <a:lnTo>
                                <a:pt x="176" y="100"/>
                              </a:lnTo>
                              <a:lnTo>
                                <a:pt x="168" y="115"/>
                              </a:lnTo>
                              <a:lnTo>
                                <a:pt x="164" y="123"/>
                              </a:lnTo>
                              <a:lnTo>
                                <a:pt x="159" y="130"/>
                              </a:lnTo>
                              <a:lnTo>
                                <a:pt x="152" y="135"/>
                              </a:lnTo>
                              <a:lnTo>
                                <a:pt x="143" y="140"/>
                              </a:lnTo>
                              <a:lnTo>
                                <a:pt x="133" y="146"/>
                              </a:lnTo>
                              <a:lnTo>
                                <a:pt x="121" y="148"/>
                              </a:lnTo>
                              <a:lnTo>
                                <a:pt x="107" y="151"/>
                              </a:lnTo>
                              <a:lnTo>
                                <a:pt x="91" y="151"/>
                              </a:lnTo>
                              <a:lnTo>
                                <a:pt x="85" y="175"/>
                              </a:lnTo>
                              <a:lnTo>
                                <a:pt x="80" y="196"/>
                              </a:lnTo>
                              <a:lnTo>
                                <a:pt x="75" y="216"/>
                              </a:lnTo>
                              <a:lnTo>
                                <a:pt x="70" y="235"/>
                              </a:lnTo>
                              <a:lnTo>
                                <a:pt x="59" y="270"/>
                              </a:lnTo>
                              <a:lnTo>
                                <a:pt x="48" y="308"/>
                              </a:lnTo>
                              <a:lnTo>
                                <a:pt x="48" y="320"/>
                              </a:lnTo>
                              <a:lnTo>
                                <a:pt x="48" y="331"/>
                              </a:lnTo>
                              <a:lnTo>
                                <a:pt x="51" y="340"/>
                              </a:lnTo>
                              <a:lnTo>
                                <a:pt x="54" y="350"/>
                              </a:lnTo>
                              <a:lnTo>
                                <a:pt x="56" y="358"/>
                              </a:lnTo>
                              <a:lnTo>
                                <a:pt x="58" y="367"/>
                              </a:lnTo>
                              <a:lnTo>
                                <a:pt x="58" y="376"/>
                              </a:lnTo>
                              <a:lnTo>
                                <a:pt x="55" y="387"/>
                              </a:lnTo>
                              <a:lnTo>
                                <a:pt x="50" y="392"/>
                              </a:lnTo>
                              <a:lnTo>
                                <a:pt x="43" y="396"/>
                              </a:lnTo>
                              <a:lnTo>
                                <a:pt x="35" y="398"/>
                              </a:lnTo>
                              <a:lnTo>
                                <a:pt x="28" y="399"/>
                              </a:lnTo>
                              <a:lnTo>
                                <a:pt x="12" y="399"/>
                              </a:lnTo>
                              <a:lnTo>
                                <a:pt x="0" y="399"/>
                              </a:lnTo>
                              <a:lnTo>
                                <a:pt x="2" y="406"/>
                              </a:lnTo>
                              <a:lnTo>
                                <a:pt x="3" y="412"/>
                              </a:lnTo>
                              <a:lnTo>
                                <a:pt x="6" y="419"/>
                              </a:lnTo>
                              <a:lnTo>
                                <a:pt x="8" y="424"/>
                              </a:lnTo>
                              <a:lnTo>
                                <a:pt x="16" y="435"/>
                              </a:lnTo>
                              <a:lnTo>
                                <a:pt x="24" y="444"/>
                              </a:lnTo>
                              <a:lnTo>
                                <a:pt x="34" y="455"/>
                              </a:lnTo>
                              <a:lnTo>
                                <a:pt x="42" y="466"/>
                              </a:lnTo>
                              <a:lnTo>
                                <a:pt x="44" y="472"/>
                              </a:lnTo>
                              <a:lnTo>
                                <a:pt x="47" y="479"/>
                              </a:lnTo>
                              <a:lnTo>
                                <a:pt x="48" y="487"/>
                              </a:lnTo>
                              <a:lnTo>
                                <a:pt x="48" y="495"/>
                              </a:lnTo>
                              <a:lnTo>
                                <a:pt x="47" y="507"/>
                              </a:lnTo>
                              <a:lnTo>
                                <a:pt x="43" y="519"/>
                              </a:lnTo>
                              <a:lnTo>
                                <a:pt x="39" y="531"/>
                              </a:lnTo>
                              <a:lnTo>
                                <a:pt x="36" y="543"/>
                              </a:lnTo>
                              <a:lnTo>
                                <a:pt x="38" y="550"/>
                              </a:lnTo>
                              <a:lnTo>
                                <a:pt x="38" y="555"/>
                              </a:lnTo>
                              <a:lnTo>
                                <a:pt x="40" y="559"/>
                              </a:lnTo>
                              <a:lnTo>
                                <a:pt x="42" y="563"/>
                              </a:lnTo>
                              <a:lnTo>
                                <a:pt x="44" y="565"/>
                              </a:lnTo>
                              <a:lnTo>
                                <a:pt x="48" y="568"/>
                              </a:lnTo>
                              <a:lnTo>
                                <a:pt x="51" y="571"/>
                              </a:lnTo>
                              <a:lnTo>
                                <a:pt x="55" y="572"/>
                              </a:lnTo>
                              <a:lnTo>
                                <a:pt x="75" y="573"/>
                              </a:lnTo>
                              <a:lnTo>
                                <a:pt x="96" y="573"/>
                              </a:lnTo>
                              <a:lnTo>
                                <a:pt x="116" y="572"/>
                              </a:lnTo>
                              <a:lnTo>
                                <a:pt x="135" y="569"/>
                              </a:lnTo>
                              <a:lnTo>
                                <a:pt x="153" y="567"/>
                              </a:lnTo>
                              <a:lnTo>
                                <a:pt x="171" y="561"/>
                              </a:lnTo>
                              <a:lnTo>
                                <a:pt x="188" y="556"/>
                              </a:lnTo>
                              <a:lnTo>
                                <a:pt x="205" y="550"/>
                              </a:lnTo>
                              <a:lnTo>
                                <a:pt x="223" y="543"/>
                              </a:lnTo>
                              <a:lnTo>
                                <a:pt x="239" y="535"/>
                              </a:lnTo>
                              <a:lnTo>
                                <a:pt x="271" y="519"/>
                              </a:lnTo>
                              <a:lnTo>
                                <a:pt x="299" y="504"/>
                              </a:lnTo>
                              <a:lnTo>
                                <a:pt x="325" y="492"/>
                              </a:lnTo>
                              <a:lnTo>
                                <a:pt x="349" y="483"/>
                              </a:lnTo>
                              <a:lnTo>
                                <a:pt x="361" y="506"/>
                              </a:lnTo>
                              <a:lnTo>
                                <a:pt x="372" y="527"/>
                              </a:lnTo>
                              <a:lnTo>
                                <a:pt x="377" y="536"/>
                              </a:lnTo>
                              <a:lnTo>
                                <a:pt x="383" y="546"/>
                              </a:lnTo>
                              <a:lnTo>
                                <a:pt x="389" y="554"/>
                              </a:lnTo>
                              <a:lnTo>
                                <a:pt x="397" y="561"/>
                              </a:lnTo>
                              <a:lnTo>
                                <a:pt x="405" y="556"/>
                              </a:lnTo>
                              <a:lnTo>
                                <a:pt x="412" y="552"/>
                              </a:lnTo>
                              <a:lnTo>
                                <a:pt x="417" y="548"/>
                              </a:lnTo>
                              <a:lnTo>
                                <a:pt x="421" y="543"/>
                              </a:lnTo>
                              <a:lnTo>
                                <a:pt x="431" y="548"/>
                              </a:lnTo>
                              <a:lnTo>
                                <a:pt x="437" y="554"/>
                              </a:lnTo>
                              <a:lnTo>
                                <a:pt x="443" y="560"/>
                              </a:lnTo>
                              <a:lnTo>
                                <a:pt x="448" y="565"/>
                              </a:lnTo>
                              <a:lnTo>
                                <a:pt x="453" y="571"/>
                              </a:lnTo>
                              <a:lnTo>
                                <a:pt x="459" y="575"/>
                              </a:lnTo>
                              <a:lnTo>
                                <a:pt x="464" y="577"/>
                              </a:lnTo>
                              <a:lnTo>
                                <a:pt x="471" y="579"/>
                              </a:lnTo>
                              <a:lnTo>
                                <a:pt x="480" y="577"/>
                              </a:lnTo>
                              <a:lnTo>
                                <a:pt x="487" y="575"/>
                              </a:lnTo>
                              <a:lnTo>
                                <a:pt x="491" y="571"/>
                              </a:lnTo>
                              <a:lnTo>
                                <a:pt x="493" y="567"/>
                              </a:lnTo>
                              <a:lnTo>
                                <a:pt x="496" y="561"/>
                              </a:lnTo>
                              <a:lnTo>
                                <a:pt x="500" y="556"/>
                              </a:lnTo>
                              <a:lnTo>
                                <a:pt x="505" y="552"/>
                              </a:lnTo>
                              <a:lnTo>
                                <a:pt x="512" y="550"/>
                              </a:lnTo>
                              <a:lnTo>
                                <a:pt x="536" y="544"/>
                              </a:lnTo>
                              <a:lnTo>
                                <a:pt x="556" y="538"/>
                              </a:lnTo>
                              <a:lnTo>
                                <a:pt x="573" y="531"/>
                              </a:lnTo>
                              <a:lnTo>
                                <a:pt x="589" y="523"/>
                              </a:lnTo>
                              <a:lnTo>
                                <a:pt x="603" y="514"/>
                              </a:lnTo>
                              <a:lnTo>
                                <a:pt x="615" y="503"/>
                              </a:lnTo>
                              <a:lnTo>
                                <a:pt x="625" y="492"/>
                              </a:lnTo>
                              <a:lnTo>
                                <a:pt x="636" y="482"/>
                              </a:lnTo>
                              <a:lnTo>
                                <a:pt x="655" y="456"/>
                              </a:lnTo>
                              <a:lnTo>
                                <a:pt x="673" y="428"/>
                              </a:lnTo>
                              <a:lnTo>
                                <a:pt x="684" y="415"/>
                              </a:lnTo>
                              <a:lnTo>
                                <a:pt x="695" y="399"/>
                              </a:lnTo>
                              <a:lnTo>
                                <a:pt x="708" y="384"/>
                              </a:lnTo>
                              <a:lnTo>
                                <a:pt x="723" y="368"/>
                              </a:lnTo>
                              <a:lnTo>
                                <a:pt x="713" y="363"/>
                              </a:lnTo>
                              <a:lnTo>
                                <a:pt x="704" y="356"/>
                              </a:lnTo>
                              <a:lnTo>
                                <a:pt x="696" y="348"/>
                              </a:lnTo>
                              <a:lnTo>
                                <a:pt x="689" y="339"/>
                              </a:lnTo>
                              <a:lnTo>
                                <a:pt x="679" y="320"/>
                              </a:lnTo>
                              <a:lnTo>
                                <a:pt x="668" y="299"/>
                              </a:lnTo>
                              <a:lnTo>
                                <a:pt x="663" y="290"/>
                              </a:lnTo>
                              <a:lnTo>
                                <a:pt x="656" y="280"/>
                              </a:lnTo>
                              <a:lnTo>
                                <a:pt x="649" y="271"/>
                              </a:lnTo>
                              <a:lnTo>
                                <a:pt x="641" y="263"/>
                              </a:lnTo>
                              <a:lnTo>
                                <a:pt x="631" y="258"/>
                              </a:lnTo>
                              <a:lnTo>
                                <a:pt x="620" y="252"/>
                              </a:lnTo>
                              <a:lnTo>
                                <a:pt x="607" y="250"/>
                              </a:lnTo>
                              <a:lnTo>
                                <a:pt x="591" y="248"/>
                              </a:lnTo>
                              <a:lnTo>
                                <a:pt x="584" y="248"/>
                              </a:lnTo>
                              <a:lnTo>
                                <a:pt x="573" y="248"/>
                              </a:lnTo>
                              <a:lnTo>
                                <a:pt x="559" y="248"/>
                              </a:lnTo>
                              <a:lnTo>
                                <a:pt x="543" y="248"/>
                              </a:lnTo>
                              <a:lnTo>
                                <a:pt x="533" y="247"/>
                              </a:lnTo>
                              <a:lnTo>
                                <a:pt x="524" y="246"/>
                              </a:lnTo>
                              <a:lnTo>
                                <a:pt x="515" y="243"/>
                              </a:lnTo>
                              <a:lnTo>
                                <a:pt x="507" y="240"/>
                              </a:lnTo>
                              <a:lnTo>
                                <a:pt x="497" y="236"/>
                              </a:lnTo>
                              <a:lnTo>
                                <a:pt x="489" y="231"/>
                              </a:lnTo>
                              <a:lnTo>
                                <a:pt x="481" y="226"/>
                              </a:lnTo>
                              <a:lnTo>
                                <a:pt x="473" y="220"/>
                              </a:lnTo>
                              <a:lnTo>
                                <a:pt x="459" y="206"/>
                              </a:lnTo>
                              <a:lnTo>
                                <a:pt x="444" y="190"/>
                              </a:lnTo>
                              <a:lnTo>
                                <a:pt x="431" y="172"/>
                              </a:lnTo>
                              <a:lnTo>
                                <a:pt x="417" y="154"/>
                              </a:lnTo>
                              <a:lnTo>
                                <a:pt x="392" y="115"/>
                              </a:lnTo>
                              <a:lnTo>
                                <a:pt x="368" y="78"/>
                              </a:lnTo>
                              <a:lnTo>
                                <a:pt x="356" y="60"/>
                              </a:lnTo>
                              <a:lnTo>
                                <a:pt x="344" y="44"/>
                              </a:lnTo>
                              <a:lnTo>
                                <a:pt x="332" y="31"/>
                              </a:lnTo>
                              <a:lnTo>
                                <a:pt x="320" y="19"/>
                              </a:lnTo>
                              <a:lnTo>
                                <a:pt x="332" y="3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17650" y="4038600"/>
                          <a:ext cx="236538" cy="317500"/>
                        </a:xfrm>
                        <a:custGeom>
                          <a:avLst/>
                          <a:gdLst>
                            <a:gd name="T0" fmla="*/ 196 w 488"/>
                            <a:gd name="T1" fmla="*/ 632 h 655"/>
                            <a:gd name="T2" fmla="*/ 212 w 488"/>
                            <a:gd name="T3" fmla="*/ 607 h 655"/>
                            <a:gd name="T4" fmla="*/ 237 w 488"/>
                            <a:gd name="T5" fmla="*/ 590 h 655"/>
                            <a:gd name="T6" fmla="*/ 308 w 488"/>
                            <a:gd name="T7" fmla="*/ 570 h 655"/>
                            <a:gd name="T8" fmla="*/ 386 w 488"/>
                            <a:gd name="T9" fmla="*/ 554 h 655"/>
                            <a:gd name="T10" fmla="*/ 424 w 488"/>
                            <a:gd name="T11" fmla="*/ 541 h 655"/>
                            <a:gd name="T12" fmla="*/ 454 w 488"/>
                            <a:gd name="T13" fmla="*/ 522 h 655"/>
                            <a:gd name="T14" fmla="*/ 477 w 488"/>
                            <a:gd name="T15" fmla="*/ 494 h 655"/>
                            <a:gd name="T16" fmla="*/ 488 w 488"/>
                            <a:gd name="T17" fmla="*/ 457 h 655"/>
                            <a:gd name="T18" fmla="*/ 446 w 488"/>
                            <a:gd name="T19" fmla="*/ 434 h 655"/>
                            <a:gd name="T20" fmla="*/ 410 w 488"/>
                            <a:gd name="T21" fmla="*/ 426 h 655"/>
                            <a:gd name="T22" fmla="*/ 405 w 488"/>
                            <a:gd name="T23" fmla="*/ 394 h 655"/>
                            <a:gd name="T24" fmla="*/ 392 w 488"/>
                            <a:gd name="T25" fmla="*/ 374 h 655"/>
                            <a:gd name="T26" fmla="*/ 366 w 488"/>
                            <a:gd name="T27" fmla="*/ 355 h 655"/>
                            <a:gd name="T28" fmla="*/ 342 w 488"/>
                            <a:gd name="T29" fmla="*/ 338 h 655"/>
                            <a:gd name="T30" fmla="*/ 326 w 488"/>
                            <a:gd name="T31" fmla="*/ 313 h 655"/>
                            <a:gd name="T32" fmla="*/ 322 w 488"/>
                            <a:gd name="T33" fmla="*/ 281 h 655"/>
                            <a:gd name="T34" fmla="*/ 313 w 488"/>
                            <a:gd name="T35" fmla="*/ 261 h 655"/>
                            <a:gd name="T36" fmla="*/ 296 w 488"/>
                            <a:gd name="T37" fmla="*/ 251 h 655"/>
                            <a:gd name="T38" fmla="*/ 260 w 488"/>
                            <a:gd name="T39" fmla="*/ 246 h 655"/>
                            <a:gd name="T40" fmla="*/ 236 w 488"/>
                            <a:gd name="T41" fmla="*/ 241 h 655"/>
                            <a:gd name="T42" fmla="*/ 222 w 488"/>
                            <a:gd name="T43" fmla="*/ 230 h 655"/>
                            <a:gd name="T44" fmla="*/ 217 w 488"/>
                            <a:gd name="T45" fmla="*/ 210 h 655"/>
                            <a:gd name="T46" fmla="*/ 222 w 488"/>
                            <a:gd name="T47" fmla="*/ 190 h 655"/>
                            <a:gd name="T48" fmla="*/ 232 w 488"/>
                            <a:gd name="T49" fmla="*/ 173 h 655"/>
                            <a:gd name="T50" fmla="*/ 234 w 488"/>
                            <a:gd name="T51" fmla="*/ 147 h 655"/>
                            <a:gd name="T52" fmla="*/ 225 w 488"/>
                            <a:gd name="T53" fmla="*/ 126 h 655"/>
                            <a:gd name="T54" fmla="*/ 198 w 488"/>
                            <a:gd name="T55" fmla="*/ 114 h 655"/>
                            <a:gd name="T56" fmla="*/ 170 w 488"/>
                            <a:gd name="T57" fmla="*/ 129 h 655"/>
                            <a:gd name="T58" fmla="*/ 144 w 488"/>
                            <a:gd name="T59" fmla="*/ 130 h 655"/>
                            <a:gd name="T60" fmla="*/ 125 w 488"/>
                            <a:gd name="T61" fmla="*/ 122 h 655"/>
                            <a:gd name="T62" fmla="*/ 109 w 488"/>
                            <a:gd name="T63" fmla="*/ 106 h 655"/>
                            <a:gd name="T64" fmla="*/ 90 w 488"/>
                            <a:gd name="T65" fmla="*/ 67 h 655"/>
                            <a:gd name="T66" fmla="*/ 85 w 488"/>
                            <a:gd name="T67" fmla="*/ 28 h 655"/>
                            <a:gd name="T68" fmla="*/ 90 w 488"/>
                            <a:gd name="T69" fmla="*/ 0 h 655"/>
                            <a:gd name="T70" fmla="*/ 74 w 488"/>
                            <a:gd name="T71" fmla="*/ 35 h 655"/>
                            <a:gd name="T72" fmla="*/ 48 w 488"/>
                            <a:gd name="T73" fmla="*/ 67 h 655"/>
                            <a:gd name="T74" fmla="*/ 21 w 488"/>
                            <a:gd name="T75" fmla="*/ 98 h 655"/>
                            <a:gd name="T76" fmla="*/ 6 w 488"/>
                            <a:gd name="T77" fmla="*/ 126 h 655"/>
                            <a:gd name="T78" fmla="*/ 0 w 488"/>
                            <a:gd name="T79" fmla="*/ 162 h 655"/>
                            <a:gd name="T80" fmla="*/ 9 w 488"/>
                            <a:gd name="T81" fmla="*/ 207 h 655"/>
                            <a:gd name="T82" fmla="*/ 30 w 488"/>
                            <a:gd name="T83" fmla="*/ 247 h 655"/>
                            <a:gd name="T84" fmla="*/ 66 w 488"/>
                            <a:gd name="T85" fmla="*/ 295 h 655"/>
                            <a:gd name="T86" fmla="*/ 93 w 488"/>
                            <a:gd name="T87" fmla="*/ 345 h 655"/>
                            <a:gd name="T88" fmla="*/ 96 w 488"/>
                            <a:gd name="T89" fmla="*/ 389 h 655"/>
                            <a:gd name="T90" fmla="*/ 85 w 488"/>
                            <a:gd name="T91" fmla="*/ 426 h 655"/>
                            <a:gd name="T92" fmla="*/ 85 w 488"/>
                            <a:gd name="T93" fmla="*/ 481 h 655"/>
                            <a:gd name="T94" fmla="*/ 89 w 488"/>
                            <a:gd name="T95" fmla="*/ 513 h 655"/>
                            <a:gd name="T96" fmla="*/ 109 w 488"/>
                            <a:gd name="T97" fmla="*/ 535 h 655"/>
                            <a:gd name="T98" fmla="*/ 133 w 488"/>
                            <a:gd name="T99" fmla="*/ 547 h 655"/>
                            <a:gd name="T100" fmla="*/ 153 w 488"/>
                            <a:gd name="T101" fmla="*/ 589 h 655"/>
                            <a:gd name="T102" fmla="*/ 180 w 488"/>
                            <a:gd name="T103" fmla="*/ 619 h 655"/>
                            <a:gd name="T104" fmla="*/ 193 w 488"/>
                            <a:gd name="T105" fmla="*/ 655 h 655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488"/>
                            <a:gd name="T160" fmla="*/ 0 h 655"/>
                            <a:gd name="T161" fmla="*/ 488 w 488"/>
                            <a:gd name="T162" fmla="*/ 655 h 655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488" h="655">
                              <a:moveTo>
                                <a:pt x="193" y="655"/>
                              </a:moveTo>
                              <a:lnTo>
                                <a:pt x="194" y="643"/>
                              </a:lnTo>
                              <a:lnTo>
                                <a:pt x="196" y="632"/>
                              </a:lnTo>
                              <a:lnTo>
                                <a:pt x="200" y="623"/>
                              </a:lnTo>
                              <a:lnTo>
                                <a:pt x="205" y="615"/>
                              </a:lnTo>
                              <a:lnTo>
                                <a:pt x="212" y="607"/>
                              </a:lnTo>
                              <a:lnTo>
                                <a:pt x="218" y="601"/>
                              </a:lnTo>
                              <a:lnTo>
                                <a:pt x="228" y="595"/>
                              </a:lnTo>
                              <a:lnTo>
                                <a:pt x="237" y="590"/>
                              </a:lnTo>
                              <a:lnTo>
                                <a:pt x="258" y="582"/>
                              </a:lnTo>
                              <a:lnTo>
                                <a:pt x="281" y="575"/>
                              </a:lnTo>
                              <a:lnTo>
                                <a:pt x="308" y="570"/>
                              </a:lnTo>
                              <a:lnTo>
                                <a:pt x="334" y="565"/>
                              </a:lnTo>
                              <a:lnTo>
                                <a:pt x="361" y="559"/>
                              </a:lnTo>
                              <a:lnTo>
                                <a:pt x="386" y="554"/>
                              </a:lnTo>
                              <a:lnTo>
                                <a:pt x="400" y="550"/>
                              </a:lnTo>
                              <a:lnTo>
                                <a:pt x="412" y="546"/>
                              </a:lnTo>
                              <a:lnTo>
                                <a:pt x="424" y="541"/>
                              </a:lnTo>
                              <a:lnTo>
                                <a:pt x="434" y="535"/>
                              </a:lnTo>
                              <a:lnTo>
                                <a:pt x="445" y="529"/>
                              </a:lnTo>
                              <a:lnTo>
                                <a:pt x="454" y="522"/>
                              </a:lnTo>
                              <a:lnTo>
                                <a:pt x="462" y="514"/>
                              </a:lnTo>
                              <a:lnTo>
                                <a:pt x="470" y="505"/>
                              </a:lnTo>
                              <a:lnTo>
                                <a:pt x="477" y="494"/>
                              </a:lnTo>
                              <a:lnTo>
                                <a:pt x="482" y="483"/>
                              </a:lnTo>
                              <a:lnTo>
                                <a:pt x="486" y="470"/>
                              </a:lnTo>
                              <a:lnTo>
                                <a:pt x="488" y="457"/>
                              </a:lnTo>
                              <a:lnTo>
                                <a:pt x="473" y="450"/>
                              </a:lnTo>
                              <a:lnTo>
                                <a:pt x="456" y="439"/>
                              </a:lnTo>
                              <a:lnTo>
                                <a:pt x="446" y="434"/>
                              </a:lnTo>
                              <a:lnTo>
                                <a:pt x="434" y="430"/>
                              </a:lnTo>
                              <a:lnTo>
                                <a:pt x="422" y="427"/>
                              </a:lnTo>
                              <a:lnTo>
                                <a:pt x="410" y="426"/>
                              </a:lnTo>
                              <a:lnTo>
                                <a:pt x="409" y="414"/>
                              </a:lnTo>
                              <a:lnTo>
                                <a:pt x="408" y="403"/>
                              </a:lnTo>
                              <a:lnTo>
                                <a:pt x="405" y="394"/>
                              </a:lnTo>
                              <a:lnTo>
                                <a:pt x="401" y="386"/>
                              </a:lnTo>
                              <a:lnTo>
                                <a:pt x="397" y="379"/>
                              </a:lnTo>
                              <a:lnTo>
                                <a:pt x="392" y="374"/>
                              </a:lnTo>
                              <a:lnTo>
                                <a:pt x="386" y="369"/>
                              </a:lnTo>
                              <a:lnTo>
                                <a:pt x="380" y="363"/>
                              </a:lnTo>
                              <a:lnTo>
                                <a:pt x="366" y="355"/>
                              </a:lnTo>
                              <a:lnTo>
                                <a:pt x="354" y="347"/>
                              </a:lnTo>
                              <a:lnTo>
                                <a:pt x="348" y="343"/>
                              </a:lnTo>
                              <a:lnTo>
                                <a:pt x="342" y="338"/>
                              </a:lnTo>
                              <a:lnTo>
                                <a:pt x="337" y="331"/>
                              </a:lnTo>
                              <a:lnTo>
                                <a:pt x="332" y="325"/>
                              </a:lnTo>
                              <a:lnTo>
                                <a:pt x="326" y="313"/>
                              </a:lnTo>
                              <a:lnTo>
                                <a:pt x="324" y="302"/>
                              </a:lnTo>
                              <a:lnTo>
                                <a:pt x="324" y="291"/>
                              </a:lnTo>
                              <a:lnTo>
                                <a:pt x="322" y="281"/>
                              </a:lnTo>
                              <a:lnTo>
                                <a:pt x="321" y="273"/>
                              </a:lnTo>
                              <a:lnTo>
                                <a:pt x="316" y="263"/>
                              </a:lnTo>
                              <a:lnTo>
                                <a:pt x="313" y="261"/>
                              </a:lnTo>
                              <a:lnTo>
                                <a:pt x="308" y="257"/>
                              </a:lnTo>
                              <a:lnTo>
                                <a:pt x="302" y="254"/>
                              </a:lnTo>
                              <a:lnTo>
                                <a:pt x="296" y="251"/>
                              </a:lnTo>
                              <a:lnTo>
                                <a:pt x="285" y="249"/>
                              </a:lnTo>
                              <a:lnTo>
                                <a:pt x="273" y="247"/>
                              </a:lnTo>
                              <a:lnTo>
                                <a:pt x="260" y="246"/>
                              </a:lnTo>
                              <a:lnTo>
                                <a:pt x="248" y="245"/>
                              </a:lnTo>
                              <a:lnTo>
                                <a:pt x="241" y="243"/>
                              </a:lnTo>
                              <a:lnTo>
                                <a:pt x="236" y="241"/>
                              </a:lnTo>
                              <a:lnTo>
                                <a:pt x="230" y="238"/>
                              </a:lnTo>
                              <a:lnTo>
                                <a:pt x="226" y="235"/>
                              </a:lnTo>
                              <a:lnTo>
                                <a:pt x="222" y="230"/>
                              </a:lnTo>
                              <a:lnTo>
                                <a:pt x="220" y="225"/>
                              </a:lnTo>
                              <a:lnTo>
                                <a:pt x="217" y="218"/>
                              </a:lnTo>
                              <a:lnTo>
                                <a:pt x="217" y="210"/>
                              </a:lnTo>
                              <a:lnTo>
                                <a:pt x="218" y="202"/>
                              </a:lnTo>
                              <a:lnTo>
                                <a:pt x="220" y="195"/>
                              </a:lnTo>
                              <a:lnTo>
                                <a:pt x="222" y="190"/>
                              </a:lnTo>
                              <a:lnTo>
                                <a:pt x="226" y="185"/>
                              </a:lnTo>
                              <a:lnTo>
                                <a:pt x="229" y="179"/>
                              </a:lnTo>
                              <a:lnTo>
                                <a:pt x="232" y="173"/>
                              </a:lnTo>
                              <a:lnTo>
                                <a:pt x="234" y="166"/>
                              </a:lnTo>
                              <a:lnTo>
                                <a:pt x="236" y="155"/>
                              </a:lnTo>
                              <a:lnTo>
                                <a:pt x="234" y="147"/>
                              </a:lnTo>
                              <a:lnTo>
                                <a:pt x="232" y="139"/>
                              </a:lnTo>
                              <a:lnTo>
                                <a:pt x="229" y="133"/>
                              </a:lnTo>
                              <a:lnTo>
                                <a:pt x="225" y="126"/>
                              </a:lnTo>
                              <a:lnTo>
                                <a:pt x="217" y="114"/>
                              </a:lnTo>
                              <a:lnTo>
                                <a:pt x="212" y="101"/>
                              </a:lnTo>
                              <a:lnTo>
                                <a:pt x="198" y="114"/>
                              </a:lnTo>
                              <a:lnTo>
                                <a:pt x="185" y="123"/>
                              </a:lnTo>
                              <a:lnTo>
                                <a:pt x="178" y="126"/>
                              </a:lnTo>
                              <a:lnTo>
                                <a:pt x="170" y="129"/>
                              </a:lnTo>
                              <a:lnTo>
                                <a:pt x="161" y="131"/>
                              </a:lnTo>
                              <a:lnTo>
                                <a:pt x="150" y="131"/>
                              </a:lnTo>
                              <a:lnTo>
                                <a:pt x="144" y="130"/>
                              </a:lnTo>
                              <a:lnTo>
                                <a:pt x="137" y="129"/>
                              </a:lnTo>
                              <a:lnTo>
                                <a:pt x="132" y="126"/>
                              </a:lnTo>
                              <a:lnTo>
                                <a:pt x="125" y="122"/>
                              </a:lnTo>
                              <a:lnTo>
                                <a:pt x="120" y="118"/>
                              </a:lnTo>
                              <a:lnTo>
                                <a:pt x="114" y="111"/>
                              </a:lnTo>
                              <a:lnTo>
                                <a:pt x="109" y="106"/>
                              </a:lnTo>
                              <a:lnTo>
                                <a:pt x="104" y="99"/>
                              </a:lnTo>
                              <a:lnTo>
                                <a:pt x="96" y="83"/>
                              </a:lnTo>
                              <a:lnTo>
                                <a:pt x="90" y="67"/>
                              </a:lnTo>
                              <a:lnTo>
                                <a:pt x="86" y="51"/>
                              </a:lnTo>
                              <a:lnTo>
                                <a:pt x="85" y="35"/>
                              </a:lnTo>
                              <a:lnTo>
                                <a:pt x="85" y="28"/>
                              </a:lnTo>
                              <a:lnTo>
                                <a:pt x="85" y="17"/>
                              </a:lnTo>
                              <a:lnTo>
                                <a:pt x="88" y="6"/>
                              </a:lnTo>
                              <a:lnTo>
                                <a:pt x="90" y="0"/>
                              </a:lnTo>
                              <a:lnTo>
                                <a:pt x="85" y="17"/>
                              </a:lnTo>
                              <a:lnTo>
                                <a:pt x="80" y="26"/>
                              </a:lnTo>
                              <a:lnTo>
                                <a:pt x="74" y="35"/>
                              </a:lnTo>
                              <a:lnTo>
                                <a:pt x="68" y="45"/>
                              </a:lnTo>
                              <a:lnTo>
                                <a:pt x="61" y="53"/>
                              </a:lnTo>
                              <a:lnTo>
                                <a:pt x="48" y="67"/>
                              </a:lnTo>
                              <a:lnTo>
                                <a:pt x="33" y="82"/>
                              </a:lnTo>
                              <a:lnTo>
                                <a:pt x="26" y="90"/>
                              </a:lnTo>
                              <a:lnTo>
                                <a:pt x="21" y="98"/>
                              </a:lnTo>
                              <a:lnTo>
                                <a:pt x="14" y="107"/>
                              </a:lnTo>
                              <a:lnTo>
                                <a:pt x="10" y="115"/>
                              </a:lnTo>
                              <a:lnTo>
                                <a:pt x="6" y="126"/>
                              </a:lnTo>
                              <a:lnTo>
                                <a:pt x="2" y="137"/>
                              </a:lnTo>
                              <a:lnTo>
                                <a:pt x="1" y="149"/>
                              </a:lnTo>
                              <a:lnTo>
                                <a:pt x="0" y="162"/>
                              </a:lnTo>
                              <a:lnTo>
                                <a:pt x="1" y="178"/>
                              </a:lnTo>
                              <a:lnTo>
                                <a:pt x="4" y="193"/>
                              </a:lnTo>
                              <a:lnTo>
                                <a:pt x="9" y="207"/>
                              </a:lnTo>
                              <a:lnTo>
                                <a:pt x="16" y="222"/>
                              </a:lnTo>
                              <a:lnTo>
                                <a:pt x="22" y="234"/>
                              </a:lnTo>
                              <a:lnTo>
                                <a:pt x="30" y="247"/>
                              </a:lnTo>
                              <a:lnTo>
                                <a:pt x="40" y="259"/>
                              </a:lnTo>
                              <a:lnTo>
                                <a:pt x="49" y="271"/>
                              </a:lnTo>
                              <a:lnTo>
                                <a:pt x="66" y="295"/>
                              </a:lnTo>
                              <a:lnTo>
                                <a:pt x="81" y="319"/>
                              </a:lnTo>
                              <a:lnTo>
                                <a:pt x="88" y="331"/>
                              </a:lnTo>
                              <a:lnTo>
                                <a:pt x="93" y="345"/>
                              </a:lnTo>
                              <a:lnTo>
                                <a:pt x="96" y="358"/>
                              </a:lnTo>
                              <a:lnTo>
                                <a:pt x="97" y="373"/>
                              </a:lnTo>
                              <a:lnTo>
                                <a:pt x="96" y="389"/>
                              </a:lnTo>
                              <a:lnTo>
                                <a:pt x="93" y="403"/>
                              </a:lnTo>
                              <a:lnTo>
                                <a:pt x="89" y="417"/>
                              </a:lnTo>
                              <a:lnTo>
                                <a:pt x="85" y="426"/>
                              </a:lnTo>
                              <a:lnTo>
                                <a:pt x="85" y="453"/>
                              </a:lnTo>
                              <a:lnTo>
                                <a:pt x="85" y="469"/>
                              </a:lnTo>
                              <a:lnTo>
                                <a:pt x="85" y="481"/>
                              </a:lnTo>
                              <a:lnTo>
                                <a:pt x="85" y="493"/>
                              </a:lnTo>
                              <a:lnTo>
                                <a:pt x="86" y="503"/>
                              </a:lnTo>
                              <a:lnTo>
                                <a:pt x="89" y="513"/>
                              </a:lnTo>
                              <a:lnTo>
                                <a:pt x="94" y="522"/>
                              </a:lnTo>
                              <a:lnTo>
                                <a:pt x="102" y="529"/>
                              </a:lnTo>
                              <a:lnTo>
                                <a:pt x="109" y="535"/>
                              </a:lnTo>
                              <a:lnTo>
                                <a:pt x="117" y="541"/>
                              </a:lnTo>
                              <a:lnTo>
                                <a:pt x="125" y="545"/>
                              </a:lnTo>
                              <a:lnTo>
                                <a:pt x="133" y="547"/>
                              </a:lnTo>
                              <a:lnTo>
                                <a:pt x="138" y="562"/>
                              </a:lnTo>
                              <a:lnTo>
                                <a:pt x="145" y="577"/>
                              </a:lnTo>
                              <a:lnTo>
                                <a:pt x="153" y="589"/>
                              </a:lnTo>
                              <a:lnTo>
                                <a:pt x="161" y="601"/>
                              </a:lnTo>
                              <a:lnTo>
                                <a:pt x="170" y="610"/>
                              </a:lnTo>
                              <a:lnTo>
                                <a:pt x="180" y="619"/>
                              </a:lnTo>
                              <a:lnTo>
                                <a:pt x="190" y="626"/>
                              </a:lnTo>
                              <a:lnTo>
                                <a:pt x="198" y="631"/>
                              </a:lnTo>
                              <a:lnTo>
                                <a:pt x="193" y="65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8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82701" y="3948113"/>
                          <a:ext cx="280988" cy="334961"/>
                        </a:xfrm>
                        <a:custGeom>
                          <a:avLst/>
                          <a:gdLst>
                            <a:gd name="T0" fmla="*/ 550 w 578"/>
                            <a:gd name="T1" fmla="*/ 142 h 693"/>
                            <a:gd name="T2" fmla="*/ 523 w 578"/>
                            <a:gd name="T3" fmla="*/ 114 h 693"/>
                            <a:gd name="T4" fmla="*/ 487 w 578"/>
                            <a:gd name="T5" fmla="*/ 104 h 693"/>
                            <a:gd name="T6" fmla="*/ 450 w 578"/>
                            <a:gd name="T7" fmla="*/ 110 h 693"/>
                            <a:gd name="T8" fmla="*/ 422 w 578"/>
                            <a:gd name="T9" fmla="*/ 126 h 693"/>
                            <a:gd name="T10" fmla="*/ 395 w 578"/>
                            <a:gd name="T11" fmla="*/ 118 h 693"/>
                            <a:gd name="T12" fmla="*/ 379 w 578"/>
                            <a:gd name="T13" fmla="*/ 96 h 693"/>
                            <a:gd name="T14" fmla="*/ 339 w 578"/>
                            <a:gd name="T15" fmla="*/ 78 h 693"/>
                            <a:gd name="T16" fmla="*/ 294 w 578"/>
                            <a:gd name="T17" fmla="*/ 68 h 693"/>
                            <a:gd name="T18" fmla="*/ 273 w 578"/>
                            <a:gd name="T19" fmla="*/ 44 h 693"/>
                            <a:gd name="T20" fmla="*/ 250 w 578"/>
                            <a:gd name="T21" fmla="*/ 4 h 693"/>
                            <a:gd name="T22" fmla="*/ 228 w 578"/>
                            <a:gd name="T23" fmla="*/ 26 h 693"/>
                            <a:gd name="T24" fmla="*/ 197 w 578"/>
                            <a:gd name="T25" fmla="*/ 37 h 693"/>
                            <a:gd name="T26" fmla="*/ 148 w 578"/>
                            <a:gd name="T27" fmla="*/ 36 h 693"/>
                            <a:gd name="T28" fmla="*/ 106 w 578"/>
                            <a:gd name="T29" fmla="*/ 49 h 693"/>
                            <a:gd name="T30" fmla="*/ 50 w 578"/>
                            <a:gd name="T31" fmla="*/ 137 h 693"/>
                            <a:gd name="T32" fmla="*/ 10 w 578"/>
                            <a:gd name="T33" fmla="*/ 180 h 693"/>
                            <a:gd name="T34" fmla="*/ 46 w 578"/>
                            <a:gd name="T35" fmla="*/ 202 h 693"/>
                            <a:gd name="T36" fmla="*/ 73 w 578"/>
                            <a:gd name="T37" fmla="*/ 225 h 693"/>
                            <a:gd name="T38" fmla="*/ 100 w 578"/>
                            <a:gd name="T39" fmla="*/ 271 h 693"/>
                            <a:gd name="T40" fmla="*/ 133 w 578"/>
                            <a:gd name="T41" fmla="*/ 294 h 693"/>
                            <a:gd name="T42" fmla="*/ 169 w 578"/>
                            <a:gd name="T43" fmla="*/ 321 h 693"/>
                            <a:gd name="T44" fmla="*/ 185 w 578"/>
                            <a:gd name="T45" fmla="*/ 363 h 693"/>
                            <a:gd name="T46" fmla="*/ 178 w 578"/>
                            <a:gd name="T47" fmla="*/ 405 h 693"/>
                            <a:gd name="T48" fmla="*/ 164 w 578"/>
                            <a:gd name="T49" fmla="*/ 441 h 693"/>
                            <a:gd name="T50" fmla="*/ 169 w 578"/>
                            <a:gd name="T51" fmla="*/ 490 h 693"/>
                            <a:gd name="T52" fmla="*/ 194 w 578"/>
                            <a:gd name="T53" fmla="*/ 523 h 693"/>
                            <a:gd name="T54" fmla="*/ 222 w 578"/>
                            <a:gd name="T55" fmla="*/ 551 h 693"/>
                            <a:gd name="T56" fmla="*/ 240 w 578"/>
                            <a:gd name="T57" fmla="*/ 594 h 693"/>
                            <a:gd name="T58" fmla="*/ 237 w 578"/>
                            <a:gd name="T59" fmla="*/ 621 h 693"/>
                            <a:gd name="T60" fmla="*/ 216 w 578"/>
                            <a:gd name="T61" fmla="*/ 643 h 693"/>
                            <a:gd name="T62" fmla="*/ 205 w 578"/>
                            <a:gd name="T63" fmla="*/ 663 h 693"/>
                            <a:gd name="T64" fmla="*/ 209 w 578"/>
                            <a:gd name="T65" fmla="*/ 685 h 693"/>
                            <a:gd name="T66" fmla="*/ 224 w 578"/>
                            <a:gd name="T67" fmla="*/ 693 h 693"/>
                            <a:gd name="T68" fmla="*/ 245 w 578"/>
                            <a:gd name="T69" fmla="*/ 683 h 693"/>
                            <a:gd name="T70" fmla="*/ 265 w 578"/>
                            <a:gd name="T71" fmla="*/ 663 h 693"/>
                            <a:gd name="T72" fmla="*/ 317 w 578"/>
                            <a:gd name="T73" fmla="*/ 662 h 693"/>
                            <a:gd name="T74" fmla="*/ 353 w 578"/>
                            <a:gd name="T75" fmla="*/ 657 h 693"/>
                            <a:gd name="T76" fmla="*/ 395 w 578"/>
                            <a:gd name="T77" fmla="*/ 646 h 693"/>
                            <a:gd name="T78" fmla="*/ 438 w 578"/>
                            <a:gd name="T79" fmla="*/ 650 h 693"/>
                            <a:gd name="T80" fmla="*/ 475 w 578"/>
                            <a:gd name="T81" fmla="*/ 662 h 693"/>
                            <a:gd name="T82" fmla="*/ 521 w 578"/>
                            <a:gd name="T83" fmla="*/ 659 h 693"/>
                            <a:gd name="T84" fmla="*/ 551 w 578"/>
                            <a:gd name="T85" fmla="*/ 642 h 693"/>
                            <a:gd name="T86" fmla="*/ 570 w 578"/>
                            <a:gd name="T87" fmla="*/ 614 h 693"/>
                            <a:gd name="T88" fmla="*/ 577 w 578"/>
                            <a:gd name="T89" fmla="*/ 573 h 693"/>
                            <a:gd name="T90" fmla="*/ 569 w 578"/>
                            <a:gd name="T91" fmla="*/ 519 h 693"/>
                            <a:gd name="T92" fmla="*/ 521 w 578"/>
                            <a:gd name="T93" fmla="*/ 447 h 693"/>
                            <a:gd name="T94" fmla="*/ 490 w 578"/>
                            <a:gd name="T95" fmla="*/ 395 h 693"/>
                            <a:gd name="T96" fmla="*/ 482 w 578"/>
                            <a:gd name="T97" fmla="*/ 337 h 693"/>
                            <a:gd name="T98" fmla="*/ 495 w 578"/>
                            <a:gd name="T99" fmla="*/ 295 h 693"/>
                            <a:gd name="T100" fmla="*/ 529 w 578"/>
                            <a:gd name="T101" fmla="*/ 255 h 693"/>
                            <a:gd name="T102" fmla="*/ 561 w 578"/>
                            <a:gd name="T103" fmla="*/ 214 h 693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w 578"/>
                            <a:gd name="T157" fmla="*/ 0 h 693"/>
                            <a:gd name="T158" fmla="*/ 578 w 578"/>
                            <a:gd name="T159" fmla="*/ 693 h 693"/>
                          </a:gdLst>
                          <a:ahLst/>
                          <a:cxnLst>
                            <a:cxn ang="T104">
                              <a:pos x="T0" y="T1"/>
                            </a:cxn>
                            <a:cxn ang="T105">
                              <a:pos x="T2" y="T3"/>
                            </a:cxn>
                            <a:cxn ang="T106">
                              <a:pos x="T4" y="T5"/>
                            </a:cxn>
                            <a:cxn ang="T107">
                              <a:pos x="T6" y="T7"/>
                            </a:cxn>
                            <a:cxn ang="T108">
                              <a:pos x="T8" y="T9"/>
                            </a:cxn>
                            <a:cxn ang="T109">
                              <a:pos x="T10" y="T11"/>
                            </a:cxn>
                            <a:cxn ang="T110">
                              <a:pos x="T12" y="T13"/>
                            </a:cxn>
                            <a:cxn ang="T111">
                              <a:pos x="T14" y="T15"/>
                            </a:cxn>
                            <a:cxn ang="T112">
                              <a:pos x="T16" y="T17"/>
                            </a:cxn>
                            <a:cxn ang="T113">
                              <a:pos x="T18" y="T19"/>
                            </a:cxn>
                            <a:cxn ang="T114">
                              <a:pos x="T20" y="T21"/>
                            </a:cxn>
                            <a:cxn ang="T115">
                              <a:pos x="T22" y="T23"/>
                            </a:cxn>
                            <a:cxn ang="T116">
                              <a:pos x="T24" y="T25"/>
                            </a:cxn>
                            <a:cxn ang="T117">
                              <a:pos x="T26" y="T27"/>
                            </a:cxn>
                            <a:cxn ang="T118">
                              <a:pos x="T28" y="T29"/>
                            </a:cxn>
                            <a:cxn ang="T119">
                              <a:pos x="T30" y="T31"/>
                            </a:cxn>
                            <a:cxn ang="T120">
                              <a:pos x="T32" y="T33"/>
                            </a:cxn>
                            <a:cxn ang="T121">
                              <a:pos x="T34" y="T35"/>
                            </a:cxn>
                            <a:cxn ang="T122">
                              <a:pos x="T36" y="T37"/>
                            </a:cxn>
                            <a:cxn ang="T123">
                              <a:pos x="T38" y="T39"/>
                            </a:cxn>
                            <a:cxn ang="T124">
                              <a:pos x="T40" y="T41"/>
                            </a:cxn>
                            <a:cxn ang="T125">
                              <a:pos x="T42" y="T43"/>
                            </a:cxn>
                            <a:cxn ang="T126">
                              <a:pos x="T44" y="T45"/>
                            </a:cxn>
                            <a:cxn ang="T127">
                              <a:pos x="T46" y="T47"/>
                            </a:cxn>
                            <a:cxn ang="T128">
                              <a:pos x="T48" y="T49"/>
                            </a:cxn>
                            <a:cxn ang="T129">
                              <a:pos x="T50" y="T51"/>
                            </a:cxn>
                            <a:cxn ang="T130">
                              <a:pos x="T52" y="T53"/>
                            </a:cxn>
                            <a:cxn ang="T131">
                              <a:pos x="T54" y="T55"/>
                            </a:cxn>
                            <a:cxn ang="T132">
                              <a:pos x="T56" y="T57"/>
                            </a:cxn>
                            <a:cxn ang="T133">
                              <a:pos x="T58" y="T59"/>
                            </a:cxn>
                            <a:cxn ang="T134">
                              <a:pos x="T60" y="T61"/>
                            </a:cxn>
                            <a:cxn ang="T135">
                              <a:pos x="T62" y="T63"/>
                            </a:cxn>
                            <a:cxn ang="T136">
                              <a:pos x="T64" y="T65"/>
                            </a:cxn>
                            <a:cxn ang="T137">
                              <a:pos x="T66" y="T67"/>
                            </a:cxn>
                            <a:cxn ang="T138">
                              <a:pos x="T68" y="T69"/>
                            </a:cxn>
                            <a:cxn ang="T139">
                              <a:pos x="T70" y="T71"/>
                            </a:cxn>
                            <a:cxn ang="T140">
                              <a:pos x="T72" y="T73"/>
                            </a:cxn>
                            <a:cxn ang="T141">
                              <a:pos x="T74" y="T75"/>
                            </a:cxn>
                            <a:cxn ang="T142">
                              <a:pos x="T76" y="T77"/>
                            </a:cxn>
                            <a:cxn ang="T143">
                              <a:pos x="T78" y="T79"/>
                            </a:cxn>
                            <a:cxn ang="T144">
                              <a:pos x="T80" y="T81"/>
                            </a:cxn>
                            <a:cxn ang="T145">
                              <a:pos x="T82" y="T83"/>
                            </a:cxn>
                            <a:cxn ang="T146">
                              <a:pos x="T84" y="T85"/>
                            </a:cxn>
                            <a:cxn ang="T147">
                              <a:pos x="T86" y="T87"/>
                            </a:cxn>
                            <a:cxn ang="T148">
                              <a:pos x="T88" y="T89"/>
                            </a:cxn>
                            <a:cxn ang="T149">
                              <a:pos x="T90" y="T91"/>
                            </a:cxn>
                            <a:cxn ang="T150">
                              <a:pos x="T92" y="T93"/>
                            </a:cxn>
                            <a:cxn ang="T151">
                              <a:pos x="T94" y="T95"/>
                            </a:cxn>
                            <a:cxn ang="T152">
                              <a:pos x="T96" y="T97"/>
                            </a:cxn>
                            <a:cxn ang="T153">
                              <a:pos x="T98" y="T99"/>
                            </a:cxn>
                            <a:cxn ang="T154">
                              <a:pos x="T100" y="T101"/>
                            </a:cxn>
                            <a:cxn ang="T155">
                              <a:pos x="T102" y="T103"/>
                            </a:cxn>
                          </a:cxnLst>
                          <a:rect l="T156" t="T157" r="T158" b="T159"/>
                          <a:pathLst>
                            <a:path w="578" h="693">
                              <a:moveTo>
                                <a:pt x="571" y="188"/>
                              </a:moveTo>
                              <a:lnTo>
                                <a:pt x="565" y="172"/>
                              </a:lnTo>
                              <a:lnTo>
                                <a:pt x="558" y="156"/>
                              </a:lnTo>
                              <a:lnTo>
                                <a:pt x="550" y="142"/>
                              </a:lnTo>
                              <a:lnTo>
                                <a:pt x="542" y="129"/>
                              </a:lnTo>
                              <a:lnTo>
                                <a:pt x="537" y="124"/>
                              </a:lnTo>
                              <a:lnTo>
                                <a:pt x="530" y="118"/>
                              </a:lnTo>
                              <a:lnTo>
                                <a:pt x="523" y="114"/>
                              </a:lnTo>
                              <a:lnTo>
                                <a:pt x="515" y="110"/>
                              </a:lnTo>
                              <a:lnTo>
                                <a:pt x="507" y="106"/>
                              </a:lnTo>
                              <a:lnTo>
                                <a:pt x="498" y="105"/>
                              </a:lnTo>
                              <a:lnTo>
                                <a:pt x="487" y="104"/>
                              </a:lnTo>
                              <a:lnTo>
                                <a:pt x="475" y="102"/>
                              </a:lnTo>
                              <a:lnTo>
                                <a:pt x="466" y="104"/>
                              </a:lnTo>
                              <a:lnTo>
                                <a:pt x="458" y="106"/>
                              </a:lnTo>
                              <a:lnTo>
                                <a:pt x="450" y="110"/>
                              </a:lnTo>
                              <a:lnTo>
                                <a:pt x="443" y="114"/>
                              </a:lnTo>
                              <a:lnTo>
                                <a:pt x="435" y="120"/>
                              </a:lnTo>
                              <a:lnTo>
                                <a:pt x="429" y="124"/>
                              </a:lnTo>
                              <a:lnTo>
                                <a:pt x="422" y="126"/>
                              </a:lnTo>
                              <a:lnTo>
                                <a:pt x="415" y="126"/>
                              </a:lnTo>
                              <a:lnTo>
                                <a:pt x="407" y="126"/>
                              </a:lnTo>
                              <a:lnTo>
                                <a:pt x="401" y="122"/>
                              </a:lnTo>
                              <a:lnTo>
                                <a:pt x="395" y="118"/>
                              </a:lnTo>
                              <a:lnTo>
                                <a:pt x="391" y="113"/>
                              </a:lnTo>
                              <a:lnTo>
                                <a:pt x="387" y="108"/>
                              </a:lnTo>
                              <a:lnTo>
                                <a:pt x="383" y="101"/>
                              </a:lnTo>
                              <a:lnTo>
                                <a:pt x="379" y="96"/>
                              </a:lnTo>
                              <a:lnTo>
                                <a:pt x="373" y="90"/>
                              </a:lnTo>
                              <a:lnTo>
                                <a:pt x="361" y="85"/>
                              </a:lnTo>
                              <a:lnTo>
                                <a:pt x="350" y="81"/>
                              </a:lnTo>
                              <a:lnTo>
                                <a:pt x="339" y="78"/>
                              </a:lnTo>
                              <a:lnTo>
                                <a:pt x="330" y="76"/>
                              </a:lnTo>
                              <a:lnTo>
                                <a:pt x="314" y="73"/>
                              </a:lnTo>
                              <a:lnTo>
                                <a:pt x="299" y="70"/>
                              </a:lnTo>
                              <a:lnTo>
                                <a:pt x="294" y="68"/>
                              </a:lnTo>
                              <a:lnTo>
                                <a:pt x="287" y="65"/>
                              </a:lnTo>
                              <a:lnTo>
                                <a:pt x="282" y="60"/>
                              </a:lnTo>
                              <a:lnTo>
                                <a:pt x="277" y="53"/>
                              </a:lnTo>
                              <a:lnTo>
                                <a:pt x="273" y="44"/>
                              </a:lnTo>
                              <a:lnTo>
                                <a:pt x="267" y="32"/>
                              </a:lnTo>
                              <a:lnTo>
                                <a:pt x="263" y="18"/>
                              </a:lnTo>
                              <a:lnTo>
                                <a:pt x="258" y="0"/>
                              </a:lnTo>
                              <a:lnTo>
                                <a:pt x="250" y="4"/>
                              </a:lnTo>
                              <a:lnTo>
                                <a:pt x="244" y="9"/>
                              </a:lnTo>
                              <a:lnTo>
                                <a:pt x="237" y="14"/>
                              </a:lnTo>
                              <a:lnTo>
                                <a:pt x="232" y="21"/>
                              </a:lnTo>
                              <a:lnTo>
                                <a:pt x="228" y="26"/>
                              </a:lnTo>
                              <a:lnTo>
                                <a:pt x="222" y="32"/>
                              </a:lnTo>
                              <a:lnTo>
                                <a:pt x="217" y="36"/>
                              </a:lnTo>
                              <a:lnTo>
                                <a:pt x="210" y="37"/>
                              </a:lnTo>
                              <a:lnTo>
                                <a:pt x="197" y="37"/>
                              </a:lnTo>
                              <a:lnTo>
                                <a:pt x="184" y="37"/>
                              </a:lnTo>
                              <a:lnTo>
                                <a:pt x="170" y="37"/>
                              </a:lnTo>
                              <a:lnTo>
                                <a:pt x="156" y="37"/>
                              </a:lnTo>
                              <a:lnTo>
                                <a:pt x="148" y="36"/>
                              </a:lnTo>
                              <a:lnTo>
                                <a:pt x="138" y="33"/>
                              </a:lnTo>
                              <a:lnTo>
                                <a:pt x="132" y="29"/>
                              </a:lnTo>
                              <a:lnTo>
                                <a:pt x="126" y="25"/>
                              </a:lnTo>
                              <a:lnTo>
                                <a:pt x="106" y="49"/>
                              </a:lnTo>
                              <a:lnTo>
                                <a:pt x="89" y="73"/>
                              </a:lnTo>
                              <a:lnTo>
                                <a:pt x="76" y="96"/>
                              </a:lnTo>
                              <a:lnTo>
                                <a:pt x="62" y="117"/>
                              </a:lnTo>
                              <a:lnTo>
                                <a:pt x="50" y="137"/>
                              </a:lnTo>
                              <a:lnTo>
                                <a:pt x="36" y="156"/>
                              </a:lnTo>
                              <a:lnTo>
                                <a:pt x="29" y="165"/>
                              </a:lnTo>
                              <a:lnTo>
                                <a:pt x="20" y="173"/>
                              </a:lnTo>
                              <a:lnTo>
                                <a:pt x="10" y="180"/>
                              </a:lnTo>
                              <a:lnTo>
                                <a:pt x="0" y="188"/>
                              </a:lnTo>
                              <a:lnTo>
                                <a:pt x="22" y="192"/>
                              </a:lnTo>
                              <a:lnTo>
                                <a:pt x="40" y="198"/>
                              </a:lnTo>
                              <a:lnTo>
                                <a:pt x="46" y="202"/>
                              </a:lnTo>
                              <a:lnTo>
                                <a:pt x="53" y="206"/>
                              </a:lnTo>
                              <a:lnTo>
                                <a:pt x="58" y="210"/>
                              </a:lnTo>
                              <a:lnTo>
                                <a:pt x="64" y="214"/>
                              </a:lnTo>
                              <a:lnTo>
                                <a:pt x="73" y="225"/>
                              </a:lnTo>
                              <a:lnTo>
                                <a:pt x="80" y="237"/>
                              </a:lnTo>
                              <a:lnTo>
                                <a:pt x="88" y="250"/>
                              </a:lnTo>
                              <a:lnTo>
                                <a:pt x="96" y="265"/>
                              </a:lnTo>
                              <a:lnTo>
                                <a:pt x="100" y="271"/>
                              </a:lnTo>
                              <a:lnTo>
                                <a:pt x="105" y="277"/>
                              </a:lnTo>
                              <a:lnTo>
                                <a:pt x="112" y="281"/>
                              </a:lnTo>
                              <a:lnTo>
                                <a:pt x="118" y="286"/>
                              </a:lnTo>
                              <a:lnTo>
                                <a:pt x="133" y="294"/>
                              </a:lnTo>
                              <a:lnTo>
                                <a:pt x="148" y="302"/>
                              </a:lnTo>
                              <a:lnTo>
                                <a:pt x="156" y="307"/>
                              </a:lnTo>
                              <a:lnTo>
                                <a:pt x="162" y="313"/>
                              </a:lnTo>
                              <a:lnTo>
                                <a:pt x="169" y="321"/>
                              </a:lnTo>
                              <a:lnTo>
                                <a:pt x="174" y="329"/>
                              </a:lnTo>
                              <a:lnTo>
                                <a:pt x="180" y="338"/>
                              </a:lnTo>
                              <a:lnTo>
                                <a:pt x="184" y="350"/>
                              </a:lnTo>
                              <a:lnTo>
                                <a:pt x="185" y="363"/>
                              </a:lnTo>
                              <a:lnTo>
                                <a:pt x="186" y="379"/>
                              </a:lnTo>
                              <a:lnTo>
                                <a:pt x="185" y="389"/>
                              </a:lnTo>
                              <a:lnTo>
                                <a:pt x="182" y="397"/>
                              </a:lnTo>
                              <a:lnTo>
                                <a:pt x="178" y="405"/>
                              </a:lnTo>
                              <a:lnTo>
                                <a:pt x="174" y="414"/>
                              </a:lnTo>
                              <a:lnTo>
                                <a:pt x="170" y="422"/>
                              </a:lnTo>
                              <a:lnTo>
                                <a:pt x="166" y="431"/>
                              </a:lnTo>
                              <a:lnTo>
                                <a:pt x="164" y="441"/>
                              </a:lnTo>
                              <a:lnTo>
                                <a:pt x="162" y="451"/>
                              </a:lnTo>
                              <a:lnTo>
                                <a:pt x="164" y="466"/>
                              </a:lnTo>
                              <a:lnTo>
                                <a:pt x="165" y="479"/>
                              </a:lnTo>
                              <a:lnTo>
                                <a:pt x="169" y="490"/>
                              </a:lnTo>
                              <a:lnTo>
                                <a:pt x="174" y="501"/>
                              </a:lnTo>
                              <a:lnTo>
                                <a:pt x="181" y="509"/>
                              </a:lnTo>
                              <a:lnTo>
                                <a:pt x="188" y="517"/>
                              </a:lnTo>
                              <a:lnTo>
                                <a:pt x="194" y="523"/>
                              </a:lnTo>
                              <a:lnTo>
                                <a:pt x="201" y="530"/>
                              </a:lnTo>
                              <a:lnTo>
                                <a:pt x="209" y="537"/>
                              </a:lnTo>
                              <a:lnTo>
                                <a:pt x="216" y="545"/>
                              </a:lnTo>
                              <a:lnTo>
                                <a:pt x="222" y="551"/>
                              </a:lnTo>
                              <a:lnTo>
                                <a:pt x="228" y="561"/>
                              </a:lnTo>
                              <a:lnTo>
                                <a:pt x="233" y="570"/>
                              </a:lnTo>
                              <a:lnTo>
                                <a:pt x="237" y="581"/>
                              </a:lnTo>
                              <a:lnTo>
                                <a:pt x="240" y="594"/>
                              </a:lnTo>
                              <a:lnTo>
                                <a:pt x="241" y="609"/>
                              </a:lnTo>
                              <a:lnTo>
                                <a:pt x="240" y="613"/>
                              </a:lnTo>
                              <a:lnTo>
                                <a:pt x="238" y="617"/>
                              </a:lnTo>
                              <a:lnTo>
                                <a:pt x="237" y="621"/>
                              </a:lnTo>
                              <a:lnTo>
                                <a:pt x="234" y="623"/>
                              </a:lnTo>
                              <a:lnTo>
                                <a:pt x="229" y="630"/>
                              </a:lnTo>
                              <a:lnTo>
                                <a:pt x="222" y="637"/>
                              </a:lnTo>
                              <a:lnTo>
                                <a:pt x="216" y="643"/>
                              </a:lnTo>
                              <a:lnTo>
                                <a:pt x="210" y="650"/>
                              </a:lnTo>
                              <a:lnTo>
                                <a:pt x="208" y="654"/>
                              </a:lnTo>
                              <a:lnTo>
                                <a:pt x="206" y="658"/>
                              </a:lnTo>
                              <a:lnTo>
                                <a:pt x="205" y="663"/>
                              </a:lnTo>
                              <a:lnTo>
                                <a:pt x="205" y="669"/>
                              </a:lnTo>
                              <a:lnTo>
                                <a:pt x="205" y="675"/>
                              </a:lnTo>
                              <a:lnTo>
                                <a:pt x="206" y="681"/>
                              </a:lnTo>
                              <a:lnTo>
                                <a:pt x="209" y="685"/>
                              </a:lnTo>
                              <a:lnTo>
                                <a:pt x="212" y="687"/>
                              </a:lnTo>
                              <a:lnTo>
                                <a:pt x="216" y="690"/>
                              </a:lnTo>
                              <a:lnTo>
                                <a:pt x="220" y="691"/>
                              </a:lnTo>
                              <a:lnTo>
                                <a:pt x="224" y="693"/>
                              </a:lnTo>
                              <a:lnTo>
                                <a:pt x="229" y="693"/>
                              </a:lnTo>
                              <a:lnTo>
                                <a:pt x="234" y="691"/>
                              </a:lnTo>
                              <a:lnTo>
                                <a:pt x="240" y="689"/>
                              </a:lnTo>
                              <a:lnTo>
                                <a:pt x="245" y="683"/>
                              </a:lnTo>
                              <a:lnTo>
                                <a:pt x="249" y="678"/>
                              </a:lnTo>
                              <a:lnTo>
                                <a:pt x="254" y="673"/>
                              </a:lnTo>
                              <a:lnTo>
                                <a:pt x="258" y="667"/>
                              </a:lnTo>
                              <a:lnTo>
                                <a:pt x="265" y="663"/>
                              </a:lnTo>
                              <a:lnTo>
                                <a:pt x="270" y="662"/>
                              </a:lnTo>
                              <a:lnTo>
                                <a:pt x="293" y="662"/>
                              </a:lnTo>
                              <a:lnTo>
                                <a:pt x="306" y="662"/>
                              </a:lnTo>
                              <a:lnTo>
                                <a:pt x="317" y="662"/>
                              </a:lnTo>
                              <a:lnTo>
                                <a:pt x="325" y="662"/>
                              </a:lnTo>
                              <a:lnTo>
                                <a:pt x="334" y="662"/>
                              </a:lnTo>
                              <a:lnTo>
                                <a:pt x="343" y="659"/>
                              </a:lnTo>
                              <a:lnTo>
                                <a:pt x="353" y="657"/>
                              </a:lnTo>
                              <a:lnTo>
                                <a:pt x="362" y="654"/>
                              </a:lnTo>
                              <a:lnTo>
                                <a:pt x="373" y="650"/>
                              </a:lnTo>
                              <a:lnTo>
                                <a:pt x="383" y="647"/>
                              </a:lnTo>
                              <a:lnTo>
                                <a:pt x="395" y="646"/>
                              </a:lnTo>
                              <a:lnTo>
                                <a:pt x="409" y="645"/>
                              </a:lnTo>
                              <a:lnTo>
                                <a:pt x="419" y="646"/>
                              </a:lnTo>
                              <a:lnTo>
                                <a:pt x="429" y="647"/>
                              </a:lnTo>
                              <a:lnTo>
                                <a:pt x="438" y="650"/>
                              </a:lnTo>
                              <a:lnTo>
                                <a:pt x="446" y="654"/>
                              </a:lnTo>
                              <a:lnTo>
                                <a:pt x="454" y="657"/>
                              </a:lnTo>
                              <a:lnTo>
                                <a:pt x="463" y="659"/>
                              </a:lnTo>
                              <a:lnTo>
                                <a:pt x="475" y="662"/>
                              </a:lnTo>
                              <a:lnTo>
                                <a:pt x="487" y="662"/>
                              </a:lnTo>
                              <a:lnTo>
                                <a:pt x="499" y="662"/>
                              </a:lnTo>
                              <a:lnTo>
                                <a:pt x="510" y="661"/>
                              </a:lnTo>
                              <a:lnTo>
                                <a:pt x="521" y="659"/>
                              </a:lnTo>
                              <a:lnTo>
                                <a:pt x="529" y="655"/>
                              </a:lnTo>
                              <a:lnTo>
                                <a:pt x="538" y="653"/>
                              </a:lnTo>
                              <a:lnTo>
                                <a:pt x="545" y="647"/>
                              </a:lnTo>
                              <a:lnTo>
                                <a:pt x="551" y="642"/>
                              </a:lnTo>
                              <a:lnTo>
                                <a:pt x="557" y="637"/>
                              </a:lnTo>
                              <a:lnTo>
                                <a:pt x="562" y="630"/>
                              </a:lnTo>
                              <a:lnTo>
                                <a:pt x="566" y="622"/>
                              </a:lnTo>
                              <a:lnTo>
                                <a:pt x="570" y="614"/>
                              </a:lnTo>
                              <a:lnTo>
                                <a:pt x="573" y="605"/>
                              </a:lnTo>
                              <a:lnTo>
                                <a:pt x="575" y="594"/>
                              </a:lnTo>
                              <a:lnTo>
                                <a:pt x="577" y="583"/>
                              </a:lnTo>
                              <a:lnTo>
                                <a:pt x="577" y="573"/>
                              </a:lnTo>
                              <a:lnTo>
                                <a:pt x="578" y="561"/>
                              </a:lnTo>
                              <a:lnTo>
                                <a:pt x="577" y="546"/>
                              </a:lnTo>
                              <a:lnTo>
                                <a:pt x="574" y="533"/>
                              </a:lnTo>
                              <a:lnTo>
                                <a:pt x="569" y="519"/>
                              </a:lnTo>
                              <a:lnTo>
                                <a:pt x="562" y="507"/>
                              </a:lnTo>
                              <a:lnTo>
                                <a:pt x="547" y="483"/>
                              </a:lnTo>
                              <a:lnTo>
                                <a:pt x="530" y="459"/>
                              </a:lnTo>
                              <a:lnTo>
                                <a:pt x="521" y="447"/>
                              </a:lnTo>
                              <a:lnTo>
                                <a:pt x="511" y="435"/>
                              </a:lnTo>
                              <a:lnTo>
                                <a:pt x="503" y="422"/>
                              </a:lnTo>
                              <a:lnTo>
                                <a:pt x="497" y="410"/>
                              </a:lnTo>
                              <a:lnTo>
                                <a:pt x="490" y="395"/>
                              </a:lnTo>
                              <a:lnTo>
                                <a:pt x="485" y="381"/>
                              </a:lnTo>
                              <a:lnTo>
                                <a:pt x="482" y="366"/>
                              </a:lnTo>
                              <a:lnTo>
                                <a:pt x="481" y="350"/>
                              </a:lnTo>
                              <a:lnTo>
                                <a:pt x="482" y="337"/>
                              </a:lnTo>
                              <a:lnTo>
                                <a:pt x="483" y="325"/>
                              </a:lnTo>
                              <a:lnTo>
                                <a:pt x="487" y="314"/>
                              </a:lnTo>
                              <a:lnTo>
                                <a:pt x="491" y="303"/>
                              </a:lnTo>
                              <a:lnTo>
                                <a:pt x="495" y="295"/>
                              </a:lnTo>
                              <a:lnTo>
                                <a:pt x="502" y="286"/>
                              </a:lnTo>
                              <a:lnTo>
                                <a:pt x="507" y="278"/>
                              </a:lnTo>
                              <a:lnTo>
                                <a:pt x="514" y="270"/>
                              </a:lnTo>
                              <a:lnTo>
                                <a:pt x="529" y="255"/>
                              </a:lnTo>
                              <a:lnTo>
                                <a:pt x="542" y="241"/>
                              </a:lnTo>
                              <a:lnTo>
                                <a:pt x="549" y="233"/>
                              </a:lnTo>
                              <a:lnTo>
                                <a:pt x="555" y="223"/>
                              </a:lnTo>
                              <a:lnTo>
                                <a:pt x="561" y="214"/>
                              </a:lnTo>
                              <a:lnTo>
                                <a:pt x="566" y="205"/>
                              </a:lnTo>
                              <a:lnTo>
                                <a:pt x="571" y="188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/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590" name="Freeform 5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19250" y="4075113"/>
                          <a:ext cx="274638" cy="184150"/>
                        </a:xfrm>
                        <a:custGeom>
                          <a:avLst/>
                          <a:gdLst>
                            <a:gd name="T0" fmla="*/ 553 w 565"/>
                            <a:gd name="T1" fmla="*/ 296 h 380"/>
                            <a:gd name="T2" fmla="*/ 474 w 565"/>
                            <a:gd name="T3" fmla="*/ 296 h 380"/>
                            <a:gd name="T4" fmla="*/ 467 w 565"/>
                            <a:gd name="T5" fmla="*/ 337 h 380"/>
                            <a:gd name="T6" fmla="*/ 457 w 565"/>
                            <a:gd name="T7" fmla="*/ 354 h 380"/>
                            <a:gd name="T8" fmla="*/ 441 w 565"/>
                            <a:gd name="T9" fmla="*/ 366 h 380"/>
                            <a:gd name="T10" fmla="*/ 402 w 565"/>
                            <a:gd name="T11" fmla="*/ 373 h 380"/>
                            <a:gd name="T12" fmla="*/ 390 w 565"/>
                            <a:gd name="T13" fmla="*/ 370 h 380"/>
                            <a:gd name="T14" fmla="*/ 375 w 565"/>
                            <a:gd name="T15" fmla="*/ 353 h 380"/>
                            <a:gd name="T16" fmla="*/ 359 w 565"/>
                            <a:gd name="T17" fmla="*/ 336 h 380"/>
                            <a:gd name="T18" fmla="*/ 349 w 565"/>
                            <a:gd name="T19" fmla="*/ 332 h 380"/>
                            <a:gd name="T20" fmla="*/ 335 w 565"/>
                            <a:gd name="T21" fmla="*/ 336 h 380"/>
                            <a:gd name="T22" fmla="*/ 317 w 565"/>
                            <a:gd name="T23" fmla="*/ 356 h 380"/>
                            <a:gd name="T24" fmla="*/ 294 w 565"/>
                            <a:gd name="T25" fmla="*/ 376 h 380"/>
                            <a:gd name="T26" fmla="*/ 276 w 565"/>
                            <a:gd name="T27" fmla="*/ 380 h 380"/>
                            <a:gd name="T28" fmla="*/ 234 w 565"/>
                            <a:gd name="T29" fmla="*/ 357 h 380"/>
                            <a:gd name="T30" fmla="*/ 198 w 565"/>
                            <a:gd name="T31" fmla="*/ 349 h 380"/>
                            <a:gd name="T32" fmla="*/ 193 w 565"/>
                            <a:gd name="T33" fmla="*/ 317 h 380"/>
                            <a:gd name="T34" fmla="*/ 180 w 565"/>
                            <a:gd name="T35" fmla="*/ 297 h 380"/>
                            <a:gd name="T36" fmla="*/ 154 w 565"/>
                            <a:gd name="T37" fmla="*/ 278 h 380"/>
                            <a:gd name="T38" fmla="*/ 130 w 565"/>
                            <a:gd name="T39" fmla="*/ 261 h 380"/>
                            <a:gd name="T40" fmla="*/ 114 w 565"/>
                            <a:gd name="T41" fmla="*/ 236 h 380"/>
                            <a:gd name="T42" fmla="*/ 110 w 565"/>
                            <a:gd name="T43" fmla="*/ 204 h 380"/>
                            <a:gd name="T44" fmla="*/ 101 w 565"/>
                            <a:gd name="T45" fmla="*/ 184 h 380"/>
                            <a:gd name="T46" fmla="*/ 84 w 565"/>
                            <a:gd name="T47" fmla="*/ 174 h 380"/>
                            <a:gd name="T48" fmla="*/ 48 w 565"/>
                            <a:gd name="T49" fmla="*/ 169 h 380"/>
                            <a:gd name="T50" fmla="*/ 24 w 565"/>
                            <a:gd name="T51" fmla="*/ 164 h 380"/>
                            <a:gd name="T52" fmla="*/ 10 w 565"/>
                            <a:gd name="T53" fmla="*/ 153 h 380"/>
                            <a:gd name="T54" fmla="*/ 5 w 565"/>
                            <a:gd name="T55" fmla="*/ 133 h 380"/>
                            <a:gd name="T56" fmla="*/ 10 w 565"/>
                            <a:gd name="T57" fmla="*/ 113 h 380"/>
                            <a:gd name="T58" fmla="*/ 20 w 565"/>
                            <a:gd name="T59" fmla="*/ 96 h 380"/>
                            <a:gd name="T60" fmla="*/ 22 w 565"/>
                            <a:gd name="T61" fmla="*/ 70 h 380"/>
                            <a:gd name="T62" fmla="*/ 13 w 565"/>
                            <a:gd name="T63" fmla="*/ 49 h 380"/>
                            <a:gd name="T64" fmla="*/ 8 w 565"/>
                            <a:gd name="T65" fmla="*/ 16 h 380"/>
                            <a:gd name="T66" fmla="*/ 29 w 565"/>
                            <a:gd name="T67" fmla="*/ 2 h 380"/>
                            <a:gd name="T68" fmla="*/ 58 w 565"/>
                            <a:gd name="T69" fmla="*/ 1 h 380"/>
                            <a:gd name="T70" fmla="*/ 110 w 565"/>
                            <a:gd name="T71" fmla="*/ 9 h 380"/>
                            <a:gd name="T72" fmla="*/ 162 w 565"/>
                            <a:gd name="T73" fmla="*/ 17 h 380"/>
                            <a:gd name="T74" fmla="*/ 184 w 565"/>
                            <a:gd name="T75" fmla="*/ 28 h 380"/>
                            <a:gd name="T76" fmla="*/ 208 w 565"/>
                            <a:gd name="T77" fmla="*/ 48 h 380"/>
                            <a:gd name="T78" fmla="*/ 264 w 565"/>
                            <a:gd name="T79" fmla="*/ 73 h 380"/>
                            <a:gd name="T80" fmla="*/ 302 w 565"/>
                            <a:gd name="T81" fmla="*/ 78 h 380"/>
                            <a:gd name="T82" fmla="*/ 320 w 565"/>
                            <a:gd name="T83" fmla="*/ 73 h 380"/>
                            <a:gd name="T84" fmla="*/ 349 w 565"/>
                            <a:gd name="T85" fmla="*/ 45 h 380"/>
                            <a:gd name="T86" fmla="*/ 373 w 565"/>
                            <a:gd name="T87" fmla="*/ 72 h 380"/>
                            <a:gd name="T88" fmla="*/ 381 w 565"/>
                            <a:gd name="T89" fmla="*/ 101 h 380"/>
                            <a:gd name="T90" fmla="*/ 406 w 565"/>
                            <a:gd name="T91" fmla="*/ 126 h 380"/>
                            <a:gd name="T92" fmla="*/ 445 w 565"/>
                            <a:gd name="T93" fmla="*/ 146 h 380"/>
                            <a:gd name="T94" fmla="*/ 466 w 565"/>
                            <a:gd name="T95" fmla="*/ 162 h 380"/>
                            <a:gd name="T96" fmla="*/ 466 w 565"/>
                            <a:gd name="T97" fmla="*/ 180 h 380"/>
                            <a:gd name="T98" fmla="*/ 453 w 565"/>
                            <a:gd name="T99" fmla="*/ 181 h 380"/>
                            <a:gd name="T100" fmla="*/ 445 w 565"/>
                            <a:gd name="T101" fmla="*/ 210 h 380"/>
                            <a:gd name="T102" fmla="*/ 469 w 565"/>
                            <a:gd name="T103" fmla="*/ 230 h 380"/>
                            <a:gd name="T104" fmla="*/ 509 w 565"/>
                            <a:gd name="T105" fmla="*/ 241 h 380"/>
                            <a:gd name="T106" fmla="*/ 533 w 565"/>
                            <a:gd name="T107" fmla="*/ 249 h 380"/>
                            <a:gd name="T108" fmla="*/ 553 w 565"/>
                            <a:gd name="T109" fmla="*/ 268 h 380"/>
                            <a:gd name="T110" fmla="*/ 565 w 565"/>
                            <a:gd name="T111" fmla="*/ 301 h 380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565"/>
                            <a:gd name="T169" fmla="*/ 0 h 380"/>
                            <a:gd name="T170" fmla="*/ 565 w 565"/>
                            <a:gd name="T171" fmla="*/ 380 h 380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565" h="380">
                              <a:moveTo>
                                <a:pt x="565" y="301"/>
                              </a:moveTo>
                              <a:lnTo>
                                <a:pt x="559" y="298"/>
                              </a:lnTo>
                              <a:lnTo>
                                <a:pt x="553" y="296"/>
                              </a:lnTo>
                              <a:lnTo>
                                <a:pt x="546" y="296"/>
                              </a:lnTo>
                              <a:lnTo>
                                <a:pt x="541" y="296"/>
                              </a:lnTo>
                              <a:lnTo>
                                <a:pt x="474" y="296"/>
                              </a:lnTo>
                              <a:lnTo>
                                <a:pt x="474" y="314"/>
                              </a:lnTo>
                              <a:lnTo>
                                <a:pt x="470" y="330"/>
                              </a:lnTo>
                              <a:lnTo>
                                <a:pt x="467" y="337"/>
                              </a:lnTo>
                              <a:lnTo>
                                <a:pt x="465" y="344"/>
                              </a:lnTo>
                              <a:lnTo>
                                <a:pt x="461" y="349"/>
                              </a:lnTo>
                              <a:lnTo>
                                <a:pt x="457" y="354"/>
                              </a:lnTo>
                              <a:lnTo>
                                <a:pt x="451" y="360"/>
                              </a:lnTo>
                              <a:lnTo>
                                <a:pt x="446" y="364"/>
                              </a:lnTo>
                              <a:lnTo>
                                <a:pt x="441" y="366"/>
                              </a:lnTo>
                              <a:lnTo>
                                <a:pt x="434" y="369"/>
                              </a:lnTo>
                              <a:lnTo>
                                <a:pt x="419" y="373"/>
                              </a:lnTo>
                              <a:lnTo>
                                <a:pt x="402" y="373"/>
                              </a:lnTo>
                              <a:lnTo>
                                <a:pt x="398" y="373"/>
                              </a:lnTo>
                              <a:lnTo>
                                <a:pt x="394" y="372"/>
                              </a:lnTo>
                              <a:lnTo>
                                <a:pt x="390" y="370"/>
                              </a:lnTo>
                              <a:lnTo>
                                <a:pt x="387" y="366"/>
                              </a:lnTo>
                              <a:lnTo>
                                <a:pt x="381" y="360"/>
                              </a:lnTo>
                              <a:lnTo>
                                <a:pt x="375" y="353"/>
                              </a:lnTo>
                              <a:lnTo>
                                <a:pt x="370" y="345"/>
                              </a:lnTo>
                              <a:lnTo>
                                <a:pt x="363" y="338"/>
                              </a:lnTo>
                              <a:lnTo>
                                <a:pt x="359" y="336"/>
                              </a:lnTo>
                              <a:lnTo>
                                <a:pt x="357" y="333"/>
                              </a:lnTo>
                              <a:lnTo>
                                <a:pt x="353" y="332"/>
                              </a:lnTo>
                              <a:lnTo>
                                <a:pt x="349" y="332"/>
                              </a:lnTo>
                              <a:lnTo>
                                <a:pt x="343" y="332"/>
                              </a:lnTo>
                              <a:lnTo>
                                <a:pt x="339" y="333"/>
                              </a:lnTo>
                              <a:lnTo>
                                <a:pt x="335" y="336"/>
                              </a:lnTo>
                              <a:lnTo>
                                <a:pt x="331" y="338"/>
                              </a:lnTo>
                              <a:lnTo>
                                <a:pt x="325" y="346"/>
                              </a:lnTo>
                              <a:lnTo>
                                <a:pt x="317" y="356"/>
                              </a:lnTo>
                              <a:lnTo>
                                <a:pt x="309" y="365"/>
                              </a:lnTo>
                              <a:lnTo>
                                <a:pt x="300" y="372"/>
                              </a:lnTo>
                              <a:lnTo>
                                <a:pt x="294" y="376"/>
                              </a:lnTo>
                              <a:lnTo>
                                <a:pt x="289" y="377"/>
                              </a:lnTo>
                              <a:lnTo>
                                <a:pt x="282" y="380"/>
                              </a:lnTo>
                              <a:lnTo>
                                <a:pt x="276" y="380"/>
                              </a:lnTo>
                              <a:lnTo>
                                <a:pt x="261" y="373"/>
                              </a:lnTo>
                              <a:lnTo>
                                <a:pt x="244" y="362"/>
                              </a:lnTo>
                              <a:lnTo>
                                <a:pt x="234" y="357"/>
                              </a:lnTo>
                              <a:lnTo>
                                <a:pt x="222" y="353"/>
                              </a:lnTo>
                              <a:lnTo>
                                <a:pt x="210" y="350"/>
                              </a:lnTo>
                              <a:lnTo>
                                <a:pt x="198" y="349"/>
                              </a:lnTo>
                              <a:lnTo>
                                <a:pt x="197" y="337"/>
                              </a:lnTo>
                              <a:lnTo>
                                <a:pt x="196" y="326"/>
                              </a:lnTo>
                              <a:lnTo>
                                <a:pt x="193" y="317"/>
                              </a:lnTo>
                              <a:lnTo>
                                <a:pt x="189" y="309"/>
                              </a:lnTo>
                              <a:lnTo>
                                <a:pt x="185" y="302"/>
                              </a:lnTo>
                              <a:lnTo>
                                <a:pt x="180" y="297"/>
                              </a:lnTo>
                              <a:lnTo>
                                <a:pt x="174" y="292"/>
                              </a:lnTo>
                              <a:lnTo>
                                <a:pt x="168" y="286"/>
                              </a:lnTo>
                              <a:lnTo>
                                <a:pt x="154" y="278"/>
                              </a:lnTo>
                              <a:lnTo>
                                <a:pt x="142" y="270"/>
                              </a:lnTo>
                              <a:lnTo>
                                <a:pt x="136" y="266"/>
                              </a:lnTo>
                              <a:lnTo>
                                <a:pt x="130" y="261"/>
                              </a:lnTo>
                              <a:lnTo>
                                <a:pt x="125" y="254"/>
                              </a:lnTo>
                              <a:lnTo>
                                <a:pt x="120" y="248"/>
                              </a:lnTo>
                              <a:lnTo>
                                <a:pt x="114" y="236"/>
                              </a:lnTo>
                              <a:lnTo>
                                <a:pt x="112" y="225"/>
                              </a:lnTo>
                              <a:lnTo>
                                <a:pt x="112" y="214"/>
                              </a:lnTo>
                              <a:lnTo>
                                <a:pt x="110" y="204"/>
                              </a:lnTo>
                              <a:lnTo>
                                <a:pt x="109" y="196"/>
                              </a:lnTo>
                              <a:lnTo>
                                <a:pt x="104" y="186"/>
                              </a:lnTo>
                              <a:lnTo>
                                <a:pt x="101" y="184"/>
                              </a:lnTo>
                              <a:lnTo>
                                <a:pt x="96" y="180"/>
                              </a:lnTo>
                              <a:lnTo>
                                <a:pt x="90" y="177"/>
                              </a:lnTo>
                              <a:lnTo>
                                <a:pt x="84" y="174"/>
                              </a:lnTo>
                              <a:lnTo>
                                <a:pt x="73" y="172"/>
                              </a:lnTo>
                              <a:lnTo>
                                <a:pt x="61" y="170"/>
                              </a:lnTo>
                              <a:lnTo>
                                <a:pt x="48" y="169"/>
                              </a:lnTo>
                              <a:lnTo>
                                <a:pt x="36" y="168"/>
                              </a:lnTo>
                              <a:lnTo>
                                <a:pt x="29" y="166"/>
                              </a:lnTo>
                              <a:lnTo>
                                <a:pt x="24" y="164"/>
                              </a:lnTo>
                              <a:lnTo>
                                <a:pt x="18" y="161"/>
                              </a:lnTo>
                              <a:lnTo>
                                <a:pt x="14" y="158"/>
                              </a:lnTo>
                              <a:lnTo>
                                <a:pt x="10" y="153"/>
                              </a:lnTo>
                              <a:lnTo>
                                <a:pt x="8" y="148"/>
                              </a:lnTo>
                              <a:lnTo>
                                <a:pt x="5" y="141"/>
                              </a:lnTo>
                              <a:lnTo>
                                <a:pt x="5" y="133"/>
                              </a:lnTo>
                              <a:lnTo>
                                <a:pt x="6" y="125"/>
                              </a:lnTo>
                              <a:lnTo>
                                <a:pt x="8" y="118"/>
                              </a:lnTo>
                              <a:lnTo>
                                <a:pt x="10" y="113"/>
                              </a:lnTo>
                              <a:lnTo>
                                <a:pt x="14" y="108"/>
                              </a:lnTo>
                              <a:lnTo>
                                <a:pt x="17" y="102"/>
                              </a:lnTo>
                              <a:lnTo>
                                <a:pt x="20" y="96"/>
                              </a:lnTo>
                              <a:lnTo>
                                <a:pt x="22" y="89"/>
                              </a:lnTo>
                              <a:lnTo>
                                <a:pt x="24" y="78"/>
                              </a:lnTo>
                              <a:lnTo>
                                <a:pt x="22" y="70"/>
                              </a:lnTo>
                              <a:lnTo>
                                <a:pt x="20" y="62"/>
                              </a:lnTo>
                              <a:lnTo>
                                <a:pt x="17" y="56"/>
                              </a:lnTo>
                              <a:lnTo>
                                <a:pt x="13" y="49"/>
                              </a:lnTo>
                              <a:lnTo>
                                <a:pt x="5" y="37"/>
                              </a:lnTo>
                              <a:lnTo>
                                <a:pt x="0" y="24"/>
                              </a:lnTo>
                              <a:lnTo>
                                <a:pt x="8" y="16"/>
                              </a:lnTo>
                              <a:lnTo>
                                <a:pt x="18" y="8"/>
                              </a:lnTo>
                              <a:lnTo>
                                <a:pt x="24" y="5"/>
                              </a:lnTo>
                              <a:lnTo>
                                <a:pt x="29" y="2"/>
                              </a:lnTo>
                              <a:lnTo>
                                <a:pt x="34" y="1"/>
                              </a:lnTo>
                              <a:lnTo>
                                <a:pt x="41" y="0"/>
                              </a:lnTo>
                              <a:lnTo>
                                <a:pt x="58" y="1"/>
                              </a:lnTo>
                              <a:lnTo>
                                <a:pt x="77" y="2"/>
                              </a:lnTo>
                              <a:lnTo>
                                <a:pt x="93" y="6"/>
                              </a:lnTo>
                              <a:lnTo>
                                <a:pt x="110" y="9"/>
                              </a:lnTo>
                              <a:lnTo>
                                <a:pt x="128" y="13"/>
                              </a:lnTo>
                              <a:lnTo>
                                <a:pt x="145" y="16"/>
                              </a:lnTo>
                              <a:lnTo>
                                <a:pt x="162" y="17"/>
                              </a:lnTo>
                              <a:lnTo>
                                <a:pt x="180" y="18"/>
                              </a:lnTo>
                              <a:lnTo>
                                <a:pt x="181" y="22"/>
                              </a:lnTo>
                              <a:lnTo>
                                <a:pt x="184" y="28"/>
                              </a:lnTo>
                              <a:lnTo>
                                <a:pt x="188" y="33"/>
                              </a:lnTo>
                              <a:lnTo>
                                <a:pt x="193" y="38"/>
                              </a:lnTo>
                              <a:lnTo>
                                <a:pt x="208" y="48"/>
                              </a:lnTo>
                              <a:lnTo>
                                <a:pt x="226" y="57"/>
                              </a:lnTo>
                              <a:lnTo>
                                <a:pt x="245" y="66"/>
                              </a:lnTo>
                              <a:lnTo>
                                <a:pt x="264" y="73"/>
                              </a:lnTo>
                              <a:lnTo>
                                <a:pt x="281" y="77"/>
                              </a:lnTo>
                              <a:lnTo>
                                <a:pt x="294" y="78"/>
                              </a:lnTo>
                              <a:lnTo>
                                <a:pt x="302" y="78"/>
                              </a:lnTo>
                              <a:lnTo>
                                <a:pt x="309" y="77"/>
                              </a:lnTo>
                              <a:lnTo>
                                <a:pt x="314" y="76"/>
                              </a:lnTo>
                              <a:lnTo>
                                <a:pt x="320" y="73"/>
                              </a:lnTo>
                              <a:lnTo>
                                <a:pt x="329" y="68"/>
                              </a:lnTo>
                              <a:lnTo>
                                <a:pt x="337" y="61"/>
                              </a:lnTo>
                              <a:lnTo>
                                <a:pt x="349" y="45"/>
                              </a:lnTo>
                              <a:lnTo>
                                <a:pt x="361" y="30"/>
                              </a:lnTo>
                              <a:lnTo>
                                <a:pt x="367" y="50"/>
                              </a:lnTo>
                              <a:lnTo>
                                <a:pt x="373" y="72"/>
                              </a:lnTo>
                              <a:lnTo>
                                <a:pt x="374" y="82"/>
                              </a:lnTo>
                              <a:lnTo>
                                <a:pt x="377" y="92"/>
                              </a:lnTo>
                              <a:lnTo>
                                <a:pt x="381" y="101"/>
                              </a:lnTo>
                              <a:lnTo>
                                <a:pt x="385" y="109"/>
                              </a:lnTo>
                              <a:lnTo>
                                <a:pt x="394" y="118"/>
                              </a:lnTo>
                              <a:lnTo>
                                <a:pt x="406" y="126"/>
                              </a:lnTo>
                              <a:lnTo>
                                <a:pt x="418" y="133"/>
                              </a:lnTo>
                              <a:lnTo>
                                <a:pt x="431" y="140"/>
                              </a:lnTo>
                              <a:lnTo>
                                <a:pt x="445" y="146"/>
                              </a:lnTo>
                              <a:lnTo>
                                <a:pt x="457" y="153"/>
                              </a:lnTo>
                              <a:lnTo>
                                <a:pt x="462" y="158"/>
                              </a:lnTo>
                              <a:lnTo>
                                <a:pt x="466" y="162"/>
                              </a:lnTo>
                              <a:lnTo>
                                <a:pt x="471" y="169"/>
                              </a:lnTo>
                              <a:lnTo>
                                <a:pt x="474" y="174"/>
                              </a:lnTo>
                              <a:lnTo>
                                <a:pt x="466" y="180"/>
                              </a:lnTo>
                              <a:lnTo>
                                <a:pt x="459" y="181"/>
                              </a:lnTo>
                              <a:lnTo>
                                <a:pt x="457" y="181"/>
                              </a:lnTo>
                              <a:lnTo>
                                <a:pt x="453" y="181"/>
                              </a:lnTo>
                              <a:lnTo>
                                <a:pt x="449" y="178"/>
                              </a:lnTo>
                              <a:lnTo>
                                <a:pt x="445" y="174"/>
                              </a:lnTo>
                              <a:lnTo>
                                <a:pt x="445" y="210"/>
                              </a:lnTo>
                              <a:lnTo>
                                <a:pt x="453" y="218"/>
                              </a:lnTo>
                              <a:lnTo>
                                <a:pt x="461" y="225"/>
                              </a:lnTo>
                              <a:lnTo>
                                <a:pt x="469" y="230"/>
                              </a:lnTo>
                              <a:lnTo>
                                <a:pt x="477" y="233"/>
                              </a:lnTo>
                              <a:lnTo>
                                <a:pt x="493" y="238"/>
                              </a:lnTo>
                              <a:lnTo>
                                <a:pt x="509" y="241"/>
                              </a:lnTo>
                              <a:lnTo>
                                <a:pt x="517" y="242"/>
                              </a:lnTo>
                              <a:lnTo>
                                <a:pt x="525" y="245"/>
                              </a:lnTo>
                              <a:lnTo>
                                <a:pt x="533" y="249"/>
                              </a:lnTo>
                              <a:lnTo>
                                <a:pt x="539" y="253"/>
                              </a:lnTo>
                              <a:lnTo>
                                <a:pt x="546" y="260"/>
                              </a:lnTo>
                              <a:lnTo>
                                <a:pt x="553" y="268"/>
                              </a:lnTo>
                              <a:lnTo>
                                <a:pt x="559" y="277"/>
                              </a:lnTo>
                              <a:lnTo>
                                <a:pt x="565" y="289"/>
                              </a:lnTo>
                              <a:lnTo>
                                <a:pt x="565" y="30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379538" y="4659313"/>
                          <a:ext cx="525462" cy="496887"/>
                        </a:xfrm>
                        <a:custGeom>
                          <a:avLst/>
                          <a:gdLst>
                            <a:gd name="T0" fmla="*/ 695 w 1084"/>
                            <a:gd name="T1" fmla="*/ 323 h 1024"/>
                            <a:gd name="T2" fmla="*/ 769 w 1084"/>
                            <a:gd name="T3" fmla="*/ 359 h 1024"/>
                            <a:gd name="T4" fmla="*/ 928 w 1084"/>
                            <a:gd name="T5" fmla="*/ 392 h 1024"/>
                            <a:gd name="T6" fmla="*/ 929 w 1084"/>
                            <a:gd name="T7" fmla="*/ 378 h 1024"/>
                            <a:gd name="T8" fmla="*/ 921 w 1084"/>
                            <a:gd name="T9" fmla="*/ 394 h 1024"/>
                            <a:gd name="T10" fmla="*/ 889 w 1084"/>
                            <a:gd name="T11" fmla="*/ 424 h 1024"/>
                            <a:gd name="T12" fmla="*/ 889 w 1084"/>
                            <a:gd name="T13" fmla="*/ 462 h 1024"/>
                            <a:gd name="T14" fmla="*/ 917 w 1084"/>
                            <a:gd name="T15" fmla="*/ 507 h 1024"/>
                            <a:gd name="T16" fmla="*/ 996 w 1084"/>
                            <a:gd name="T17" fmla="*/ 591 h 1024"/>
                            <a:gd name="T18" fmla="*/ 1041 w 1084"/>
                            <a:gd name="T19" fmla="*/ 716 h 1024"/>
                            <a:gd name="T20" fmla="*/ 1084 w 1084"/>
                            <a:gd name="T21" fmla="*/ 801 h 1024"/>
                            <a:gd name="T22" fmla="*/ 1058 w 1084"/>
                            <a:gd name="T23" fmla="*/ 825 h 1024"/>
                            <a:gd name="T24" fmla="*/ 980 w 1084"/>
                            <a:gd name="T25" fmla="*/ 848 h 1024"/>
                            <a:gd name="T26" fmla="*/ 889 w 1084"/>
                            <a:gd name="T27" fmla="*/ 872 h 1024"/>
                            <a:gd name="T28" fmla="*/ 834 w 1084"/>
                            <a:gd name="T29" fmla="*/ 864 h 1024"/>
                            <a:gd name="T30" fmla="*/ 792 w 1084"/>
                            <a:gd name="T31" fmla="*/ 856 h 1024"/>
                            <a:gd name="T32" fmla="*/ 725 w 1084"/>
                            <a:gd name="T33" fmla="*/ 881 h 1024"/>
                            <a:gd name="T34" fmla="*/ 667 w 1084"/>
                            <a:gd name="T35" fmla="*/ 889 h 1024"/>
                            <a:gd name="T36" fmla="*/ 636 w 1084"/>
                            <a:gd name="T37" fmla="*/ 907 h 1024"/>
                            <a:gd name="T38" fmla="*/ 605 w 1084"/>
                            <a:gd name="T39" fmla="*/ 968 h 1024"/>
                            <a:gd name="T40" fmla="*/ 580 w 1084"/>
                            <a:gd name="T41" fmla="*/ 1011 h 1024"/>
                            <a:gd name="T42" fmla="*/ 551 w 1084"/>
                            <a:gd name="T43" fmla="*/ 1024 h 1024"/>
                            <a:gd name="T44" fmla="*/ 504 w 1084"/>
                            <a:gd name="T45" fmla="*/ 1015 h 1024"/>
                            <a:gd name="T46" fmla="*/ 471 w 1084"/>
                            <a:gd name="T47" fmla="*/ 911 h 1024"/>
                            <a:gd name="T48" fmla="*/ 471 w 1084"/>
                            <a:gd name="T49" fmla="*/ 845 h 1024"/>
                            <a:gd name="T50" fmla="*/ 461 w 1084"/>
                            <a:gd name="T51" fmla="*/ 827 h 1024"/>
                            <a:gd name="T52" fmla="*/ 380 w 1084"/>
                            <a:gd name="T53" fmla="*/ 687 h 1024"/>
                            <a:gd name="T54" fmla="*/ 323 w 1084"/>
                            <a:gd name="T55" fmla="*/ 679 h 1024"/>
                            <a:gd name="T56" fmla="*/ 311 w 1084"/>
                            <a:gd name="T57" fmla="*/ 641 h 1024"/>
                            <a:gd name="T58" fmla="*/ 299 w 1084"/>
                            <a:gd name="T59" fmla="*/ 597 h 1024"/>
                            <a:gd name="T60" fmla="*/ 253 w 1084"/>
                            <a:gd name="T61" fmla="*/ 596 h 1024"/>
                            <a:gd name="T62" fmla="*/ 220 w 1084"/>
                            <a:gd name="T63" fmla="*/ 583 h 1024"/>
                            <a:gd name="T64" fmla="*/ 213 w 1084"/>
                            <a:gd name="T65" fmla="*/ 548 h 1024"/>
                            <a:gd name="T66" fmla="*/ 244 w 1084"/>
                            <a:gd name="T67" fmla="*/ 513 h 1024"/>
                            <a:gd name="T68" fmla="*/ 259 w 1084"/>
                            <a:gd name="T69" fmla="*/ 482 h 1024"/>
                            <a:gd name="T70" fmla="*/ 233 w 1084"/>
                            <a:gd name="T71" fmla="*/ 415 h 1024"/>
                            <a:gd name="T72" fmla="*/ 152 w 1084"/>
                            <a:gd name="T73" fmla="*/ 362 h 1024"/>
                            <a:gd name="T74" fmla="*/ 109 w 1084"/>
                            <a:gd name="T75" fmla="*/ 318 h 1024"/>
                            <a:gd name="T76" fmla="*/ 48 w 1084"/>
                            <a:gd name="T77" fmla="*/ 291 h 1024"/>
                            <a:gd name="T78" fmla="*/ 8 w 1084"/>
                            <a:gd name="T79" fmla="*/ 266 h 1024"/>
                            <a:gd name="T80" fmla="*/ 3 w 1084"/>
                            <a:gd name="T81" fmla="*/ 204 h 1024"/>
                            <a:gd name="T82" fmla="*/ 18 w 1084"/>
                            <a:gd name="T83" fmla="*/ 154 h 1024"/>
                            <a:gd name="T84" fmla="*/ 19 w 1084"/>
                            <a:gd name="T85" fmla="*/ 96 h 1024"/>
                            <a:gd name="T86" fmla="*/ 176 w 1084"/>
                            <a:gd name="T87" fmla="*/ 2 h 1024"/>
                            <a:gd name="T88" fmla="*/ 217 w 1084"/>
                            <a:gd name="T89" fmla="*/ 7 h 1024"/>
                            <a:gd name="T90" fmla="*/ 283 w 1084"/>
                            <a:gd name="T91" fmla="*/ 68 h 1024"/>
                            <a:gd name="T92" fmla="*/ 324 w 1084"/>
                            <a:gd name="T93" fmla="*/ 111 h 1024"/>
                            <a:gd name="T94" fmla="*/ 393 w 1084"/>
                            <a:gd name="T95" fmla="*/ 124 h 1024"/>
                            <a:gd name="T96" fmla="*/ 425 w 1084"/>
                            <a:gd name="T97" fmla="*/ 152 h 1024"/>
                            <a:gd name="T98" fmla="*/ 443 w 1084"/>
                            <a:gd name="T99" fmla="*/ 198 h 1024"/>
                            <a:gd name="T100" fmla="*/ 487 w 1084"/>
                            <a:gd name="T101" fmla="*/ 224 h 1024"/>
                            <a:gd name="T102" fmla="*/ 588 w 1084"/>
                            <a:gd name="T103" fmla="*/ 242 h 1024"/>
                            <a:gd name="T104" fmla="*/ 655 w 1084"/>
                            <a:gd name="T105" fmla="*/ 262 h 1024"/>
                            <a:gd name="T106" fmla="*/ 687 w 1084"/>
                            <a:gd name="T107" fmla="*/ 295 h 1024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1084"/>
                            <a:gd name="T163" fmla="*/ 0 h 1024"/>
                            <a:gd name="T164" fmla="*/ 1084 w 1084"/>
                            <a:gd name="T165" fmla="*/ 1024 h 1024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1084" h="1024">
                              <a:moveTo>
                                <a:pt x="687" y="307"/>
                              </a:moveTo>
                              <a:lnTo>
                                <a:pt x="688" y="311"/>
                              </a:lnTo>
                              <a:lnTo>
                                <a:pt x="689" y="315"/>
                              </a:lnTo>
                              <a:lnTo>
                                <a:pt x="692" y="319"/>
                              </a:lnTo>
                              <a:lnTo>
                                <a:pt x="695" y="323"/>
                              </a:lnTo>
                              <a:lnTo>
                                <a:pt x="705" y="331"/>
                              </a:lnTo>
                              <a:lnTo>
                                <a:pt x="717" y="339"/>
                              </a:lnTo>
                              <a:lnTo>
                                <a:pt x="733" y="346"/>
                              </a:lnTo>
                              <a:lnTo>
                                <a:pt x="751" y="352"/>
                              </a:lnTo>
                              <a:lnTo>
                                <a:pt x="769" y="359"/>
                              </a:lnTo>
                              <a:lnTo>
                                <a:pt x="789" y="366"/>
                              </a:lnTo>
                              <a:lnTo>
                                <a:pt x="830" y="376"/>
                              </a:lnTo>
                              <a:lnTo>
                                <a:pt x="869" y="384"/>
                              </a:lnTo>
                              <a:lnTo>
                                <a:pt x="904" y="390"/>
                              </a:lnTo>
                              <a:lnTo>
                                <a:pt x="928" y="392"/>
                              </a:lnTo>
                              <a:lnTo>
                                <a:pt x="930" y="390"/>
                              </a:lnTo>
                              <a:lnTo>
                                <a:pt x="933" y="388"/>
                              </a:lnTo>
                              <a:lnTo>
                                <a:pt x="933" y="386"/>
                              </a:lnTo>
                              <a:lnTo>
                                <a:pt x="932" y="384"/>
                              </a:lnTo>
                              <a:lnTo>
                                <a:pt x="929" y="378"/>
                              </a:lnTo>
                              <a:lnTo>
                                <a:pt x="928" y="368"/>
                              </a:lnTo>
                              <a:lnTo>
                                <a:pt x="926" y="376"/>
                              </a:lnTo>
                              <a:lnTo>
                                <a:pt x="925" y="383"/>
                              </a:lnTo>
                              <a:lnTo>
                                <a:pt x="924" y="390"/>
                              </a:lnTo>
                              <a:lnTo>
                                <a:pt x="921" y="394"/>
                              </a:lnTo>
                              <a:lnTo>
                                <a:pt x="914" y="402"/>
                              </a:lnTo>
                              <a:lnTo>
                                <a:pt x="906" y="408"/>
                              </a:lnTo>
                              <a:lnTo>
                                <a:pt x="898" y="414"/>
                              </a:lnTo>
                              <a:lnTo>
                                <a:pt x="892" y="420"/>
                              </a:lnTo>
                              <a:lnTo>
                                <a:pt x="889" y="424"/>
                              </a:lnTo>
                              <a:lnTo>
                                <a:pt x="888" y="428"/>
                              </a:lnTo>
                              <a:lnTo>
                                <a:pt x="886" y="434"/>
                              </a:lnTo>
                              <a:lnTo>
                                <a:pt x="885" y="440"/>
                              </a:lnTo>
                              <a:lnTo>
                                <a:pt x="886" y="451"/>
                              </a:lnTo>
                              <a:lnTo>
                                <a:pt x="889" y="462"/>
                              </a:lnTo>
                              <a:lnTo>
                                <a:pt x="892" y="471"/>
                              </a:lnTo>
                              <a:lnTo>
                                <a:pt x="897" y="480"/>
                              </a:lnTo>
                              <a:lnTo>
                                <a:pt x="902" y="490"/>
                              </a:lnTo>
                              <a:lnTo>
                                <a:pt x="909" y="499"/>
                              </a:lnTo>
                              <a:lnTo>
                                <a:pt x="917" y="507"/>
                              </a:lnTo>
                              <a:lnTo>
                                <a:pt x="925" y="515"/>
                              </a:lnTo>
                              <a:lnTo>
                                <a:pt x="957" y="543"/>
                              </a:lnTo>
                              <a:lnTo>
                                <a:pt x="981" y="567"/>
                              </a:lnTo>
                              <a:lnTo>
                                <a:pt x="989" y="579"/>
                              </a:lnTo>
                              <a:lnTo>
                                <a:pt x="996" y="591"/>
                              </a:lnTo>
                              <a:lnTo>
                                <a:pt x="1002" y="605"/>
                              </a:lnTo>
                              <a:lnTo>
                                <a:pt x="1009" y="620"/>
                              </a:lnTo>
                              <a:lnTo>
                                <a:pt x="1020" y="651"/>
                              </a:lnTo>
                              <a:lnTo>
                                <a:pt x="1030" y="684"/>
                              </a:lnTo>
                              <a:lnTo>
                                <a:pt x="1041" y="716"/>
                              </a:lnTo>
                              <a:lnTo>
                                <a:pt x="1053" y="748"/>
                              </a:lnTo>
                              <a:lnTo>
                                <a:pt x="1060" y="763"/>
                              </a:lnTo>
                              <a:lnTo>
                                <a:pt x="1068" y="776"/>
                              </a:lnTo>
                              <a:lnTo>
                                <a:pt x="1076" y="789"/>
                              </a:lnTo>
                              <a:lnTo>
                                <a:pt x="1084" y="801"/>
                              </a:lnTo>
                              <a:lnTo>
                                <a:pt x="1078" y="804"/>
                              </a:lnTo>
                              <a:lnTo>
                                <a:pt x="1073" y="807"/>
                              </a:lnTo>
                              <a:lnTo>
                                <a:pt x="1068" y="811"/>
                              </a:lnTo>
                              <a:lnTo>
                                <a:pt x="1065" y="815"/>
                              </a:lnTo>
                              <a:lnTo>
                                <a:pt x="1058" y="825"/>
                              </a:lnTo>
                              <a:lnTo>
                                <a:pt x="1054" y="837"/>
                              </a:lnTo>
                              <a:lnTo>
                                <a:pt x="1038" y="840"/>
                              </a:lnTo>
                              <a:lnTo>
                                <a:pt x="1024" y="843"/>
                              </a:lnTo>
                              <a:lnTo>
                                <a:pt x="1001" y="844"/>
                              </a:lnTo>
                              <a:lnTo>
                                <a:pt x="980" y="848"/>
                              </a:lnTo>
                              <a:lnTo>
                                <a:pt x="961" y="853"/>
                              </a:lnTo>
                              <a:lnTo>
                                <a:pt x="944" y="859"/>
                              </a:lnTo>
                              <a:lnTo>
                                <a:pt x="926" y="864"/>
                              </a:lnTo>
                              <a:lnTo>
                                <a:pt x="908" y="869"/>
                              </a:lnTo>
                              <a:lnTo>
                                <a:pt x="889" y="872"/>
                              </a:lnTo>
                              <a:lnTo>
                                <a:pt x="868" y="873"/>
                              </a:lnTo>
                              <a:lnTo>
                                <a:pt x="858" y="872"/>
                              </a:lnTo>
                              <a:lnTo>
                                <a:pt x="850" y="871"/>
                              </a:lnTo>
                              <a:lnTo>
                                <a:pt x="842" y="868"/>
                              </a:lnTo>
                              <a:lnTo>
                                <a:pt x="834" y="864"/>
                              </a:lnTo>
                              <a:lnTo>
                                <a:pt x="828" y="861"/>
                              </a:lnTo>
                              <a:lnTo>
                                <a:pt x="821" y="859"/>
                              </a:lnTo>
                              <a:lnTo>
                                <a:pt x="815" y="856"/>
                              </a:lnTo>
                              <a:lnTo>
                                <a:pt x="807" y="855"/>
                              </a:lnTo>
                              <a:lnTo>
                                <a:pt x="792" y="856"/>
                              </a:lnTo>
                              <a:lnTo>
                                <a:pt x="779" y="860"/>
                              </a:lnTo>
                              <a:lnTo>
                                <a:pt x="765" y="865"/>
                              </a:lnTo>
                              <a:lnTo>
                                <a:pt x="752" y="871"/>
                              </a:lnTo>
                              <a:lnTo>
                                <a:pt x="739" y="876"/>
                              </a:lnTo>
                              <a:lnTo>
                                <a:pt x="725" y="881"/>
                              </a:lnTo>
                              <a:lnTo>
                                <a:pt x="709" y="884"/>
                              </a:lnTo>
                              <a:lnTo>
                                <a:pt x="693" y="885"/>
                              </a:lnTo>
                              <a:lnTo>
                                <a:pt x="683" y="885"/>
                              </a:lnTo>
                              <a:lnTo>
                                <a:pt x="675" y="887"/>
                              </a:lnTo>
                              <a:lnTo>
                                <a:pt x="667" y="889"/>
                              </a:lnTo>
                              <a:lnTo>
                                <a:pt x="659" y="892"/>
                              </a:lnTo>
                              <a:lnTo>
                                <a:pt x="652" y="895"/>
                              </a:lnTo>
                              <a:lnTo>
                                <a:pt x="647" y="899"/>
                              </a:lnTo>
                              <a:lnTo>
                                <a:pt x="641" y="903"/>
                              </a:lnTo>
                              <a:lnTo>
                                <a:pt x="636" y="907"/>
                              </a:lnTo>
                              <a:lnTo>
                                <a:pt x="628" y="917"/>
                              </a:lnTo>
                              <a:lnTo>
                                <a:pt x="621" y="929"/>
                              </a:lnTo>
                              <a:lnTo>
                                <a:pt x="616" y="941"/>
                              </a:lnTo>
                              <a:lnTo>
                                <a:pt x="611" y="955"/>
                              </a:lnTo>
                              <a:lnTo>
                                <a:pt x="605" y="968"/>
                              </a:lnTo>
                              <a:lnTo>
                                <a:pt x="601" y="980"/>
                              </a:lnTo>
                              <a:lnTo>
                                <a:pt x="596" y="992"/>
                              </a:lnTo>
                              <a:lnTo>
                                <a:pt x="588" y="1003"/>
                              </a:lnTo>
                              <a:lnTo>
                                <a:pt x="585" y="1007"/>
                              </a:lnTo>
                              <a:lnTo>
                                <a:pt x="580" y="1011"/>
                              </a:lnTo>
                              <a:lnTo>
                                <a:pt x="576" y="1015"/>
                              </a:lnTo>
                              <a:lnTo>
                                <a:pt x="571" y="1019"/>
                              </a:lnTo>
                              <a:lnTo>
                                <a:pt x="564" y="1020"/>
                              </a:lnTo>
                              <a:lnTo>
                                <a:pt x="557" y="1023"/>
                              </a:lnTo>
                              <a:lnTo>
                                <a:pt x="551" y="1024"/>
                              </a:lnTo>
                              <a:lnTo>
                                <a:pt x="543" y="1024"/>
                              </a:lnTo>
                              <a:lnTo>
                                <a:pt x="533" y="1023"/>
                              </a:lnTo>
                              <a:lnTo>
                                <a:pt x="524" y="1021"/>
                              </a:lnTo>
                              <a:lnTo>
                                <a:pt x="513" y="1017"/>
                              </a:lnTo>
                              <a:lnTo>
                                <a:pt x="504" y="1015"/>
                              </a:lnTo>
                              <a:lnTo>
                                <a:pt x="488" y="1007"/>
                              </a:lnTo>
                              <a:lnTo>
                                <a:pt x="476" y="1000"/>
                              </a:lnTo>
                              <a:lnTo>
                                <a:pt x="475" y="965"/>
                              </a:lnTo>
                              <a:lnTo>
                                <a:pt x="473" y="936"/>
                              </a:lnTo>
                              <a:lnTo>
                                <a:pt x="471" y="911"/>
                              </a:lnTo>
                              <a:lnTo>
                                <a:pt x="469" y="891"/>
                              </a:lnTo>
                              <a:lnTo>
                                <a:pt x="468" y="873"/>
                              </a:lnTo>
                              <a:lnTo>
                                <a:pt x="468" y="859"/>
                              </a:lnTo>
                              <a:lnTo>
                                <a:pt x="469" y="852"/>
                              </a:lnTo>
                              <a:lnTo>
                                <a:pt x="471" y="845"/>
                              </a:lnTo>
                              <a:lnTo>
                                <a:pt x="473" y="837"/>
                              </a:lnTo>
                              <a:lnTo>
                                <a:pt x="476" y="831"/>
                              </a:lnTo>
                              <a:lnTo>
                                <a:pt x="467" y="831"/>
                              </a:lnTo>
                              <a:lnTo>
                                <a:pt x="463" y="828"/>
                              </a:lnTo>
                              <a:lnTo>
                                <a:pt x="461" y="827"/>
                              </a:lnTo>
                              <a:lnTo>
                                <a:pt x="457" y="825"/>
                              </a:lnTo>
                              <a:lnTo>
                                <a:pt x="443" y="796"/>
                              </a:lnTo>
                              <a:lnTo>
                                <a:pt x="416" y="749"/>
                              </a:lnTo>
                              <a:lnTo>
                                <a:pt x="391" y="705"/>
                              </a:lnTo>
                              <a:lnTo>
                                <a:pt x="380" y="687"/>
                              </a:lnTo>
                              <a:lnTo>
                                <a:pt x="368" y="687"/>
                              </a:lnTo>
                              <a:lnTo>
                                <a:pt x="344" y="687"/>
                              </a:lnTo>
                              <a:lnTo>
                                <a:pt x="335" y="685"/>
                              </a:lnTo>
                              <a:lnTo>
                                <a:pt x="328" y="683"/>
                              </a:lnTo>
                              <a:lnTo>
                                <a:pt x="323" y="679"/>
                              </a:lnTo>
                              <a:lnTo>
                                <a:pt x="319" y="672"/>
                              </a:lnTo>
                              <a:lnTo>
                                <a:pt x="316" y="665"/>
                              </a:lnTo>
                              <a:lnTo>
                                <a:pt x="313" y="659"/>
                              </a:lnTo>
                              <a:lnTo>
                                <a:pt x="312" y="649"/>
                              </a:lnTo>
                              <a:lnTo>
                                <a:pt x="311" y="641"/>
                              </a:lnTo>
                              <a:lnTo>
                                <a:pt x="308" y="625"/>
                              </a:lnTo>
                              <a:lnTo>
                                <a:pt x="307" y="611"/>
                              </a:lnTo>
                              <a:lnTo>
                                <a:pt x="304" y="604"/>
                              </a:lnTo>
                              <a:lnTo>
                                <a:pt x="303" y="600"/>
                              </a:lnTo>
                              <a:lnTo>
                                <a:pt x="299" y="597"/>
                              </a:lnTo>
                              <a:lnTo>
                                <a:pt x="295" y="596"/>
                              </a:lnTo>
                              <a:lnTo>
                                <a:pt x="289" y="596"/>
                              </a:lnTo>
                              <a:lnTo>
                                <a:pt x="281" y="596"/>
                              </a:lnTo>
                              <a:lnTo>
                                <a:pt x="269" y="596"/>
                              </a:lnTo>
                              <a:lnTo>
                                <a:pt x="253" y="596"/>
                              </a:lnTo>
                              <a:lnTo>
                                <a:pt x="247" y="596"/>
                              </a:lnTo>
                              <a:lnTo>
                                <a:pt x="239" y="595"/>
                              </a:lnTo>
                              <a:lnTo>
                                <a:pt x="232" y="591"/>
                              </a:lnTo>
                              <a:lnTo>
                                <a:pt x="225" y="587"/>
                              </a:lnTo>
                              <a:lnTo>
                                <a:pt x="220" y="583"/>
                              </a:lnTo>
                              <a:lnTo>
                                <a:pt x="215" y="576"/>
                              </a:lnTo>
                              <a:lnTo>
                                <a:pt x="212" y="568"/>
                              </a:lnTo>
                              <a:lnTo>
                                <a:pt x="211" y="560"/>
                              </a:lnTo>
                              <a:lnTo>
                                <a:pt x="212" y="553"/>
                              </a:lnTo>
                              <a:lnTo>
                                <a:pt x="213" y="548"/>
                              </a:lnTo>
                              <a:lnTo>
                                <a:pt x="216" y="543"/>
                              </a:lnTo>
                              <a:lnTo>
                                <a:pt x="219" y="537"/>
                              </a:lnTo>
                              <a:lnTo>
                                <a:pt x="227" y="529"/>
                              </a:lnTo>
                              <a:lnTo>
                                <a:pt x="235" y="521"/>
                              </a:lnTo>
                              <a:lnTo>
                                <a:pt x="244" y="513"/>
                              </a:lnTo>
                              <a:lnTo>
                                <a:pt x="252" y="504"/>
                              </a:lnTo>
                              <a:lnTo>
                                <a:pt x="255" y="500"/>
                              </a:lnTo>
                              <a:lnTo>
                                <a:pt x="257" y="495"/>
                              </a:lnTo>
                              <a:lnTo>
                                <a:pt x="259" y="488"/>
                              </a:lnTo>
                              <a:lnTo>
                                <a:pt x="259" y="482"/>
                              </a:lnTo>
                              <a:lnTo>
                                <a:pt x="257" y="466"/>
                              </a:lnTo>
                              <a:lnTo>
                                <a:pt x="255" y="450"/>
                              </a:lnTo>
                              <a:lnTo>
                                <a:pt x="249" y="438"/>
                              </a:lnTo>
                              <a:lnTo>
                                <a:pt x="241" y="426"/>
                              </a:lnTo>
                              <a:lnTo>
                                <a:pt x="233" y="415"/>
                              </a:lnTo>
                              <a:lnTo>
                                <a:pt x="223" y="406"/>
                              </a:lnTo>
                              <a:lnTo>
                                <a:pt x="212" y="398"/>
                              </a:lnTo>
                              <a:lnTo>
                                <a:pt x="200" y="390"/>
                              </a:lnTo>
                              <a:lnTo>
                                <a:pt x="176" y="376"/>
                              </a:lnTo>
                              <a:lnTo>
                                <a:pt x="152" y="362"/>
                              </a:lnTo>
                              <a:lnTo>
                                <a:pt x="141" y="354"/>
                              </a:lnTo>
                              <a:lnTo>
                                <a:pt x="131" y="346"/>
                              </a:lnTo>
                              <a:lnTo>
                                <a:pt x="123" y="336"/>
                              </a:lnTo>
                              <a:lnTo>
                                <a:pt x="115" y="326"/>
                              </a:lnTo>
                              <a:lnTo>
                                <a:pt x="109" y="318"/>
                              </a:lnTo>
                              <a:lnTo>
                                <a:pt x="103" y="311"/>
                              </a:lnTo>
                              <a:lnTo>
                                <a:pt x="95" y="306"/>
                              </a:lnTo>
                              <a:lnTo>
                                <a:pt x="87" y="302"/>
                              </a:lnTo>
                              <a:lnTo>
                                <a:pt x="68" y="296"/>
                              </a:lnTo>
                              <a:lnTo>
                                <a:pt x="48" y="291"/>
                              </a:lnTo>
                              <a:lnTo>
                                <a:pt x="39" y="288"/>
                              </a:lnTo>
                              <a:lnTo>
                                <a:pt x="30" y="284"/>
                              </a:lnTo>
                              <a:lnTo>
                                <a:pt x="22" y="279"/>
                              </a:lnTo>
                              <a:lnTo>
                                <a:pt x="15" y="274"/>
                              </a:lnTo>
                              <a:lnTo>
                                <a:pt x="8" y="266"/>
                              </a:lnTo>
                              <a:lnTo>
                                <a:pt x="4" y="255"/>
                              </a:lnTo>
                              <a:lnTo>
                                <a:pt x="2" y="243"/>
                              </a:lnTo>
                              <a:lnTo>
                                <a:pt x="0" y="230"/>
                              </a:lnTo>
                              <a:lnTo>
                                <a:pt x="2" y="216"/>
                              </a:lnTo>
                              <a:lnTo>
                                <a:pt x="3" y="204"/>
                              </a:lnTo>
                              <a:lnTo>
                                <a:pt x="6" y="192"/>
                              </a:lnTo>
                              <a:lnTo>
                                <a:pt x="10" y="183"/>
                              </a:lnTo>
                              <a:lnTo>
                                <a:pt x="12" y="172"/>
                              </a:lnTo>
                              <a:lnTo>
                                <a:pt x="15" y="163"/>
                              </a:lnTo>
                              <a:lnTo>
                                <a:pt x="18" y="154"/>
                              </a:lnTo>
                              <a:lnTo>
                                <a:pt x="19" y="144"/>
                              </a:lnTo>
                              <a:lnTo>
                                <a:pt x="19" y="140"/>
                              </a:lnTo>
                              <a:lnTo>
                                <a:pt x="19" y="130"/>
                              </a:lnTo>
                              <a:lnTo>
                                <a:pt x="19" y="114"/>
                              </a:lnTo>
                              <a:lnTo>
                                <a:pt x="19" y="96"/>
                              </a:lnTo>
                              <a:lnTo>
                                <a:pt x="132" y="18"/>
                              </a:lnTo>
                              <a:lnTo>
                                <a:pt x="149" y="12"/>
                              </a:lnTo>
                              <a:lnTo>
                                <a:pt x="163" y="7"/>
                              </a:lnTo>
                              <a:lnTo>
                                <a:pt x="169" y="4"/>
                              </a:lnTo>
                              <a:lnTo>
                                <a:pt x="176" y="2"/>
                              </a:lnTo>
                              <a:lnTo>
                                <a:pt x="184" y="0"/>
                              </a:lnTo>
                              <a:lnTo>
                                <a:pt x="193" y="0"/>
                              </a:lnTo>
                              <a:lnTo>
                                <a:pt x="201" y="0"/>
                              </a:lnTo>
                              <a:lnTo>
                                <a:pt x="209" y="3"/>
                              </a:lnTo>
                              <a:lnTo>
                                <a:pt x="217" y="7"/>
                              </a:lnTo>
                              <a:lnTo>
                                <a:pt x="225" y="11"/>
                              </a:lnTo>
                              <a:lnTo>
                                <a:pt x="241" y="23"/>
                              </a:lnTo>
                              <a:lnTo>
                                <a:pt x="256" y="38"/>
                              </a:lnTo>
                              <a:lnTo>
                                <a:pt x="271" y="52"/>
                              </a:lnTo>
                              <a:lnTo>
                                <a:pt x="283" y="68"/>
                              </a:lnTo>
                              <a:lnTo>
                                <a:pt x="293" y="84"/>
                              </a:lnTo>
                              <a:lnTo>
                                <a:pt x="301" y="96"/>
                              </a:lnTo>
                              <a:lnTo>
                                <a:pt x="308" y="103"/>
                              </a:lnTo>
                              <a:lnTo>
                                <a:pt x="315" y="107"/>
                              </a:lnTo>
                              <a:lnTo>
                                <a:pt x="324" y="111"/>
                              </a:lnTo>
                              <a:lnTo>
                                <a:pt x="333" y="114"/>
                              </a:lnTo>
                              <a:lnTo>
                                <a:pt x="353" y="118"/>
                              </a:lnTo>
                              <a:lnTo>
                                <a:pt x="373" y="120"/>
                              </a:lnTo>
                              <a:lnTo>
                                <a:pt x="384" y="123"/>
                              </a:lnTo>
                              <a:lnTo>
                                <a:pt x="393" y="124"/>
                              </a:lnTo>
                              <a:lnTo>
                                <a:pt x="401" y="128"/>
                              </a:lnTo>
                              <a:lnTo>
                                <a:pt x="409" y="132"/>
                              </a:lnTo>
                              <a:lnTo>
                                <a:pt x="416" y="138"/>
                              </a:lnTo>
                              <a:lnTo>
                                <a:pt x="421" y="144"/>
                              </a:lnTo>
                              <a:lnTo>
                                <a:pt x="425" y="152"/>
                              </a:lnTo>
                              <a:lnTo>
                                <a:pt x="428" y="163"/>
                              </a:lnTo>
                              <a:lnTo>
                                <a:pt x="429" y="174"/>
                              </a:lnTo>
                              <a:lnTo>
                                <a:pt x="433" y="182"/>
                              </a:lnTo>
                              <a:lnTo>
                                <a:pt x="437" y="190"/>
                              </a:lnTo>
                              <a:lnTo>
                                <a:pt x="443" y="198"/>
                              </a:lnTo>
                              <a:lnTo>
                                <a:pt x="448" y="204"/>
                              </a:lnTo>
                              <a:lnTo>
                                <a:pt x="455" y="210"/>
                              </a:lnTo>
                              <a:lnTo>
                                <a:pt x="461" y="214"/>
                              </a:lnTo>
                              <a:lnTo>
                                <a:pt x="469" y="218"/>
                              </a:lnTo>
                              <a:lnTo>
                                <a:pt x="487" y="224"/>
                              </a:lnTo>
                              <a:lnTo>
                                <a:pt x="505" y="230"/>
                              </a:lnTo>
                              <a:lnTo>
                                <a:pt x="525" y="234"/>
                              </a:lnTo>
                              <a:lnTo>
                                <a:pt x="545" y="236"/>
                              </a:lnTo>
                              <a:lnTo>
                                <a:pt x="567" y="239"/>
                              </a:lnTo>
                              <a:lnTo>
                                <a:pt x="588" y="242"/>
                              </a:lnTo>
                              <a:lnTo>
                                <a:pt x="609" y="246"/>
                              </a:lnTo>
                              <a:lnTo>
                                <a:pt x="628" y="250"/>
                              </a:lnTo>
                              <a:lnTo>
                                <a:pt x="637" y="254"/>
                              </a:lnTo>
                              <a:lnTo>
                                <a:pt x="647" y="258"/>
                              </a:lnTo>
                              <a:lnTo>
                                <a:pt x="655" y="262"/>
                              </a:lnTo>
                              <a:lnTo>
                                <a:pt x="663" y="267"/>
                              </a:lnTo>
                              <a:lnTo>
                                <a:pt x="669" y="272"/>
                              </a:lnTo>
                              <a:lnTo>
                                <a:pt x="676" y="279"/>
                              </a:lnTo>
                              <a:lnTo>
                                <a:pt x="681" y="287"/>
                              </a:lnTo>
                              <a:lnTo>
                                <a:pt x="687" y="295"/>
                              </a:lnTo>
                              <a:lnTo>
                                <a:pt x="687" y="30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2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71613" y="4484688"/>
                          <a:ext cx="293687" cy="323850"/>
                        </a:xfrm>
                        <a:custGeom>
                          <a:avLst/>
                          <a:gdLst>
                            <a:gd name="T0" fmla="*/ 499 w 602"/>
                            <a:gd name="T1" fmla="*/ 649 h 668"/>
                            <a:gd name="T2" fmla="*/ 528 w 602"/>
                            <a:gd name="T3" fmla="*/ 616 h 668"/>
                            <a:gd name="T4" fmla="*/ 568 w 602"/>
                            <a:gd name="T5" fmla="*/ 584 h 668"/>
                            <a:gd name="T6" fmla="*/ 592 w 602"/>
                            <a:gd name="T7" fmla="*/ 557 h 668"/>
                            <a:gd name="T8" fmla="*/ 602 w 602"/>
                            <a:gd name="T9" fmla="*/ 524 h 668"/>
                            <a:gd name="T10" fmla="*/ 599 w 602"/>
                            <a:gd name="T11" fmla="*/ 511 h 668"/>
                            <a:gd name="T12" fmla="*/ 587 w 602"/>
                            <a:gd name="T13" fmla="*/ 497 h 668"/>
                            <a:gd name="T14" fmla="*/ 575 w 602"/>
                            <a:gd name="T15" fmla="*/ 483 h 668"/>
                            <a:gd name="T16" fmla="*/ 572 w 602"/>
                            <a:gd name="T17" fmla="*/ 469 h 668"/>
                            <a:gd name="T18" fmla="*/ 582 w 602"/>
                            <a:gd name="T19" fmla="*/ 437 h 668"/>
                            <a:gd name="T20" fmla="*/ 598 w 602"/>
                            <a:gd name="T21" fmla="*/ 409 h 668"/>
                            <a:gd name="T22" fmla="*/ 602 w 602"/>
                            <a:gd name="T23" fmla="*/ 367 h 668"/>
                            <a:gd name="T24" fmla="*/ 596 w 602"/>
                            <a:gd name="T25" fmla="*/ 335 h 668"/>
                            <a:gd name="T26" fmla="*/ 580 w 602"/>
                            <a:gd name="T27" fmla="*/ 316 h 668"/>
                            <a:gd name="T28" fmla="*/ 562 w 602"/>
                            <a:gd name="T29" fmla="*/ 275 h 668"/>
                            <a:gd name="T30" fmla="*/ 536 w 602"/>
                            <a:gd name="T31" fmla="*/ 263 h 668"/>
                            <a:gd name="T32" fmla="*/ 491 w 602"/>
                            <a:gd name="T33" fmla="*/ 226 h 668"/>
                            <a:gd name="T34" fmla="*/ 459 w 602"/>
                            <a:gd name="T35" fmla="*/ 208 h 668"/>
                            <a:gd name="T36" fmla="*/ 434 w 602"/>
                            <a:gd name="T37" fmla="*/ 206 h 668"/>
                            <a:gd name="T38" fmla="*/ 420 w 602"/>
                            <a:gd name="T39" fmla="*/ 211 h 668"/>
                            <a:gd name="T40" fmla="*/ 402 w 602"/>
                            <a:gd name="T41" fmla="*/ 234 h 668"/>
                            <a:gd name="T42" fmla="*/ 387 w 602"/>
                            <a:gd name="T43" fmla="*/ 246 h 668"/>
                            <a:gd name="T44" fmla="*/ 372 w 602"/>
                            <a:gd name="T45" fmla="*/ 247 h 668"/>
                            <a:gd name="T46" fmla="*/ 356 w 602"/>
                            <a:gd name="T47" fmla="*/ 239 h 668"/>
                            <a:gd name="T48" fmla="*/ 346 w 602"/>
                            <a:gd name="T49" fmla="*/ 224 h 668"/>
                            <a:gd name="T50" fmla="*/ 336 w 602"/>
                            <a:gd name="T51" fmla="*/ 190 h 668"/>
                            <a:gd name="T52" fmla="*/ 331 w 602"/>
                            <a:gd name="T53" fmla="*/ 140 h 668"/>
                            <a:gd name="T54" fmla="*/ 320 w 602"/>
                            <a:gd name="T55" fmla="*/ 95 h 668"/>
                            <a:gd name="T56" fmla="*/ 308 w 602"/>
                            <a:gd name="T57" fmla="*/ 78 h 668"/>
                            <a:gd name="T58" fmla="*/ 292 w 602"/>
                            <a:gd name="T59" fmla="*/ 68 h 668"/>
                            <a:gd name="T60" fmla="*/ 271 w 602"/>
                            <a:gd name="T61" fmla="*/ 67 h 668"/>
                            <a:gd name="T62" fmla="*/ 252 w 602"/>
                            <a:gd name="T63" fmla="*/ 75 h 668"/>
                            <a:gd name="T64" fmla="*/ 231 w 602"/>
                            <a:gd name="T65" fmla="*/ 84 h 668"/>
                            <a:gd name="T66" fmla="*/ 211 w 602"/>
                            <a:gd name="T67" fmla="*/ 82 h 668"/>
                            <a:gd name="T68" fmla="*/ 183 w 602"/>
                            <a:gd name="T69" fmla="*/ 67 h 668"/>
                            <a:gd name="T70" fmla="*/ 144 w 602"/>
                            <a:gd name="T71" fmla="*/ 28 h 668"/>
                            <a:gd name="T72" fmla="*/ 134 w 602"/>
                            <a:gd name="T73" fmla="*/ 7 h 668"/>
                            <a:gd name="T74" fmla="*/ 112 w 602"/>
                            <a:gd name="T75" fmla="*/ 11 h 668"/>
                            <a:gd name="T76" fmla="*/ 91 w 602"/>
                            <a:gd name="T77" fmla="*/ 35 h 668"/>
                            <a:gd name="T78" fmla="*/ 84 w 602"/>
                            <a:gd name="T79" fmla="*/ 67 h 668"/>
                            <a:gd name="T80" fmla="*/ 84 w 602"/>
                            <a:gd name="T81" fmla="*/ 203 h 668"/>
                            <a:gd name="T82" fmla="*/ 82 w 602"/>
                            <a:gd name="T83" fmla="*/ 279 h 668"/>
                            <a:gd name="T84" fmla="*/ 68 w 602"/>
                            <a:gd name="T85" fmla="*/ 303 h 668"/>
                            <a:gd name="T86" fmla="*/ 48 w 602"/>
                            <a:gd name="T87" fmla="*/ 321 h 668"/>
                            <a:gd name="T88" fmla="*/ 14 w 602"/>
                            <a:gd name="T89" fmla="*/ 345 h 668"/>
                            <a:gd name="T90" fmla="*/ 0 w 602"/>
                            <a:gd name="T91" fmla="*/ 361 h 668"/>
                            <a:gd name="T92" fmla="*/ 24 w 602"/>
                            <a:gd name="T93" fmla="*/ 368 h 668"/>
                            <a:gd name="T94" fmla="*/ 63 w 602"/>
                            <a:gd name="T95" fmla="*/ 399 h 668"/>
                            <a:gd name="T96" fmla="*/ 100 w 602"/>
                            <a:gd name="T97" fmla="*/ 445 h 668"/>
                            <a:gd name="T98" fmla="*/ 122 w 602"/>
                            <a:gd name="T99" fmla="*/ 468 h 668"/>
                            <a:gd name="T100" fmla="*/ 160 w 602"/>
                            <a:gd name="T101" fmla="*/ 479 h 668"/>
                            <a:gd name="T102" fmla="*/ 200 w 602"/>
                            <a:gd name="T103" fmla="*/ 485 h 668"/>
                            <a:gd name="T104" fmla="*/ 223 w 602"/>
                            <a:gd name="T105" fmla="*/ 499 h 668"/>
                            <a:gd name="T106" fmla="*/ 235 w 602"/>
                            <a:gd name="T107" fmla="*/ 524 h 668"/>
                            <a:gd name="T108" fmla="*/ 244 w 602"/>
                            <a:gd name="T109" fmla="*/ 551 h 668"/>
                            <a:gd name="T110" fmla="*/ 262 w 602"/>
                            <a:gd name="T111" fmla="*/ 571 h 668"/>
                            <a:gd name="T112" fmla="*/ 294 w 602"/>
                            <a:gd name="T113" fmla="*/ 585 h 668"/>
                            <a:gd name="T114" fmla="*/ 352 w 602"/>
                            <a:gd name="T115" fmla="*/ 597 h 668"/>
                            <a:gd name="T116" fmla="*/ 416 w 602"/>
                            <a:gd name="T117" fmla="*/ 607 h 668"/>
                            <a:gd name="T118" fmla="*/ 454 w 602"/>
                            <a:gd name="T119" fmla="*/ 619 h 668"/>
                            <a:gd name="T120" fmla="*/ 476 w 602"/>
                            <a:gd name="T121" fmla="*/ 633 h 668"/>
                            <a:gd name="T122" fmla="*/ 494 w 602"/>
                            <a:gd name="T123" fmla="*/ 656 h 668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602"/>
                            <a:gd name="T187" fmla="*/ 0 h 668"/>
                            <a:gd name="T188" fmla="*/ 602 w 602"/>
                            <a:gd name="T189" fmla="*/ 668 h 668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602" h="668">
                              <a:moveTo>
                                <a:pt x="494" y="668"/>
                              </a:moveTo>
                              <a:lnTo>
                                <a:pt x="495" y="659"/>
                              </a:lnTo>
                              <a:lnTo>
                                <a:pt x="499" y="649"/>
                              </a:lnTo>
                              <a:lnTo>
                                <a:pt x="504" y="641"/>
                              </a:lnTo>
                              <a:lnTo>
                                <a:pt x="511" y="632"/>
                              </a:lnTo>
                              <a:lnTo>
                                <a:pt x="528" y="616"/>
                              </a:lnTo>
                              <a:lnTo>
                                <a:pt x="548" y="601"/>
                              </a:lnTo>
                              <a:lnTo>
                                <a:pt x="558" y="593"/>
                              </a:lnTo>
                              <a:lnTo>
                                <a:pt x="568" y="584"/>
                              </a:lnTo>
                              <a:lnTo>
                                <a:pt x="578" y="576"/>
                              </a:lnTo>
                              <a:lnTo>
                                <a:pt x="586" y="567"/>
                              </a:lnTo>
                              <a:lnTo>
                                <a:pt x="592" y="557"/>
                              </a:lnTo>
                              <a:lnTo>
                                <a:pt x="598" y="547"/>
                              </a:lnTo>
                              <a:lnTo>
                                <a:pt x="602" y="536"/>
                              </a:lnTo>
                              <a:lnTo>
                                <a:pt x="602" y="524"/>
                              </a:lnTo>
                              <a:lnTo>
                                <a:pt x="602" y="519"/>
                              </a:lnTo>
                              <a:lnTo>
                                <a:pt x="600" y="515"/>
                              </a:lnTo>
                              <a:lnTo>
                                <a:pt x="599" y="511"/>
                              </a:lnTo>
                              <a:lnTo>
                                <a:pt x="598" y="507"/>
                              </a:lnTo>
                              <a:lnTo>
                                <a:pt x="592" y="501"/>
                              </a:lnTo>
                              <a:lnTo>
                                <a:pt x="587" y="497"/>
                              </a:lnTo>
                              <a:lnTo>
                                <a:pt x="582" y="492"/>
                              </a:lnTo>
                              <a:lnTo>
                                <a:pt x="576" y="487"/>
                              </a:lnTo>
                              <a:lnTo>
                                <a:pt x="575" y="483"/>
                              </a:lnTo>
                              <a:lnTo>
                                <a:pt x="574" y="480"/>
                              </a:lnTo>
                              <a:lnTo>
                                <a:pt x="572" y="475"/>
                              </a:lnTo>
                              <a:lnTo>
                                <a:pt x="572" y="469"/>
                              </a:lnTo>
                              <a:lnTo>
                                <a:pt x="574" y="457"/>
                              </a:lnTo>
                              <a:lnTo>
                                <a:pt x="576" y="447"/>
                              </a:lnTo>
                              <a:lnTo>
                                <a:pt x="582" y="437"/>
                              </a:lnTo>
                              <a:lnTo>
                                <a:pt x="587" y="429"/>
                              </a:lnTo>
                              <a:lnTo>
                                <a:pt x="592" y="420"/>
                              </a:lnTo>
                              <a:lnTo>
                                <a:pt x="598" y="409"/>
                              </a:lnTo>
                              <a:lnTo>
                                <a:pt x="600" y="396"/>
                              </a:lnTo>
                              <a:lnTo>
                                <a:pt x="602" y="379"/>
                              </a:lnTo>
                              <a:lnTo>
                                <a:pt x="602" y="367"/>
                              </a:lnTo>
                              <a:lnTo>
                                <a:pt x="600" y="355"/>
                              </a:lnTo>
                              <a:lnTo>
                                <a:pt x="599" y="344"/>
                              </a:lnTo>
                              <a:lnTo>
                                <a:pt x="596" y="335"/>
                              </a:lnTo>
                              <a:lnTo>
                                <a:pt x="592" y="327"/>
                              </a:lnTo>
                              <a:lnTo>
                                <a:pt x="587" y="321"/>
                              </a:lnTo>
                              <a:lnTo>
                                <a:pt x="580" y="316"/>
                              </a:lnTo>
                              <a:lnTo>
                                <a:pt x="572" y="313"/>
                              </a:lnTo>
                              <a:lnTo>
                                <a:pt x="572" y="278"/>
                              </a:lnTo>
                              <a:lnTo>
                                <a:pt x="562" y="275"/>
                              </a:lnTo>
                              <a:lnTo>
                                <a:pt x="554" y="272"/>
                              </a:lnTo>
                              <a:lnTo>
                                <a:pt x="544" y="268"/>
                              </a:lnTo>
                              <a:lnTo>
                                <a:pt x="536" y="263"/>
                              </a:lnTo>
                              <a:lnTo>
                                <a:pt x="520" y="252"/>
                              </a:lnTo>
                              <a:lnTo>
                                <a:pt x="506" y="239"/>
                              </a:lnTo>
                              <a:lnTo>
                                <a:pt x="491" y="226"/>
                              </a:lnTo>
                              <a:lnTo>
                                <a:pt x="475" y="215"/>
                              </a:lnTo>
                              <a:lnTo>
                                <a:pt x="467" y="211"/>
                              </a:lnTo>
                              <a:lnTo>
                                <a:pt x="459" y="208"/>
                              </a:lnTo>
                              <a:lnTo>
                                <a:pt x="450" y="206"/>
                              </a:lnTo>
                              <a:lnTo>
                                <a:pt x="439" y="204"/>
                              </a:lnTo>
                              <a:lnTo>
                                <a:pt x="434" y="206"/>
                              </a:lnTo>
                              <a:lnTo>
                                <a:pt x="430" y="207"/>
                              </a:lnTo>
                              <a:lnTo>
                                <a:pt x="424" y="208"/>
                              </a:lnTo>
                              <a:lnTo>
                                <a:pt x="420" y="211"/>
                              </a:lnTo>
                              <a:lnTo>
                                <a:pt x="414" y="218"/>
                              </a:lnTo>
                              <a:lnTo>
                                <a:pt x="407" y="226"/>
                              </a:lnTo>
                              <a:lnTo>
                                <a:pt x="402" y="234"/>
                              </a:lnTo>
                              <a:lnTo>
                                <a:pt x="395" y="240"/>
                              </a:lnTo>
                              <a:lnTo>
                                <a:pt x="391" y="243"/>
                              </a:lnTo>
                              <a:lnTo>
                                <a:pt x="387" y="246"/>
                              </a:lnTo>
                              <a:lnTo>
                                <a:pt x="383" y="247"/>
                              </a:lnTo>
                              <a:lnTo>
                                <a:pt x="379" y="247"/>
                              </a:lnTo>
                              <a:lnTo>
                                <a:pt x="372" y="247"/>
                              </a:lnTo>
                              <a:lnTo>
                                <a:pt x="366" y="246"/>
                              </a:lnTo>
                              <a:lnTo>
                                <a:pt x="360" y="243"/>
                              </a:lnTo>
                              <a:lnTo>
                                <a:pt x="356" y="239"/>
                              </a:lnTo>
                              <a:lnTo>
                                <a:pt x="352" y="235"/>
                              </a:lnTo>
                              <a:lnTo>
                                <a:pt x="348" y="231"/>
                              </a:lnTo>
                              <a:lnTo>
                                <a:pt x="346" y="224"/>
                              </a:lnTo>
                              <a:lnTo>
                                <a:pt x="343" y="219"/>
                              </a:lnTo>
                              <a:lnTo>
                                <a:pt x="339" y="206"/>
                              </a:lnTo>
                              <a:lnTo>
                                <a:pt x="336" y="190"/>
                              </a:lnTo>
                              <a:lnTo>
                                <a:pt x="334" y="174"/>
                              </a:lnTo>
                              <a:lnTo>
                                <a:pt x="332" y="156"/>
                              </a:lnTo>
                              <a:lnTo>
                                <a:pt x="331" y="140"/>
                              </a:lnTo>
                              <a:lnTo>
                                <a:pt x="328" y="123"/>
                              </a:lnTo>
                              <a:lnTo>
                                <a:pt x="324" y="108"/>
                              </a:lnTo>
                              <a:lnTo>
                                <a:pt x="320" y="95"/>
                              </a:lnTo>
                              <a:lnTo>
                                <a:pt x="316" y="88"/>
                              </a:lnTo>
                              <a:lnTo>
                                <a:pt x="314" y="83"/>
                              </a:lnTo>
                              <a:lnTo>
                                <a:pt x="308" y="78"/>
                              </a:lnTo>
                              <a:lnTo>
                                <a:pt x="304" y="74"/>
                              </a:lnTo>
                              <a:lnTo>
                                <a:pt x="299" y="71"/>
                              </a:lnTo>
                              <a:lnTo>
                                <a:pt x="292" y="68"/>
                              </a:lnTo>
                              <a:lnTo>
                                <a:pt x="284" y="67"/>
                              </a:lnTo>
                              <a:lnTo>
                                <a:pt x="276" y="67"/>
                              </a:lnTo>
                              <a:lnTo>
                                <a:pt x="271" y="67"/>
                              </a:lnTo>
                              <a:lnTo>
                                <a:pt x="264" y="70"/>
                              </a:lnTo>
                              <a:lnTo>
                                <a:pt x="258" y="72"/>
                              </a:lnTo>
                              <a:lnTo>
                                <a:pt x="252" y="75"/>
                              </a:lnTo>
                              <a:lnTo>
                                <a:pt x="246" y="79"/>
                              </a:lnTo>
                              <a:lnTo>
                                <a:pt x="239" y="82"/>
                              </a:lnTo>
                              <a:lnTo>
                                <a:pt x="231" y="84"/>
                              </a:lnTo>
                              <a:lnTo>
                                <a:pt x="223" y="84"/>
                              </a:lnTo>
                              <a:lnTo>
                                <a:pt x="216" y="84"/>
                              </a:lnTo>
                              <a:lnTo>
                                <a:pt x="211" y="82"/>
                              </a:lnTo>
                              <a:lnTo>
                                <a:pt x="204" y="80"/>
                              </a:lnTo>
                              <a:lnTo>
                                <a:pt x="196" y="76"/>
                              </a:lnTo>
                              <a:lnTo>
                                <a:pt x="183" y="67"/>
                              </a:lnTo>
                              <a:lnTo>
                                <a:pt x="168" y="56"/>
                              </a:lnTo>
                              <a:lnTo>
                                <a:pt x="155" y="43"/>
                              </a:lnTo>
                              <a:lnTo>
                                <a:pt x="144" y="28"/>
                              </a:lnTo>
                              <a:lnTo>
                                <a:pt x="140" y="22"/>
                              </a:lnTo>
                              <a:lnTo>
                                <a:pt x="136" y="14"/>
                              </a:lnTo>
                              <a:lnTo>
                                <a:pt x="134" y="7"/>
                              </a:lnTo>
                              <a:lnTo>
                                <a:pt x="132" y="0"/>
                              </a:lnTo>
                              <a:lnTo>
                                <a:pt x="122" y="6"/>
                              </a:lnTo>
                              <a:lnTo>
                                <a:pt x="112" y="11"/>
                              </a:lnTo>
                              <a:lnTo>
                                <a:pt x="104" y="19"/>
                              </a:lnTo>
                              <a:lnTo>
                                <a:pt x="96" y="27"/>
                              </a:lnTo>
                              <a:lnTo>
                                <a:pt x="91" y="35"/>
                              </a:lnTo>
                              <a:lnTo>
                                <a:pt x="87" y="46"/>
                              </a:lnTo>
                              <a:lnTo>
                                <a:pt x="84" y="55"/>
                              </a:lnTo>
                              <a:lnTo>
                                <a:pt x="84" y="67"/>
                              </a:lnTo>
                              <a:lnTo>
                                <a:pt x="84" y="115"/>
                              </a:lnTo>
                              <a:lnTo>
                                <a:pt x="84" y="158"/>
                              </a:lnTo>
                              <a:lnTo>
                                <a:pt x="84" y="203"/>
                              </a:lnTo>
                              <a:lnTo>
                                <a:pt x="84" y="259"/>
                              </a:lnTo>
                              <a:lnTo>
                                <a:pt x="83" y="270"/>
                              </a:lnTo>
                              <a:lnTo>
                                <a:pt x="82" y="279"/>
                              </a:lnTo>
                              <a:lnTo>
                                <a:pt x="78" y="288"/>
                              </a:lnTo>
                              <a:lnTo>
                                <a:pt x="74" y="296"/>
                              </a:lnTo>
                              <a:lnTo>
                                <a:pt x="68" y="303"/>
                              </a:lnTo>
                              <a:lnTo>
                                <a:pt x="62" y="309"/>
                              </a:lnTo>
                              <a:lnTo>
                                <a:pt x="56" y="316"/>
                              </a:lnTo>
                              <a:lnTo>
                                <a:pt x="48" y="321"/>
                              </a:lnTo>
                              <a:lnTo>
                                <a:pt x="35" y="332"/>
                              </a:lnTo>
                              <a:lnTo>
                                <a:pt x="20" y="341"/>
                              </a:lnTo>
                              <a:lnTo>
                                <a:pt x="14" y="345"/>
                              </a:lnTo>
                              <a:lnTo>
                                <a:pt x="8" y="351"/>
                              </a:lnTo>
                              <a:lnTo>
                                <a:pt x="4" y="356"/>
                              </a:lnTo>
                              <a:lnTo>
                                <a:pt x="0" y="361"/>
                              </a:lnTo>
                              <a:lnTo>
                                <a:pt x="8" y="361"/>
                              </a:lnTo>
                              <a:lnTo>
                                <a:pt x="16" y="364"/>
                              </a:lnTo>
                              <a:lnTo>
                                <a:pt x="24" y="368"/>
                              </a:lnTo>
                              <a:lnTo>
                                <a:pt x="32" y="372"/>
                              </a:lnTo>
                              <a:lnTo>
                                <a:pt x="48" y="384"/>
                              </a:lnTo>
                              <a:lnTo>
                                <a:pt x="63" y="399"/>
                              </a:lnTo>
                              <a:lnTo>
                                <a:pt x="78" y="413"/>
                              </a:lnTo>
                              <a:lnTo>
                                <a:pt x="90" y="429"/>
                              </a:lnTo>
                              <a:lnTo>
                                <a:pt x="100" y="445"/>
                              </a:lnTo>
                              <a:lnTo>
                                <a:pt x="108" y="457"/>
                              </a:lnTo>
                              <a:lnTo>
                                <a:pt x="115" y="464"/>
                              </a:lnTo>
                              <a:lnTo>
                                <a:pt x="122" y="468"/>
                              </a:lnTo>
                              <a:lnTo>
                                <a:pt x="131" y="472"/>
                              </a:lnTo>
                              <a:lnTo>
                                <a:pt x="140" y="475"/>
                              </a:lnTo>
                              <a:lnTo>
                                <a:pt x="160" y="479"/>
                              </a:lnTo>
                              <a:lnTo>
                                <a:pt x="180" y="481"/>
                              </a:lnTo>
                              <a:lnTo>
                                <a:pt x="191" y="484"/>
                              </a:lnTo>
                              <a:lnTo>
                                <a:pt x="200" y="485"/>
                              </a:lnTo>
                              <a:lnTo>
                                <a:pt x="208" y="489"/>
                              </a:lnTo>
                              <a:lnTo>
                                <a:pt x="216" y="493"/>
                              </a:lnTo>
                              <a:lnTo>
                                <a:pt x="223" y="499"/>
                              </a:lnTo>
                              <a:lnTo>
                                <a:pt x="228" y="505"/>
                              </a:lnTo>
                              <a:lnTo>
                                <a:pt x="232" y="513"/>
                              </a:lnTo>
                              <a:lnTo>
                                <a:pt x="235" y="524"/>
                              </a:lnTo>
                              <a:lnTo>
                                <a:pt x="236" y="535"/>
                              </a:lnTo>
                              <a:lnTo>
                                <a:pt x="240" y="543"/>
                              </a:lnTo>
                              <a:lnTo>
                                <a:pt x="244" y="551"/>
                              </a:lnTo>
                              <a:lnTo>
                                <a:pt x="250" y="559"/>
                              </a:lnTo>
                              <a:lnTo>
                                <a:pt x="255" y="565"/>
                              </a:lnTo>
                              <a:lnTo>
                                <a:pt x="262" y="571"/>
                              </a:lnTo>
                              <a:lnTo>
                                <a:pt x="268" y="575"/>
                              </a:lnTo>
                              <a:lnTo>
                                <a:pt x="276" y="579"/>
                              </a:lnTo>
                              <a:lnTo>
                                <a:pt x="294" y="585"/>
                              </a:lnTo>
                              <a:lnTo>
                                <a:pt x="312" y="591"/>
                              </a:lnTo>
                              <a:lnTo>
                                <a:pt x="332" y="595"/>
                              </a:lnTo>
                              <a:lnTo>
                                <a:pt x="352" y="597"/>
                              </a:lnTo>
                              <a:lnTo>
                                <a:pt x="374" y="600"/>
                              </a:lnTo>
                              <a:lnTo>
                                <a:pt x="395" y="603"/>
                              </a:lnTo>
                              <a:lnTo>
                                <a:pt x="416" y="607"/>
                              </a:lnTo>
                              <a:lnTo>
                                <a:pt x="435" y="611"/>
                              </a:lnTo>
                              <a:lnTo>
                                <a:pt x="444" y="615"/>
                              </a:lnTo>
                              <a:lnTo>
                                <a:pt x="454" y="619"/>
                              </a:lnTo>
                              <a:lnTo>
                                <a:pt x="462" y="623"/>
                              </a:lnTo>
                              <a:lnTo>
                                <a:pt x="470" y="628"/>
                              </a:lnTo>
                              <a:lnTo>
                                <a:pt x="476" y="633"/>
                              </a:lnTo>
                              <a:lnTo>
                                <a:pt x="483" y="640"/>
                              </a:lnTo>
                              <a:lnTo>
                                <a:pt x="488" y="648"/>
                              </a:lnTo>
                              <a:lnTo>
                                <a:pt x="494" y="656"/>
                              </a:lnTo>
                              <a:lnTo>
                                <a:pt x="494" y="66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3" name="Freeform 6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01725" y="4721225"/>
                          <a:ext cx="508000" cy="461963"/>
                        </a:xfrm>
                        <a:custGeom>
                          <a:avLst/>
                          <a:gdLst>
                            <a:gd name="T0" fmla="*/ 1000 w 1048"/>
                            <a:gd name="T1" fmla="*/ 709 h 952"/>
                            <a:gd name="T2" fmla="*/ 972 w 1048"/>
                            <a:gd name="T3" fmla="*/ 737 h 952"/>
                            <a:gd name="T4" fmla="*/ 839 w 1048"/>
                            <a:gd name="T5" fmla="*/ 778 h 952"/>
                            <a:gd name="T6" fmla="*/ 799 w 1048"/>
                            <a:gd name="T7" fmla="*/ 820 h 952"/>
                            <a:gd name="T8" fmla="*/ 777 w 1048"/>
                            <a:gd name="T9" fmla="*/ 884 h 952"/>
                            <a:gd name="T10" fmla="*/ 707 w 1048"/>
                            <a:gd name="T11" fmla="*/ 934 h 952"/>
                            <a:gd name="T12" fmla="*/ 651 w 1048"/>
                            <a:gd name="T13" fmla="*/ 897 h 952"/>
                            <a:gd name="T14" fmla="*/ 629 w 1048"/>
                            <a:gd name="T15" fmla="*/ 868 h 952"/>
                            <a:gd name="T16" fmla="*/ 587 w 1048"/>
                            <a:gd name="T17" fmla="*/ 862 h 952"/>
                            <a:gd name="T18" fmla="*/ 552 w 1048"/>
                            <a:gd name="T19" fmla="*/ 873 h 952"/>
                            <a:gd name="T20" fmla="*/ 494 w 1048"/>
                            <a:gd name="T21" fmla="*/ 866 h 952"/>
                            <a:gd name="T22" fmla="*/ 438 w 1048"/>
                            <a:gd name="T23" fmla="*/ 861 h 952"/>
                            <a:gd name="T24" fmla="*/ 399 w 1048"/>
                            <a:gd name="T25" fmla="*/ 878 h 952"/>
                            <a:gd name="T26" fmla="*/ 367 w 1048"/>
                            <a:gd name="T27" fmla="*/ 897 h 952"/>
                            <a:gd name="T28" fmla="*/ 343 w 1048"/>
                            <a:gd name="T29" fmla="*/ 888 h 952"/>
                            <a:gd name="T30" fmla="*/ 310 w 1048"/>
                            <a:gd name="T31" fmla="*/ 824 h 952"/>
                            <a:gd name="T32" fmla="*/ 286 w 1048"/>
                            <a:gd name="T33" fmla="*/ 881 h 952"/>
                            <a:gd name="T34" fmla="*/ 260 w 1048"/>
                            <a:gd name="T35" fmla="*/ 890 h 952"/>
                            <a:gd name="T36" fmla="*/ 214 w 1048"/>
                            <a:gd name="T37" fmla="*/ 870 h 952"/>
                            <a:gd name="T38" fmla="*/ 159 w 1048"/>
                            <a:gd name="T39" fmla="*/ 873 h 952"/>
                            <a:gd name="T40" fmla="*/ 115 w 1048"/>
                            <a:gd name="T41" fmla="*/ 885 h 952"/>
                            <a:gd name="T42" fmla="*/ 75 w 1048"/>
                            <a:gd name="T43" fmla="*/ 864 h 952"/>
                            <a:gd name="T44" fmla="*/ 32 w 1048"/>
                            <a:gd name="T45" fmla="*/ 804 h 952"/>
                            <a:gd name="T46" fmla="*/ 36 w 1048"/>
                            <a:gd name="T47" fmla="*/ 753 h 952"/>
                            <a:gd name="T48" fmla="*/ 48 w 1048"/>
                            <a:gd name="T49" fmla="*/ 698 h 952"/>
                            <a:gd name="T50" fmla="*/ 34 w 1048"/>
                            <a:gd name="T51" fmla="*/ 662 h 952"/>
                            <a:gd name="T52" fmla="*/ 2 w 1048"/>
                            <a:gd name="T53" fmla="*/ 630 h 952"/>
                            <a:gd name="T54" fmla="*/ 6 w 1048"/>
                            <a:gd name="T55" fmla="*/ 602 h 952"/>
                            <a:gd name="T56" fmla="*/ 59 w 1048"/>
                            <a:gd name="T57" fmla="*/ 560 h 952"/>
                            <a:gd name="T58" fmla="*/ 115 w 1048"/>
                            <a:gd name="T59" fmla="*/ 560 h 952"/>
                            <a:gd name="T60" fmla="*/ 163 w 1048"/>
                            <a:gd name="T61" fmla="*/ 572 h 952"/>
                            <a:gd name="T62" fmla="*/ 192 w 1048"/>
                            <a:gd name="T63" fmla="*/ 561 h 952"/>
                            <a:gd name="T64" fmla="*/ 199 w 1048"/>
                            <a:gd name="T65" fmla="*/ 488 h 952"/>
                            <a:gd name="T66" fmla="*/ 200 w 1048"/>
                            <a:gd name="T67" fmla="*/ 404 h 952"/>
                            <a:gd name="T68" fmla="*/ 235 w 1048"/>
                            <a:gd name="T69" fmla="*/ 351 h 952"/>
                            <a:gd name="T70" fmla="*/ 264 w 1048"/>
                            <a:gd name="T71" fmla="*/ 313 h 952"/>
                            <a:gd name="T72" fmla="*/ 270 w 1048"/>
                            <a:gd name="T73" fmla="*/ 261 h 952"/>
                            <a:gd name="T74" fmla="*/ 247 w 1048"/>
                            <a:gd name="T75" fmla="*/ 212 h 952"/>
                            <a:gd name="T76" fmla="*/ 235 w 1048"/>
                            <a:gd name="T77" fmla="*/ 175 h 952"/>
                            <a:gd name="T78" fmla="*/ 263 w 1048"/>
                            <a:gd name="T79" fmla="*/ 113 h 952"/>
                            <a:gd name="T80" fmla="*/ 324 w 1048"/>
                            <a:gd name="T81" fmla="*/ 24 h 952"/>
                            <a:gd name="T82" fmla="*/ 428 w 1048"/>
                            <a:gd name="T83" fmla="*/ 0 h 952"/>
                            <a:gd name="T84" fmla="*/ 482 w 1048"/>
                            <a:gd name="T85" fmla="*/ 11 h 952"/>
                            <a:gd name="T86" fmla="*/ 543 w 1048"/>
                            <a:gd name="T87" fmla="*/ 63 h 952"/>
                            <a:gd name="T88" fmla="*/ 572 w 1048"/>
                            <a:gd name="T89" fmla="*/ 103 h 952"/>
                            <a:gd name="T90" fmla="*/ 594 w 1048"/>
                            <a:gd name="T91" fmla="*/ 152 h 952"/>
                            <a:gd name="T92" fmla="*/ 659 w 1048"/>
                            <a:gd name="T93" fmla="*/ 175 h 952"/>
                            <a:gd name="T94" fmla="*/ 695 w 1048"/>
                            <a:gd name="T95" fmla="*/ 209 h 952"/>
                            <a:gd name="T96" fmla="*/ 772 w 1048"/>
                            <a:gd name="T97" fmla="*/ 263 h 952"/>
                            <a:gd name="T98" fmla="*/ 821 w 1048"/>
                            <a:gd name="T99" fmla="*/ 311 h 952"/>
                            <a:gd name="T100" fmla="*/ 829 w 1048"/>
                            <a:gd name="T101" fmla="*/ 368 h 952"/>
                            <a:gd name="T102" fmla="*/ 799 w 1048"/>
                            <a:gd name="T103" fmla="*/ 402 h 952"/>
                            <a:gd name="T104" fmla="*/ 783 w 1048"/>
                            <a:gd name="T105" fmla="*/ 433 h 952"/>
                            <a:gd name="T106" fmla="*/ 804 w 1048"/>
                            <a:gd name="T107" fmla="*/ 464 h 952"/>
                            <a:gd name="T108" fmla="*/ 853 w 1048"/>
                            <a:gd name="T109" fmla="*/ 469 h 952"/>
                            <a:gd name="T110" fmla="*/ 876 w 1048"/>
                            <a:gd name="T111" fmla="*/ 477 h 952"/>
                            <a:gd name="T112" fmla="*/ 885 w 1048"/>
                            <a:gd name="T113" fmla="*/ 532 h 952"/>
                            <a:gd name="T114" fmla="*/ 907 w 1048"/>
                            <a:gd name="T115" fmla="*/ 558 h 952"/>
                            <a:gd name="T116" fmla="*/ 988 w 1048"/>
                            <a:gd name="T117" fmla="*/ 622 h 952"/>
                            <a:gd name="T118" fmla="*/ 1039 w 1048"/>
                            <a:gd name="T119" fmla="*/ 704 h 952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1048"/>
                            <a:gd name="T181" fmla="*/ 0 h 952"/>
                            <a:gd name="T182" fmla="*/ 1048 w 1048"/>
                            <a:gd name="T183" fmla="*/ 952 h 952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1048" h="952">
                              <a:moveTo>
                                <a:pt x="1017" y="704"/>
                              </a:moveTo>
                              <a:lnTo>
                                <a:pt x="1012" y="705"/>
                              </a:lnTo>
                              <a:lnTo>
                                <a:pt x="1008" y="705"/>
                              </a:lnTo>
                              <a:lnTo>
                                <a:pt x="1004" y="708"/>
                              </a:lnTo>
                              <a:lnTo>
                                <a:pt x="1000" y="709"/>
                              </a:lnTo>
                              <a:lnTo>
                                <a:pt x="993" y="714"/>
                              </a:lnTo>
                              <a:lnTo>
                                <a:pt x="988" y="720"/>
                              </a:lnTo>
                              <a:lnTo>
                                <a:pt x="984" y="726"/>
                              </a:lnTo>
                              <a:lnTo>
                                <a:pt x="979" y="732"/>
                              </a:lnTo>
                              <a:lnTo>
                                <a:pt x="972" y="737"/>
                              </a:lnTo>
                              <a:lnTo>
                                <a:pt x="964" y="741"/>
                              </a:lnTo>
                              <a:lnTo>
                                <a:pt x="916" y="753"/>
                              </a:lnTo>
                              <a:lnTo>
                                <a:pt x="864" y="768"/>
                              </a:lnTo>
                              <a:lnTo>
                                <a:pt x="851" y="772"/>
                              </a:lnTo>
                              <a:lnTo>
                                <a:pt x="839" y="778"/>
                              </a:lnTo>
                              <a:lnTo>
                                <a:pt x="828" y="784"/>
                              </a:lnTo>
                              <a:lnTo>
                                <a:pt x="819" y="792"/>
                              </a:lnTo>
                              <a:lnTo>
                                <a:pt x="811" y="800"/>
                              </a:lnTo>
                              <a:lnTo>
                                <a:pt x="804" y="809"/>
                              </a:lnTo>
                              <a:lnTo>
                                <a:pt x="799" y="820"/>
                              </a:lnTo>
                              <a:lnTo>
                                <a:pt x="795" y="830"/>
                              </a:lnTo>
                              <a:lnTo>
                                <a:pt x="792" y="846"/>
                              </a:lnTo>
                              <a:lnTo>
                                <a:pt x="788" y="861"/>
                              </a:lnTo>
                              <a:lnTo>
                                <a:pt x="783" y="873"/>
                              </a:lnTo>
                              <a:lnTo>
                                <a:pt x="777" y="884"/>
                              </a:lnTo>
                              <a:lnTo>
                                <a:pt x="769" y="894"/>
                              </a:lnTo>
                              <a:lnTo>
                                <a:pt x="763" y="902"/>
                              </a:lnTo>
                              <a:lnTo>
                                <a:pt x="755" y="909"/>
                              </a:lnTo>
                              <a:lnTo>
                                <a:pt x="745" y="916"/>
                              </a:lnTo>
                              <a:lnTo>
                                <a:pt x="707" y="934"/>
                              </a:lnTo>
                              <a:lnTo>
                                <a:pt x="668" y="952"/>
                              </a:lnTo>
                              <a:lnTo>
                                <a:pt x="663" y="941"/>
                              </a:lnTo>
                              <a:lnTo>
                                <a:pt x="659" y="926"/>
                              </a:lnTo>
                              <a:lnTo>
                                <a:pt x="656" y="912"/>
                              </a:lnTo>
                              <a:lnTo>
                                <a:pt x="651" y="897"/>
                              </a:lnTo>
                              <a:lnTo>
                                <a:pt x="648" y="890"/>
                              </a:lnTo>
                              <a:lnTo>
                                <a:pt x="645" y="884"/>
                              </a:lnTo>
                              <a:lnTo>
                                <a:pt x="640" y="877"/>
                              </a:lnTo>
                              <a:lnTo>
                                <a:pt x="636" y="872"/>
                              </a:lnTo>
                              <a:lnTo>
                                <a:pt x="629" y="868"/>
                              </a:lnTo>
                              <a:lnTo>
                                <a:pt x="622" y="864"/>
                              </a:lnTo>
                              <a:lnTo>
                                <a:pt x="612" y="861"/>
                              </a:lnTo>
                              <a:lnTo>
                                <a:pt x="603" y="861"/>
                              </a:lnTo>
                              <a:lnTo>
                                <a:pt x="594" y="861"/>
                              </a:lnTo>
                              <a:lnTo>
                                <a:pt x="587" y="862"/>
                              </a:lnTo>
                              <a:lnTo>
                                <a:pt x="580" y="865"/>
                              </a:lnTo>
                              <a:lnTo>
                                <a:pt x="575" y="866"/>
                              </a:lnTo>
                              <a:lnTo>
                                <a:pt x="568" y="869"/>
                              </a:lnTo>
                              <a:lnTo>
                                <a:pt x="560" y="872"/>
                              </a:lnTo>
                              <a:lnTo>
                                <a:pt x="552" y="873"/>
                              </a:lnTo>
                              <a:lnTo>
                                <a:pt x="542" y="873"/>
                              </a:lnTo>
                              <a:lnTo>
                                <a:pt x="528" y="873"/>
                              </a:lnTo>
                              <a:lnTo>
                                <a:pt x="515" y="872"/>
                              </a:lnTo>
                              <a:lnTo>
                                <a:pt x="504" y="869"/>
                              </a:lnTo>
                              <a:lnTo>
                                <a:pt x="494" y="866"/>
                              </a:lnTo>
                              <a:lnTo>
                                <a:pt x="484" y="865"/>
                              </a:lnTo>
                              <a:lnTo>
                                <a:pt x="472" y="862"/>
                              </a:lnTo>
                              <a:lnTo>
                                <a:pt x="460" y="861"/>
                              </a:lnTo>
                              <a:lnTo>
                                <a:pt x="446" y="861"/>
                              </a:lnTo>
                              <a:lnTo>
                                <a:pt x="438" y="861"/>
                              </a:lnTo>
                              <a:lnTo>
                                <a:pt x="431" y="862"/>
                              </a:lnTo>
                              <a:lnTo>
                                <a:pt x="426" y="864"/>
                              </a:lnTo>
                              <a:lnTo>
                                <a:pt x="419" y="866"/>
                              </a:lnTo>
                              <a:lnTo>
                                <a:pt x="408" y="872"/>
                              </a:lnTo>
                              <a:lnTo>
                                <a:pt x="399" y="878"/>
                              </a:lnTo>
                              <a:lnTo>
                                <a:pt x="391" y="885"/>
                              </a:lnTo>
                              <a:lnTo>
                                <a:pt x="382" y="892"/>
                              </a:lnTo>
                              <a:lnTo>
                                <a:pt x="376" y="894"/>
                              </a:lnTo>
                              <a:lnTo>
                                <a:pt x="372" y="896"/>
                              </a:lnTo>
                              <a:lnTo>
                                <a:pt x="367" y="897"/>
                              </a:lnTo>
                              <a:lnTo>
                                <a:pt x="362" y="897"/>
                              </a:lnTo>
                              <a:lnTo>
                                <a:pt x="356" y="896"/>
                              </a:lnTo>
                              <a:lnTo>
                                <a:pt x="351" y="894"/>
                              </a:lnTo>
                              <a:lnTo>
                                <a:pt x="347" y="892"/>
                              </a:lnTo>
                              <a:lnTo>
                                <a:pt x="343" y="888"/>
                              </a:lnTo>
                              <a:lnTo>
                                <a:pt x="336" y="877"/>
                              </a:lnTo>
                              <a:lnTo>
                                <a:pt x="331" y="865"/>
                              </a:lnTo>
                              <a:lnTo>
                                <a:pt x="322" y="838"/>
                              </a:lnTo>
                              <a:lnTo>
                                <a:pt x="314" y="818"/>
                              </a:lnTo>
                              <a:lnTo>
                                <a:pt x="310" y="824"/>
                              </a:lnTo>
                              <a:lnTo>
                                <a:pt x="306" y="833"/>
                              </a:lnTo>
                              <a:lnTo>
                                <a:pt x="302" y="844"/>
                              </a:lnTo>
                              <a:lnTo>
                                <a:pt x="296" y="857"/>
                              </a:lnTo>
                              <a:lnTo>
                                <a:pt x="292" y="870"/>
                              </a:lnTo>
                              <a:lnTo>
                                <a:pt x="286" y="881"/>
                              </a:lnTo>
                              <a:lnTo>
                                <a:pt x="283" y="885"/>
                              </a:lnTo>
                              <a:lnTo>
                                <a:pt x="279" y="888"/>
                              </a:lnTo>
                              <a:lnTo>
                                <a:pt x="275" y="890"/>
                              </a:lnTo>
                              <a:lnTo>
                                <a:pt x="271" y="890"/>
                              </a:lnTo>
                              <a:lnTo>
                                <a:pt x="260" y="890"/>
                              </a:lnTo>
                              <a:lnTo>
                                <a:pt x="251" y="888"/>
                              </a:lnTo>
                              <a:lnTo>
                                <a:pt x="243" y="884"/>
                              </a:lnTo>
                              <a:lnTo>
                                <a:pt x="234" y="878"/>
                              </a:lnTo>
                              <a:lnTo>
                                <a:pt x="224" y="874"/>
                              </a:lnTo>
                              <a:lnTo>
                                <a:pt x="214" y="870"/>
                              </a:lnTo>
                              <a:lnTo>
                                <a:pt x="202" y="868"/>
                              </a:lnTo>
                              <a:lnTo>
                                <a:pt x="187" y="866"/>
                              </a:lnTo>
                              <a:lnTo>
                                <a:pt x="176" y="868"/>
                              </a:lnTo>
                              <a:lnTo>
                                <a:pt x="167" y="870"/>
                              </a:lnTo>
                              <a:lnTo>
                                <a:pt x="159" y="873"/>
                              </a:lnTo>
                              <a:lnTo>
                                <a:pt x="151" y="876"/>
                              </a:lnTo>
                              <a:lnTo>
                                <a:pt x="143" y="880"/>
                              </a:lnTo>
                              <a:lnTo>
                                <a:pt x="134" y="882"/>
                              </a:lnTo>
                              <a:lnTo>
                                <a:pt x="126" y="884"/>
                              </a:lnTo>
                              <a:lnTo>
                                <a:pt x="115" y="885"/>
                              </a:lnTo>
                              <a:lnTo>
                                <a:pt x="108" y="884"/>
                              </a:lnTo>
                              <a:lnTo>
                                <a:pt x="102" y="882"/>
                              </a:lnTo>
                              <a:lnTo>
                                <a:pt x="95" y="880"/>
                              </a:lnTo>
                              <a:lnTo>
                                <a:pt x="88" y="874"/>
                              </a:lnTo>
                              <a:lnTo>
                                <a:pt x="75" y="864"/>
                              </a:lnTo>
                              <a:lnTo>
                                <a:pt x="62" y="850"/>
                              </a:lnTo>
                              <a:lnTo>
                                <a:pt x="48" y="834"/>
                              </a:lnTo>
                              <a:lnTo>
                                <a:pt x="39" y="818"/>
                              </a:lnTo>
                              <a:lnTo>
                                <a:pt x="35" y="810"/>
                              </a:lnTo>
                              <a:lnTo>
                                <a:pt x="32" y="804"/>
                              </a:lnTo>
                              <a:lnTo>
                                <a:pt x="31" y="796"/>
                              </a:lnTo>
                              <a:lnTo>
                                <a:pt x="30" y="789"/>
                              </a:lnTo>
                              <a:lnTo>
                                <a:pt x="31" y="776"/>
                              </a:lnTo>
                              <a:lnTo>
                                <a:pt x="34" y="764"/>
                              </a:lnTo>
                              <a:lnTo>
                                <a:pt x="36" y="753"/>
                              </a:lnTo>
                              <a:lnTo>
                                <a:pt x="39" y="744"/>
                              </a:lnTo>
                              <a:lnTo>
                                <a:pt x="43" y="733"/>
                              </a:lnTo>
                              <a:lnTo>
                                <a:pt x="46" y="722"/>
                              </a:lnTo>
                              <a:lnTo>
                                <a:pt x="47" y="710"/>
                              </a:lnTo>
                              <a:lnTo>
                                <a:pt x="48" y="698"/>
                              </a:lnTo>
                              <a:lnTo>
                                <a:pt x="48" y="690"/>
                              </a:lnTo>
                              <a:lnTo>
                                <a:pt x="46" y="684"/>
                              </a:lnTo>
                              <a:lnTo>
                                <a:pt x="44" y="678"/>
                              </a:lnTo>
                              <a:lnTo>
                                <a:pt x="40" y="673"/>
                              </a:lnTo>
                              <a:lnTo>
                                <a:pt x="34" y="662"/>
                              </a:lnTo>
                              <a:lnTo>
                                <a:pt x="24" y="654"/>
                              </a:lnTo>
                              <a:lnTo>
                                <a:pt x="15" y="646"/>
                              </a:lnTo>
                              <a:lnTo>
                                <a:pt x="7" y="638"/>
                              </a:lnTo>
                              <a:lnTo>
                                <a:pt x="4" y="634"/>
                              </a:lnTo>
                              <a:lnTo>
                                <a:pt x="2" y="630"/>
                              </a:lnTo>
                              <a:lnTo>
                                <a:pt x="0" y="625"/>
                              </a:lnTo>
                              <a:lnTo>
                                <a:pt x="0" y="620"/>
                              </a:lnTo>
                              <a:lnTo>
                                <a:pt x="0" y="614"/>
                              </a:lnTo>
                              <a:lnTo>
                                <a:pt x="3" y="609"/>
                              </a:lnTo>
                              <a:lnTo>
                                <a:pt x="6" y="602"/>
                              </a:lnTo>
                              <a:lnTo>
                                <a:pt x="10" y="597"/>
                              </a:lnTo>
                              <a:lnTo>
                                <a:pt x="19" y="586"/>
                              </a:lnTo>
                              <a:lnTo>
                                <a:pt x="31" y="576"/>
                              </a:lnTo>
                              <a:lnTo>
                                <a:pt x="44" y="566"/>
                              </a:lnTo>
                              <a:lnTo>
                                <a:pt x="59" y="560"/>
                              </a:lnTo>
                              <a:lnTo>
                                <a:pt x="72" y="556"/>
                              </a:lnTo>
                              <a:lnTo>
                                <a:pt x="84" y="553"/>
                              </a:lnTo>
                              <a:lnTo>
                                <a:pt x="95" y="554"/>
                              </a:lnTo>
                              <a:lnTo>
                                <a:pt x="106" y="557"/>
                              </a:lnTo>
                              <a:lnTo>
                                <a:pt x="115" y="560"/>
                              </a:lnTo>
                              <a:lnTo>
                                <a:pt x="123" y="562"/>
                              </a:lnTo>
                              <a:lnTo>
                                <a:pt x="132" y="566"/>
                              </a:lnTo>
                              <a:lnTo>
                                <a:pt x="142" y="569"/>
                              </a:lnTo>
                              <a:lnTo>
                                <a:pt x="152" y="570"/>
                              </a:lnTo>
                              <a:lnTo>
                                <a:pt x="163" y="572"/>
                              </a:lnTo>
                              <a:lnTo>
                                <a:pt x="171" y="572"/>
                              </a:lnTo>
                              <a:lnTo>
                                <a:pt x="178" y="570"/>
                              </a:lnTo>
                              <a:lnTo>
                                <a:pt x="184" y="568"/>
                              </a:lnTo>
                              <a:lnTo>
                                <a:pt x="188" y="565"/>
                              </a:lnTo>
                              <a:lnTo>
                                <a:pt x="192" y="561"/>
                              </a:lnTo>
                              <a:lnTo>
                                <a:pt x="195" y="556"/>
                              </a:lnTo>
                              <a:lnTo>
                                <a:pt x="198" y="552"/>
                              </a:lnTo>
                              <a:lnTo>
                                <a:pt x="199" y="545"/>
                              </a:lnTo>
                              <a:lnTo>
                                <a:pt x="200" y="518"/>
                              </a:lnTo>
                              <a:lnTo>
                                <a:pt x="199" y="488"/>
                              </a:lnTo>
                              <a:lnTo>
                                <a:pt x="199" y="474"/>
                              </a:lnTo>
                              <a:lnTo>
                                <a:pt x="199" y="456"/>
                              </a:lnTo>
                              <a:lnTo>
                                <a:pt x="199" y="434"/>
                              </a:lnTo>
                              <a:lnTo>
                                <a:pt x="199" y="416"/>
                              </a:lnTo>
                              <a:lnTo>
                                <a:pt x="200" y="404"/>
                              </a:lnTo>
                              <a:lnTo>
                                <a:pt x="202" y="393"/>
                              </a:lnTo>
                              <a:lnTo>
                                <a:pt x="206" y="385"/>
                              </a:lnTo>
                              <a:lnTo>
                                <a:pt x="210" y="377"/>
                              </a:lnTo>
                              <a:lnTo>
                                <a:pt x="222" y="363"/>
                              </a:lnTo>
                              <a:lnTo>
                                <a:pt x="235" y="351"/>
                              </a:lnTo>
                              <a:lnTo>
                                <a:pt x="242" y="344"/>
                              </a:lnTo>
                              <a:lnTo>
                                <a:pt x="248" y="337"/>
                              </a:lnTo>
                              <a:lnTo>
                                <a:pt x="255" y="331"/>
                              </a:lnTo>
                              <a:lnTo>
                                <a:pt x="260" y="323"/>
                              </a:lnTo>
                              <a:lnTo>
                                <a:pt x="264" y="313"/>
                              </a:lnTo>
                              <a:lnTo>
                                <a:pt x="268" y="303"/>
                              </a:lnTo>
                              <a:lnTo>
                                <a:pt x="271" y="291"/>
                              </a:lnTo>
                              <a:lnTo>
                                <a:pt x="271" y="277"/>
                              </a:lnTo>
                              <a:lnTo>
                                <a:pt x="271" y="269"/>
                              </a:lnTo>
                              <a:lnTo>
                                <a:pt x="270" y="261"/>
                              </a:lnTo>
                              <a:lnTo>
                                <a:pt x="268" y="255"/>
                              </a:lnTo>
                              <a:lnTo>
                                <a:pt x="266" y="248"/>
                              </a:lnTo>
                              <a:lnTo>
                                <a:pt x="260" y="236"/>
                              </a:lnTo>
                              <a:lnTo>
                                <a:pt x="254" y="224"/>
                              </a:lnTo>
                              <a:lnTo>
                                <a:pt x="247" y="212"/>
                              </a:lnTo>
                              <a:lnTo>
                                <a:pt x="240" y="200"/>
                              </a:lnTo>
                              <a:lnTo>
                                <a:pt x="239" y="193"/>
                              </a:lnTo>
                              <a:lnTo>
                                <a:pt x="236" y="188"/>
                              </a:lnTo>
                              <a:lnTo>
                                <a:pt x="235" y="181"/>
                              </a:lnTo>
                              <a:lnTo>
                                <a:pt x="235" y="175"/>
                              </a:lnTo>
                              <a:lnTo>
                                <a:pt x="236" y="164"/>
                              </a:lnTo>
                              <a:lnTo>
                                <a:pt x="239" y="155"/>
                              </a:lnTo>
                              <a:lnTo>
                                <a:pt x="243" y="144"/>
                              </a:lnTo>
                              <a:lnTo>
                                <a:pt x="248" y="133"/>
                              </a:lnTo>
                              <a:lnTo>
                                <a:pt x="263" y="113"/>
                              </a:lnTo>
                              <a:lnTo>
                                <a:pt x="279" y="92"/>
                              </a:lnTo>
                              <a:lnTo>
                                <a:pt x="295" y="69"/>
                              </a:lnTo>
                              <a:lnTo>
                                <a:pt x="311" y="48"/>
                              </a:lnTo>
                              <a:lnTo>
                                <a:pt x="318" y="36"/>
                              </a:lnTo>
                              <a:lnTo>
                                <a:pt x="324" y="24"/>
                              </a:lnTo>
                              <a:lnTo>
                                <a:pt x="328" y="12"/>
                              </a:lnTo>
                              <a:lnTo>
                                <a:pt x="331" y="0"/>
                              </a:lnTo>
                              <a:lnTo>
                                <a:pt x="371" y="0"/>
                              </a:lnTo>
                              <a:lnTo>
                                <a:pt x="402" y="0"/>
                              </a:lnTo>
                              <a:lnTo>
                                <a:pt x="428" y="0"/>
                              </a:lnTo>
                              <a:lnTo>
                                <a:pt x="458" y="0"/>
                              </a:lnTo>
                              <a:lnTo>
                                <a:pt x="463" y="0"/>
                              </a:lnTo>
                              <a:lnTo>
                                <a:pt x="470" y="3"/>
                              </a:lnTo>
                              <a:lnTo>
                                <a:pt x="475" y="5"/>
                              </a:lnTo>
                              <a:lnTo>
                                <a:pt x="482" y="11"/>
                              </a:lnTo>
                              <a:lnTo>
                                <a:pt x="495" y="21"/>
                              </a:lnTo>
                              <a:lnTo>
                                <a:pt x="507" y="33"/>
                              </a:lnTo>
                              <a:lnTo>
                                <a:pt x="522" y="47"/>
                              </a:lnTo>
                              <a:lnTo>
                                <a:pt x="536" y="59"/>
                              </a:lnTo>
                              <a:lnTo>
                                <a:pt x="543" y="63"/>
                              </a:lnTo>
                              <a:lnTo>
                                <a:pt x="551" y="67"/>
                              </a:lnTo>
                              <a:lnTo>
                                <a:pt x="559" y="71"/>
                              </a:lnTo>
                              <a:lnTo>
                                <a:pt x="567" y="72"/>
                              </a:lnTo>
                              <a:lnTo>
                                <a:pt x="570" y="87"/>
                              </a:lnTo>
                              <a:lnTo>
                                <a:pt x="572" y="103"/>
                              </a:lnTo>
                              <a:lnTo>
                                <a:pt x="574" y="116"/>
                              </a:lnTo>
                              <a:lnTo>
                                <a:pt x="576" y="128"/>
                              </a:lnTo>
                              <a:lnTo>
                                <a:pt x="580" y="139"/>
                              </a:lnTo>
                              <a:lnTo>
                                <a:pt x="587" y="147"/>
                              </a:lnTo>
                              <a:lnTo>
                                <a:pt x="594" y="152"/>
                              </a:lnTo>
                              <a:lnTo>
                                <a:pt x="602" y="157"/>
                              </a:lnTo>
                              <a:lnTo>
                                <a:pt x="611" y="161"/>
                              </a:lnTo>
                              <a:lnTo>
                                <a:pt x="620" y="164"/>
                              </a:lnTo>
                              <a:lnTo>
                                <a:pt x="640" y="169"/>
                              </a:lnTo>
                              <a:lnTo>
                                <a:pt x="659" y="175"/>
                              </a:lnTo>
                              <a:lnTo>
                                <a:pt x="667" y="179"/>
                              </a:lnTo>
                              <a:lnTo>
                                <a:pt x="675" y="184"/>
                              </a:lnTo>
                              <a:lnTo>
                                <a:pt x="681" y="191"/>
                              </a:lnTo>
                              <a:lnTo>
                                <a:pt x="687" y="199"/>
                              </a:lnTo>
                              <a:lnTo>
                                <a:pt x="695" y="209"/>
                              </a:lnTo>
                              <a:lnTo>
                                <a:pt x="703" y="219"/>
                              </a:lnTo>
                              <a:lnTo>
                                <a:pt x="713" y="227"/>
                              </a:lnTo>
                              <a:lnTo>
                                <a:pt x="724" y="235"/>
                              </a:lnTo>
                              <a:lnTo>
                                <a:pt x="748" y="249"/>
                              </a:lnTo>
                              <a:lnTo>
                                <a:pt x="772" y="263"/>
                              </a:lnTo>
                              <a:lnTo>
                                <a:pt x="784" y="271"/>
                              </a:lnTo>
                              <a:lnTo>
                                <a:pt x="795" y="279"/>
                              </a:lnTo>
                              <a:lnTo>
                                <a:pt x="805" y="288"/>
                              </a:lnTo>
                              <a:lnTo>
                                <a:pt x="813" y="299"/>
                              </a:lnTo>
                              <a:lnTo>
                                <a:pt x="821" y="311"/>
                              </a:lnTo>
                              <a:lnTo>
                                <a:pt x="827" y="323"/>
                              </a:lnTo>
                              <a:lnTo>
                                <a:pt x="829" y="339"/>
                              </a:lnTo>
                              <a:lnTo>
                                <a:pt x="831" y="355"/>
                              </a:lnTo>
                              <a:lnTo>
                                <a:pt x="831" y="361"/>
                              </a:lnTo>
                              <a:lnTo>
                                <a:pt x="829" y="368"/>
                              </a:lnTo>
                              <a:lnTo>
                                <a:pt x="827" y="373"/>
                              </a:lnTo>
                              <a:lnTo>
                                <a:pt x="824" y="377"/>
                              </a:lnTo>
                              <a:lnTo>
                                <a:pt x="816" y="386"/>
                              </a:lnTo>
                              <a:lnTo>
                                <a:pt x="807" y="394"/>
                              </a:lnTo>
                              <a:lnTo>
                                <a:pt x="799" y="402"/>
                              </a:lnTo>
                              <a:lnTo>
                                <a:pt x="791" y="410"/>
                              </a:lnTo>
                              <a:lnTo>
                                <a:pt x="788" y="416"/>
                              </a:lnTo>
                              <a:lnTo>
                                <a:pt x="785" y="421"/>
                              </a:lnTo>
                              <a:lnTo>
                                <a:pt x="784" y="426"/>
                              </a:lnTo>
                              <a:lnTo>
                                <a:pt x="783" y="433"/>
                              </a:lnTo>
                              <a:lnTo>
                                <a:pt x="784" y="441"/>
                              </a:lnTo>
                              <a:lnTo>
                                <a:pt x="787" y="449"/>
                              </a:lnTo>
                              <a:lnTo>
                                <a:pt x="792" y="456"/>
                              </a:lnTo>
                              <a:lnTo>
                                <a:pt x="797" y="460"/>
                              </a:lnTo>
                              <a:lnTo>
                                <a:pt x="804" y="464"/>
                              </a:lnTo>
                              <a:lnTo>
                                <a:pt x="811" y="468"/>
                              </a:lnTo>
                              <a:lnTo>
                                <a:pt x="819" y="469"/>
                              </a:lnTo>
                              <a:lnTo>
                                <a:pt x="825" y="469"/>
                              </a:lnTo>
                              <a:lnTo>
                                <a:pt x="841" y="469"/>
                              </a:lnTo>
                              <a:lnTo>
                                <a:pt x="853" y="469"/>
                              </a:lnTo>
                              <a:lnTo>
                                <a:pt x="861" y="469"/>
                              </a:lnTo>
                              <a:lnTo>
                                <a:pt x="867" y="469"/>
                              </a:lnTo>
                              <a:lnTo>
                                <a:pt x="871" y="470"/>
                              </a:lnTo>
                              <a:lnTo>
                                <a:pt x="875" y="473"/>
                              </a:lnTo>
                              <a:lnTo>
                                <a:pt x="876" y="477"/>
                              </a:lnTo>
                              <a:lnTo>
                                <a:pt x="879" y="484"/>
                              </a:lnTo>
                              <a:lnTo>
                                <a:pt x="880" y="498"/>
                              </a:lnTo>
                              <a:lnTo>
                                <a:pt x="883" y="514"/>
                              </a:lnTo>
                              <a:lnTo>
                                <a:pt x="884" y="522"/>
                              </a:lnTo>
                              <a:lnTo>
                                <a:pt x="885" y="532"/>
                              </a:lnTo>
                              <a:lnTo>
                                <a:pt x="888" y="538"/>
                              </a:lnTo>
                              <a:lnTo>
                                <a:pt x="891" y="545"/>
                              </a:lnTo>
                              <a:lnTo>
                                <a:pt x="895" y="552"/>
                              </a:lnTo>
                              <a:lnTo>
                                <a:pt x="900" y="556"/>
                              </a:lnTo>
                              <a:lnTo>
                                <a:pt x="907" y="558"/>
                              </a:lnTo>
                              <a:lnTo>
                                <a:pt x="916" y="560"/>
                              </a:lnTo>
                              <a:lnTo>
                                <a:pt x="940" y="560"/>
                              </a:lnTo>
                              <a:lnTo>
                                <a:pt x="952" y="560"/>
                              </a:lnTo>
                              <a:lnTo>
                                <a:pt x="963" y="578"/>
                              </a:lnTo>
                              <a:lnTo>
                                <a:pt x="988" y="622"/>
                              </a:lnTo>
                              <a:lnTo>
                                <a:pt x="1015" y="669"/>
                              </a:lnTo>
                              <a:lnTo>
                                <a:pt x="1029" y="698"/>
                              </a:lnTo>
                              <a:lnTo>
                                <a:pt x="1033" y="700"/>
                              </a:lnTo>
                              <a:lnTo>
                                <a:pt x="1035" y="701"/>
                              </a:lnTo>
                              <a:lnTo>
                                <a:pt x="1039" y="704"/>
                              </a:lnTo>
                              <a:lnTo>
                                <a:pt x="1048" y="704"/>
                              </a:lnTo>
                              <a:lnTo>
                                <a:pt x="1017" y="70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4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339850" y="4248150"/>
                          <a:ext cx="293688" cy="236538"/>
                        </a:xfrm>
                        <a:custGeom>
                          <a:avLst/>
                          <a:gdLst>
                            <a:gd name="T0" fmla="*/ 92 w 602"/>
                            <a:gd name="T1" fmla="*/ 61 h 487"/>
                            <a:gd name="T2" fmla="*/ 97 w 602"/>
                            <a:gd name="T3" fmla="*/ 70 h 487"/>
                            <a:gd name="T4" fmla="*/ 109 w 602"/>
                            <a:gd name="T5" fmla="*/ 72 h 487"/>
                            <a:gd name="T6" fmla="*/ 125 w 602"/>
                            <a:gd name="T7" fmla="*/ 62 h 487"/>
                            <a:gd name="T8" fmla="*/ 138 w 602"/>
                            <a:gd name="T9" fmla="*/ 46 h 487"/>
                            <a:gd name="T10" fmla="*/ 173 w 602"/>
                            <a:gd name="T11" fmla="*/ 41 h 487"/>
                            <a:gd name="T12" fmla="*/ 205 w 602"/>
                            <a:gd name="T13" fmla="*/ 41 h 487"/>
                            <a:gd name="T14" fmla="*/ 233 w 602"/>
                            <a:gd name="T15" fmla="*/ 36 h 487"/>
                            <a:gd name="T16" fmla="*/ 263 w 602"/>
                            <a:gd name="T17" fmla="*/ 26 h 487"/>
                            <a:gd name="T18" fmla="*/ 299 w 602"/>
                            <a:gd name="T19" fmla="*/ 25 h 487"/>
                            <a:gd name="T20" fmla="*/ 326 w 602"/>
                            <a:gd name="T21" fmla="*/ 33 h 487"/>
                            <a:gd name="T22" fmla="*/ 355 w 602"/>
                            <a:gd name="T23" fmla="*/ 41 h 487"/>
                            <a:gd name="T24" fmla="*/ 395 w 602"/>
                            <a:gd name="T25" fmla="*/ 38 h 487"/>
                            <a:gd name="T26" fmla="*/ 426 w 602"/>
                            <a:gd name="T27" fmla="*/ 24 h 487"/>
                            <a:gd name="T28" fmla="*/ 446 w 602"/>
                            <a:gd name="T29" fmla="*/ 0 h 487"/>
                            <a:gd name="T30" fmla="*/ 446 w 602"/>
                            <a:gd name="T31" fmla="*/ 48 h 487"/>
                            <a:gd name="T32" fmla="*/ 450 w 602"/>
                            <a:gd name="T33" fmla="*/ 80 h 487"/>
                            <a:gd name="T34" fmla="*/ 470 w 602"/>
                            <a:gd name="T35" fmla="*/ 102 h 487"/>
                            <a:gd name="T36" fmla="*/ 494 w 602"/>
                            <a:gd name="T37" fmla="*/ 114 h 487"/>
                            <a:gd name="T38" fmla="*/ 514 w 602"/>
                            <a:gd name="T39" fmla="*/ 156 h 487"/>
                            <a:gd name="T40" fmla="*/ 541 w 602"/>
                            <a:gd name="T41" fmla="*/ 186 h 487"/>
                            <a:gd name="T42" fmla="*/ 554 w 602"/>
                            <a:gd name="T43" fmla="*/ 222 h 487"/>
                            <a:gd name="T44" fmla="*/ 561 w 602"/>
                            <a:gd name="T45" fmla="*/ 257 h 487"/>
                            <a:gd name="T46" fmla="*/ 582 w 602"/>
                            <a:gd name="T47" fmla="*/ 271 h 487"/>
                            <a:gd name="T48" fmla="*/ 602 w 602"/>
                            <a:gd name="T49" fmla="*/ 301 h 487"/>
                            <a:gd name="T50" fmla="*/ 589 w 602"/>
                            <a:gd name="T51" fmla="*/ 319 h 487"/>
                            <a:gd name="T52" fmla="*/ 585 w 602"/>
                            <a:gd name="T53" fmla="*/ 330 h 487"/>
                            <a:gd name="T54" fmla="*/ 583 w 602"/>
                            <a:gd name="T55" fmla="*/ 353 h 487"/>
                            <a:gd name="T56" fmla="*/ 569 w 602"/>
                            <a:gd name="T57" fmla="*/ 386 h 487"/>
                            <a:gd name="T58" fmla="*/ 533 w 602"/>
                            <a:gd name="T59" fmla="*/ 419 h 487"/>
                            <a:gd name="T60" fmla="*/ 454 w 602"/>
                            <a:gd name="T61" fmla="*/ 462 h 487"/>
                            <a:gd name="T62" fmla="*/ 387 w 602"/>
                            <a:gd name="T63" fmla="*/ 479 h 487"/>
                            <a:gd name="T64" fmla="*/ 363 w 602"/>
                            <a:gd name="T65" fmla="*/ 453 h 487"/>
                            <a:gd name="T66" fmla="*/ 339 w 602"/>
                            <a:gd name="T67" fmla="*/ 437 h 487"/>
                            <a:gd name="T68" fmla="*/ 319 w 602"/>
                            <a:gd name="T69" fmla="*/ 433 h 487"/>
                            <a:gd name="T70" fmla="*/ 302 w 602"/>
                            <a:gd name="T71" fmla="*/ 437 h 487"/>
                            <a:gd name="T72" fmla="*/ 289 w 602"/>
                            <a:gd name="T73" fmla="*/ 451 h 487"/>
                            <a:gd name="T74" fmla="*/ 273 w 602"/>
                            <a:gd name="T75" fmla="*/ 466 h 487"/>
                            <a:gd name="T76" fmla="*/ 253 w 602"/>
                            <a:gd name="T77" fmla="*/ 469 h 487"/>
                            <a:gd name="T78" fmla="*/ 233 w 602"/>
                            <a:gd name="T79" fmla="*/ 462 h 487"/>
                            <a:gd name="T80" fmla="*/ 209 w 602"/>
                            <a:gd name="T81" fmla="*/ 433 h 487"/>
                            <a:gd name="T82" fmla="*/ 189 w 602"/>
                            <a:gd name="T83" fmla="*/ 403 h 487"/>
                            <a:gd name="T84" fmla="*/ 174 w 602"/>
                            <a:gd name="T85" fmla="*/ 397 h 487"/>
                            <a:gd name="T86" fmla="*/ 158 w 602"/>
                            <a:gd name="T87" fmla="*/ 402 h 487"/>
                            <a:gd name="T88" fmla="*/ 143 w 602"/>
                            <a:gd name="T89" fmla="*/ 413 h 487"/>
                            <a:gd name="T90" fmla="*/ 128 w 602"/>
                            <a:gd name="T91" fmla="*/ 414 h 487"/>
                            <a:gd name="T92" fmla="*/ 117 w 602"/>
                            <a:gd name="T93" fmla="*/ 410 h 487"/>
                            <a:gd name="T94" fmla="*/ 105 w 602"/>
                            <a:gd name="T95" fmla="*/ 390 h 487"/>
                            <a:gd name="T96" fmla="*/ 101 w 602"/>
                            <a:gd name="T97" fmla="*/ 361 h 487"/>
                            <a:gd name="T98" fmla="*/ 94 w 602"/>
                            <a:gd name="T99" fmla="*/ 317 h 487"/>
                            <a:gd name="T100" fmla="*/ 85 w 602"/>
                            <a:gd name="T101" fmla="*/ 307 h 487"/>
                            <a:gd name="T102" fmla="*/ 73 w 602"/>
                            <a:gd name="T103" fmla="*/ 306 h 487"/>
                            <a:gd name="T104" fmla="*/ 36 w 602"/>
                            <a:gd name="T105" fmla="*/ 306 h 487"/>
                            <a:gd name="T106" fmla="*/ 14 w 602"/>
                            <a:gd name="T107" fmla="*/ 301 h 487"/>
                            <a:gd name="T108" fmla="*/ 2 w 602"/>
                            <a:gd name="T109" fmla="*/ 286 h 487"/>
                            <a:gd name="T110" fmla="*/ 1 w 602"/>
                            <a:gd name="T111" fmla="*/ 251 h 487"/>
                            <a:gd name="T112" fmla="*/ 14 w 602"/>
                            <a:gd name="T113" fmla="*/ 195 h 487"/>
                            <a:gd name="T114" fmla="*/ 37 w 602"/>
                            <a:gd name="T115" fmla="*/ 140 h 487"/>
                            <a:gd name="T116" fmla="*/ 76 w 602"/>
                            <a:gd name="T117" fmla="*/ 69 h 487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602"/>
                            <a:gd name="T178" fmla="*/ 0 h 487"/>
                            <a:gd name="T179" fmla="*/ 602 w 602"/>
                            <a:gd name="T180" fmla="*/ 487 h 487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602" h="487">
                              <a:moveTo>
                                <a:pt x="90" y="48"/>
                              </a:moveTo>
                              <a:lnTo>
                                <a:pt x="90" y="56"/>
                              </a:lnTo>
                              <a:lnTo>
                                <a:pt x="92" y="61"/>
                              </a:lnTo>
                              <a:lnTo>
                                <a:pt x="93" y="66"/>
                              </a:lnTo>
                              <a:lnTo>
                                <a:pt x="94" y="69"/>
                              </a:lnTo>
                              <a:lnTo>
                                <a:pt x="97" y="70"/>
                              </a:lnTo>
                              <a:lnTo>
                                <a:pt x="101" y="72"/>
                              </a:lnTo>
                              <a:lnTo>
                                <a:pt x="104" y="72"/>
                              </a:lnTo>
                              <a:lnTo>
                                <a:pt x="109" y="72"/>
                              </a:lnTo>
                              <a:lnTo>
                                <a:pt x="114" y="70"/>
                              </a:lnTo>
                              <a:lnTo>
                                <a:pt x="120" y="68"/>
                              </a:lnTo>
                              <a:lnTo>
                                <a:pt x="125" y="62"/>
                              </a:lnTo>
                              <a:lnTo>
                                <a:pt x="129" y="57"/>
                              </a:lnTo>
                              <a:lnTo>
                                <a:pt x="134" y="52"/>
                              </a:lnTo>
                              <a:lnTo>
                                <a:pt x="138" y="46"/>
                              </a:lnTo>
                              <a:lnTo>
                                <a:pt x="145" y="42"/>
                              </a:lnTo>
                              <a:lnTo>
                                <a:pt x="150" y="41"/>
                              </a:lnTo>
                              <a:lnTo>
                                <a:pt x="173" y="41"/>
                              </a:lnTo>
                              <a:lnTo>
                                <a:pt x="186" y="41"/>
                              </a:lnTo>
                              <a:lnTo>
                                <a:pt x="197" y="41"/>
                              </a:lnTo>
                              <a:lnTo>
                                <a:pt x="205" y="41"/>
                              </a:lnTo>
                              <a:lnTo>
                                <a:pt x="214" y="41"/>
                              </a:lnTo>
                              <a:lnTo>
                                <a:pt x="223" y="38"/>
                              </a:lnTo>
                              <a:lnTo>
                                <a:pt x="233" y="36"/>
                              </a:lnTo>
                              <a:lnTo>
                                <a:pt x="242" y="33"/>
                              </a:lnTo>
                              <a:lnTo>
                                <a:pt x="253" y="29"/>
                              </a:lnTo>
                              <a:lnTo>
                                <a:pt x="263" y="26"/>
                              </a:lnTo>
                              <a:lnTo>
                                <a:pt x="275" y="25"/>
                              </a:lnTo>
                              <a:lnTo>
                                <a:pt x="289" y="24"/>
                              </a:lnTo>
                              <a:lnTo>
                                <a:pt x="299" y="25"/>
                              </a:lnTo>
                              <a:lnTo>
                                <a:pt x="309" y="26"/>
                              </a:lnTo>
                              <a:lnTo>
                                <a:pt x="318" y="29"/>
                              </a:lnTo>
                              <a:lnTo>
                                <a:pt x="326" y="33"/>
                              </a:lnTo>
                              <a:lnTo>
                                <a:pt x="334" y="36"/>
                              </a:lnTo>
                              <a:lnTo>
                                <a:pt x="343" y="38"/>
                              </a:lnTo>
                              <a:lnTo>
                                <a:pt x="355" y="41"/>
                              </a:lnTo>
                              <a:lnTo>
                                <a:pt x="367" y="41"/>
                              </a:lnTo>
                              <a:lnTo>
                                <a:pt x="382" y="41"/>
                              </a:lnTo>
                              <a:lnTo>
                                <a:pt x="395" y="38"/>
                              </a:lnTo>
                              <a:lnTo>
                                <a:pt x="407" y="34"/>
                              </a:lnTo>
                              <a:lnTo>
                                <a:pt x="418" y="29"/>
                              </a:lnTo>
                              <a:lnTo>
                                <a:pt x="426" y="24"/>
                              </a:lnTo>
                              <a:lnTo>
                                <a:pt x="434" y="16"/>
                              </a:lnTo>
                              <a:lnTo>
                                <a:pt x="441" y="8"/>
                              </a:lnTo>
                              <a:lnTo>
                                <a:pt x="446" y="0"/>
                              </a:lnTo>
                              <a:lnTo>
                                <a:pt x="446" y="21"/>
                              </a:lnTo>
                              <a:lnTo>
                                <a:pt x="446" y="37"/>
                              </a:lnTo>
                              <a:lnTo>
                                <a:pt x="446" y="48"/>
                              </a:lnTo>
                              <a:lnTo>
                                <a:pt x="446" y="60"/>
                              </a:lnTo>
                              <a:lnTo>
                                <a:pt x="447" y="70"/>
                              </a:lnTo>
                              <a:lnTo>
                                <a:pt x="450" y="80"/>
                              </a:lnTo>
                              <a:lnTo>
                                <a:pt x="455" y="89"/>
                              </a:lnTo>
                              <a:lnTo>
                                <a:pt x="463" y="96"/>
                              </a:lnTo>
                              <a:lnTo>
                                <a:pt x="470" y="102"/>
                              </a:lnTo>
                              <a:lnTo>
                                <a:pt x="478" y="108"/>
                              </a:lnTo>
                              <a:lnTo>
                                <a:pt x="486" y="112"/>
                              </a:lnTo>
                              <a:lnTo>
                                <a:pt x="494" y="114"/>
                              </a:lnTo>
                              <a:lnTo>
                                <a:pt x="499" y="129"/>
                              </a:lnTo>
                              <a:lnTo>
                                <a:pt x="506" y="144"/>
                              </a:lnTo>
                              <a:lnTo>
                                <a:pt x="514" y="156"/>
                              </a:lnTo>
                              <a:lnTo>
                                <a:pt x="522" y="168"/>
                              </a:lnTo>
                              <a:lnTo>
                                <a:pt x="531" y="177"/>
                              </a:lnTo>
                              <a:lnTo>
                                <a:pt x="541" y="186"/>
                              </a:lnTo>
                              <a:lnTo>
                                <a:pt x="551" y="193"/>
                              </a:lnTo>
                              <a:lnTo>
                                <a:pt x="559" y="198"/>
                              </a:lnTo>
                              <a:lnTo>
                                <a:pt x="554" y="222"/>
                              </a:lnTo>
                              <a:lnTo>
                                <a:pt x="555" y="237"/>
                              </a:lnTo>
                              <a:lnTo>
                                <a:pt x="557" y="247"/>
                              </a:lnTo>
                              <a:lnTo>
                                <a:pt x="561" y="257"/>
                              </a:lnTo>
                              <a:lnTo>
                                <a:pt x="567" y="263"/>
                              </a:lnTo>
                              <a:lnTo>
                                <a:pt x="574" y="267"/>
                              </a:lnTo>
                              <a:lnTo>
                                <a:pt x="582" y="271"/>
                              </a:lnTo>
                              <a:lnTo>
                                <a:pt x="591" y="274"/>
                              </a:lnTo>
                              <a:lnTo>
                                <a:pt x="602" y="277"/>
                              </a:lnTo>
                              <a:lnTo>
                                <a:pt x="602" y="301"/>
                              </a:lnTo>
                              <a:lnTo>
                                <a:pt x="597" y="309"/>
                              </a:lnTo>
                              <a:lnTo>
                                <a:pt x="591" y="315"/>
                              </a:lnTo>
                              <a:lnTo>
                                <a:pt x="589" y="319"/>
                              </a:lnTo>
                              <a:lnTo>
                                <a:pt x="586" y="322"/>
                              </a:lnTo>
                              <a:lnTo>
                                <a:pt x="585" y="326"/>
                              </a:lnTo>
                              <a:lnTo>
                                <a:pt x="585" y="330"/>
                              </a:lnTo>
                              <a:lnTo>
                                <a:pt x="585" y="338"/>
                              </a:lnTo>
                              <a:lnTo>
                                <a:pt x="585" y="346"/>
                              </a:lnTo>
                              <a:lnTo>
                                <a:pt x="583" y="353"/>
                              </a:lnTo>
                              <a:lnTo>
                                <a:pt x="582" y="361"/>
                              </a:lnTo>
                              <a:lnTo>
                                <a:pt x="577" y="374"/>
                              </a:lnTo>
                              <a:lnTo>
                                <a:pt x="569" y="386"/>
                              </a:lnTo>
                              <a:lnTo>
                                <a:pt x="558" y="398"/>
                              </a:lnTo>
                              <a:lnTo>
                                <a:pt x="546" y="409"/>
                              </a:lnTo>
                              <a:lnTo>
                                <a:pt x="533" y="419"/>
                              </a:lnTo>
                              <a:lnTo>
                                <a:pt x="518" y="429"/>
                              </a:lnTo>
                              <a:lnTo>
                                <a:pt x="486" y="446"/>
                              </a:lnTo>
                              <a:lnTo>
                                <a:pt x="454" y="462"/>
                              </a:lnTo>
                              <a:lnTo>
                                <a:pt x="423" y="475"/>
                              </a:lnTo>
                              <a:lnTo>
                                <a:pt x="397" y="487"/>
                              </a:lnTo>
                              <a:lnTo>
                                <a:pt x="387" y="479"/>
                              </a:lnTo>
                              <a:lnTo>
                                <a:pt x="378" y="471"/>
                              </a:lnTo>
                              <a:lnTo>
                                <a:pt x="370" y="462"/>
                              </a:lnTo>
                              <a:lnTo>
                                <a:pt x="363" y="453"/>
                              </a:lnTo>
                              <a:lnTo>
                                <a:pt x="354" y="445"/>
                              </a:lnTo>
                              <a:lnTo>
                                <a:pt x="345" y="439"/>
                              </a:lnTo>
                              <a:lnTo>
                                <a:pt x="339" y="437"/>
                              </a:lnTo>
                              <a:lnTo>
                                <a:pt x="333" y="434"/>
                              </a:lnTo>
                              <a:lnTo>
                                <a:pt x="326" y="433"/>
                              </a:lnTo>
                              <a:lnTo>
                                <a:pt x="319" y="433"/>
                              </a:lnTo>
                              <a:lnTo>
                                <a:pt x="311" y="433"/>
                              </a:lnTo>
                              <a:lnTo>
                                <a:pt x="306" y="434"/>
                              </a:lnTo>
                              <a:lnTo>
                                <a:pt x="302" y="437"/>
                              </a:lnTo>
                              <a:lnTo>
                                <a:pt x="298" y="438"/>
                              </a:lnTo>
                              <a:lnTo>
                                <a:pt x="293" y="445"/>
                              </a:lnTo>
                              <a:lnTo>
                                <a:pt x="289" y="451"/>
                              </a:lnTo>
                              <a:lnTo>
                                <a:pt x="283" y="458"/>
                              </a:lnTo>
                              <a:lnTo>
                                <a:pt x="278" y="463"/>
                              </a:lnTo>
                              <a:lnTo>
                                <a:pt x="273" y="466"/>
                              </a:lnTo>
                              <a:lnTo>
                                <a:pt x="267" y="467"/>
                              </a:lnTo>
                              <a:lnTo>
                                <a:pt x="261" y="469"/>
                              </a:lnTo>
                              <a:lnTo>
                                <a:pt x="253" y="469"/>
                              </a:lnTo>
                              <a:lnTo>
                                <a:pt x="245" y="469"/>
                              </a:lnTo>
                              <a:lnTo>
                                <a:pt x="238" y="466"/>
                              </a:lnTo>
                              <a:lnTo>
                                <a:pt x="233" y="462"/>
                              </a:lnTo>
                              <a:lnTo>
                                <a:pt x="227" y="458"/>
                              </a:lnTo>
                              <a:lnTo>
                                <a:pt x="218" y="446"/>
                              </a:lnTo>
                              <a:lnTo>
                                <a:pt x="209" y="433"/>
                              </a:lnTo>
                              <a:lnTo>
                                <a:pt x="201" y="419"/>
                              </a:lnTo>
                              <a:lnTo>
                                <a:pt x="194" y="409"/>
                              </a:lnTo>
                              <a:lnTo>
                                <a:pt x="189" y="403"/>
                              </a:lnTo>
                              <a:lnTo>
                                <a:pt x="185" y="399"/>
                              </a:lnTo>
                              <a:lnTo>
                                <a:pt x="179" y="398"/>
                              </a:lnTo>
                              <a:lnTo>
                                <a:pt x="174" y="397"/>
                              </a:lnTo>
                              <a:lnTo>
                                <a:pt x="169" y="398"/>
                              </a:lnTo>
                              <a:lnTo>
                                <a:pt x="163" y="399"/>
                              </a:lnTo>
                              <a:lnTo>
                                <a:pt x="158" y="402"/>
                              </a:lnTo>
                              <a:lnTo>
                                <a:pt x="154" y="406"/>
                              </a:lnTo>
                              <a:lnTo>
                                <a:pt x="149" y="409"/>
                              </a:lnTo>
                              <a:lnTo>
                                <a:pt x="143" y="413"/>
                              </a:lnTo>
                              <a:lnTo>
                                <a:pt x="138" y="414"/>
                              </a:lnTo>
                              <a:lnTo>
                                <a:pt x="133" y="415"/>
                              </a:lnTo>
                              <a:lnTo>
                                <a:pt x="128" y="414"/>
                              </a:lnTo>
                              <a:lnTo>
                                <a:pt x="124" y="414"/>
                              </a:lnTo>
                              <a:lnTo>
                                <a:pt x="120" y="413"/>
                              </a:lnTo>
                              <a:lnTo>
                                <a:pt x="117" y="410"/>
                              </a:lnTo>
                              <a:lnTo>
                                <a:pt x="112" y="405"/>
                              </a:lnTo>
                              <a:lnTo>
                                <a:pt x="108" y="398"/>
                              </a:lnTo>
                              <a:lnTo>
                                <a:pt x="105" y="390"/>
                              </a:lnTo>
                              <a:lnTo>
                                <a:pt x="102" y="381"/>
                              </a:lnTo>
                              <a:lnTo>
                                <a:pt x="101" y="371"/>
                              </a:lnTo>
                              <a:lnTo>
                                <a:pt x="101" y="361"/>
                              </a:lnTo>
                              <a:lnTo>
                                <a:pt x="100" y="341"/>
                              </a:lnTo>
                              <a:lnTo>
                                <a:pt x="97" y="323"/>
                              </a:lnTo>
                              <a:lnTo>
                                <a:pt x="94" y="317"/>
                              </a:lnTo>
                              <a:lnTo>
                                <a:pt x="90" y="311"/>
                              </a:lnTo>
                              <a:lnTo>
                                <a:pt x="88" y="309"/>
                              </a:lnTo>
                              <a:lnTo>
                                <a:pt x="85" y="307"/>
                              </a:lnTo>
                              <a:lnTo>
                                <a:pt x="82" y="307"/>
                              </a:lnTo>
                              <a:lnTo>
                                <a:pt x="78" y="306"/>
                              </a:lnTo>
                              <a:lnTo>
                                <a:pt x="73" y="306"/>
                              </a:lnTo>
                              <a:lnTo>
                                <a:pt x="64" y="306"/>
                              </a:lnTo>
                              <a:lnTo>
                                <a:pt x="52" y="306"/>
                              </a:lnTo>
                              <a:lnTo>
                                <a:pt x="36" y="306"/>
                              </a:lnTo>
                              <a:lnTo>
                                <a:pt x="28" y="306"/>
                              </a:lnTo>
                              <a:lnTo>
                                <a:pt x="21" y="305"/>
                              </a:lnTo>
                              <a:lnTo>
                                <a:pt x="14" y="301"/>
                              </a:lnTo>
                              <a:lnTo>
                                <a:pt x="9" y="298"/>
                              </a:lnTo>
                              <a:lnTo>
                                <a:pt x="5" y="293"/>
                              </a:lnTo>
                              <a:lnTo>
                                <a:pt x="2" y="286"/>
                              </a:lnTo>
                              <a:lnTo>
                                <a:pt x="1" y="279"/>
                              </a:lnTo>
                              <a:lnTo>
                                <a:pt x="0" y="270"/>
                              </a:lnTo>
                              <a:lnTo>
                                <a:pt x="1" y="251"/>
                              </a:lnTo>
                              <a:lnTo>
                                <a:pt x="4" y="233"/>
                              </a:lnTo>
                              <a:lnTo>
                                <a:pt x="9" y="214"/>
                              </a:lnTo>
                              <a:lnTo>
                                <a:pt x="14" y="195"/>
                              </a:lnTo>
                              <a:lnTo>
                                <a:pt x="21" y="176"/>
                              </a:lnTo>
                              <a:lnTo>
                                <a:pt x="29" y="158"/>
                              </a:lnTo>
                              <a:lnTo>
                                <a:pt x="37" y="140"/>
                              </a:lnTo>
                              <a:lnTo>
                                <a:pt x="45" y="122"/>
                              </a:lnTo>
                              <a:lnTo>
                                <a:pt x="62" y="93"/>
                              </a:lnTo>
                              <a:lnTo>
                                <a:pt x="76" y="69"/>
                              </a:lnTo>
                              <a:lnTo>
                                <a:pt x="86" y="53"/>
                              </a:lnTo>
                              <a:lnTo>
                                <a:pt x="90" y="4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5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08075" y="4017963"/>
                          <a:ext cx="265113" cy="188912"/>
                        </a:xfrm>
                        <a:custGeom>
                          <a:avLst/>
                          <a:gdLst>
                            <a:gd name="T0" fmla="*/ 495 w 548"/>
                            <a:gd name="T1" fmla="*/ 324 h 392"/>
                            <a:gd name="T2" fmla="*/ 471 w 548"/>
                            <a:gd name="T3" fmla="*/ 336 h 392"/>
                            <a:gd name="T4" fmla="*/ 428 w 548"/>
                            <a:gd name="T5" fmla="*/ 318 h 392"/>
                            <a:gd name="T6" fmla="*/ 418 w 548"/>
                            <a:gd name="T7" fmla="*/ 322 h 392"/>
                            <a:gd name="T8" fmla="*/ 406 w 548"/>
                            <a:gd name="T9" fmla="*/ 340 h 392"/>
                            <a:gd name="T10" fmla="*/ 394 w 548"/>
                            <a:gd name="T11" fmla="*/ 357 h 392"/>
                            <a:gd name="T12" fmla="*/ 379 w 548"/>
                            <a:gd name="T13" fmla="*/ 361 h 392"/>
                            <a:gd name="T14" fmla="*/ 362 w 548"/>
                            <a:gd name="T15" fmla="*/ 357 h 392"/>
                            <a:gd name="T16" fmla="*/ 340 w 548"/>
                            <a:gd name="T17" fmla="*/ 337 h 392"/>
                            <a:gd name="T18" fmla="*/ 315 w 548"/>
                            <a:gd name="T19" fmla="*/ 317 h 392"/>
                            <a:gd name="T20" fmla="*/ 295 w 548"/>
                            <a:gd name="T21" fmla="*/ 313 h 392"/>
                            <a:gd name="T22" fmla="*/ 264 w 548"/>
                            <a:gd name="T23" fmla="*/ 320 h 392"/>
                            <a:gd name="T24" fmla="*/ 228 w 548"/>
                            <a:gd name="T25" fmla="*/ 352 h 392"/>
                            <a:gd name="T26" fmla="*/ 191 w 548"/>
                            <a:gd name="T27" fmla="*/ 384 h 392"/>
                            <a:gd name="T28" fmla="*/ 156 w 548"/>
                            <a:gd name="T29" fmla="*/ 392 h 392"/>
                            <a:gd name="T30" fmla="*/ 112 w 548"/>
                            <a:gd name="T31" fmla="*/ 388 h 392"/>
                            <a:gd name="T32" fmla="*/ 76 w 548"/>
                            <a:gd name="T33" fmla="*/ 377 h 392"/>
                            <a:gd name="T34" fmla="*/ 47 w 548"/>
                            <a:gd name="T35" fmla="*/ 358 h 392"/>
                            <a:gd name="T36" fmla="*/ 28 w 548"/>
                            <a:gd name="T37" fmla="*/ 330 h 392"/>
                            <a:gd name="T38" fmla="*/ 19 w 548"/>
                            <a:gd name="T39" fmla="*/ 292 h 392"/>
                            <a:gd name="T40" fmla="*/ 23 w 548"/>
                            <a:gd name="T41" fmla="*/ 256 h 392"/>
                            <a:gd name="T42" fmla="*/ 39 w 548"/>
                            <a:gd name="T43" fmla="*/ 229 h 392"/>
                            <a:gd name="T44" fmla="*/ 48 w 548"/>
                            <a:gd name="T45" fmla="*/ 198 h 392"/>
                            <a:gd name="T46" fmla="*/ 44 w 548"/>
                            <a:gd name="T47" fmla="*/ 184 h 392"/>
                            <a:gd name="T48" fmla="*/ 24 w 548"/>
                            <a:gd name="T49" fmla="*/ 165 h 392"/>
                            <a:gd name="T50" fmla="*/ 4 w 548"/>
                            <a:gd name="T51" fmla="*/ 146 h 392"/>
                            <a:gd name="T52" fmla="*/ 0 w 548"/>
                            <a:gd name="T53" fmla="*/ 132 h 392"/>
                            <a:gd name="T54" fmla="*/ 14 w 548"/>
                            <a:gd name="T55" fmla="*/ 94 h 392"/>
                            <a:gd name="T56" fmla="*/ 8 w 548"/>
                            <a:gd name="T57" fmla="*/ 73 h 392"/>
                            <a:gd name="T58" fmla="*/ 34 w 548"/>
                            <a:gd name="T59" fmla="*/ 43 h 392"/>
                            <a:gd name="T60" fmla="*/ 120 w 548"/>
                            <a:gd name="T61" fmla="*/ 0 h 392"/>
                            <a:gd name="T62" fmla="*/ 148 w 548"/>
                            <a:gd name="T63" fmla="*/ 53 h 392"/>
                            <a:gd name="T64" fmla="*/ 168 w 548"/>
                            <a:gd name="T65" fmla="*/ 78 h 392"/>
                            <a:gd name="T66" fmla="*/ 188 w 548"/>
                            <a:gd name="T67" fmla="*/ 65 h 392"/>
                            <a:gd name="T68" fmla="*/ 208 w 548"/>
                            <a:gd name="T69" fmla="*/ 71 h 392"/>
                            <a:gd name="T70" fmla="*/ 224 w 548"/>
                            <a:gd name="T71" fmla="*/ 88 h 392"/>
                            <a:gd name="T72" fmla="*/ 242 w 548"/>
                            <a:gd name="T73" fmla="*/ 96 h 392"/>
                            <a:gd name="T74" fmla="*/ 262 w 548"/>
                            <a:gd name="T75" fmla="*/ 88 h 392"/>
                            <a:gd name="T76" fmla="*/ 271 w 548"/>
                            <a:gd name="T77" fmla="*/ 73 h 392"/>
                            <a:gd name="T78" fmla="*/ 307 w 548"/>
                            <a:gd name="T79" fmla="*/ 61 h 392"/>
                            <a:gd name="T80" fmla="*/ 362 w 548"/>
                            <a:gd name="T81" fmla="*/ 43 h 392"/>
                            <a:gd name="T82" fmla="*/ 408 w 548"/>
                            <a:gd name="T83" fmla="*/ 57 h 392"/>
                            <a:gd name="T84" fmla="*/ 426 w 548"/>
                            <a:gd name="T85" fmla="*/ 69 h 392"/>
                            <a:gd name="T86" fmla="*/ 450 w 548"/>
                            <a:gd name="T87" fmla="*/ 105 h 392"/>
                            <a:gd name="T88" fmla="*/ 467 w 548"/>
                            <a:gd name="T89" fmla="*/ 132 h 392"/>
                            <a:gd name="T90" fmla="*/ 495 w 548"/>
                            <a:gd name="T91" fmla="*/ 149 h 392"/>
                            <a:gd name="T92" fmla="*/ 524 w 548"/>
                            <a:gd name="T93" fmla="*/ 168 h 392"/>
                            <a:gd name="T94" fmla="*/ 542 w 548"/>
                            <a:gd name="T95" fmla="*/ 193 h 392"/>
                            <a:gd name="T96" fmla="*/ 548 w 548"/>
                            <a:gd name="T97" fmla="*/ 234 h 392"/>
                            <a:gd name="T98" fmla="*/ 540 w 548"/>
                            <a:gd name="T99" fmla="*/ 260 h 392"/>
                            <a:gd name="T100" fmla="*/ 528 w 548"/>
                            <a:gd name="T101" fmla="*/ 286 h 392"/>
                            <a:gd name="T102" fmla="*/ 518 w 548"/>
                            <a:gd name="T103" fmla="*/ 306 h 392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w 548"/>
                            <a:gd name="T157" fmla="*/ 0 h 392"/>
                            <a:gd name="T158" fmla="*/ 548 w 548"/>
                            <a:gd name="T159" fmla="*/ 392 h 392"/>
                          </a:gdLst>
                          <a:ahLst/>
                          <a:cxnLst>
                            <a:cxn ang="T104">
                              <a:pos x="T0" y="T1"/>
                            </a:cxn>
                            <a:cxn ang="T105">
                              <a:pos x="T2" y="T3"/>
                            </a:cxn>
                            <a:cxn ang="T106">
                              <a:pos x="T4" y="T5"/>
                            </a:cxn>
                            <a:cxn ang="T107">
                              <a:pos x="T6" y="T7"/>
                            </a:cxn>
                            <a:cxn ang="T108">
                              <a:pos x="T8" y="T9"/>
                            </a:cxn>
                            <a:cxn ang="T109">
                              <a:pos x="T10" y="T11"/>
                            </a:cxn>
                            <a:cxn ang="T110">
                              <a:pos x="T12" y="T13"/>
                            </a:cxn>
                            <a:cxn ang="T111">
                              <a:pos x="T14" y="T15"/>
                            </a:cxn>
                            <a:cxn ang="T112">
                              <a:pos x="T16" y="T17"/>
                            </a:cxn>
                            <a:cxn ang="T113">
                              <a:pos x="T18" y="T19"/>
                            </a:cxn>
                            <a:cxn ang="T114">
                              <a:pos x="T20" y="T21"/>
                            </a:cxn>
                            <a:cxn ang="T115">
                              <a:pos x="T22" y="T23"/>
                            </a:cxn>
                            <a:cxn ang="T116">
                              <a:pos x="T24" y="T25"/>
                            </a:cxn>
                            <a:cxn ang="T117">
                              <a:pos x="T26" y="T27"/>
                            </a:cxn>
                            <a:cxn ang="T118">
                              <a:pos x="T28" y="T29"/>
                            </a:cxn>
                            <a:cxn ang="T119">
                              <a:pos x="T30" y="T31"/>
                            </a:cxn>
                            <a:cxn ang="T120">
                              <a:pos x="T32" y="T33"/>
                            </a:cxn>
                            <a:cxn ang="T121">
                              <a:pos x="T34" y="T35"/>
                            </a:cxn>
                            <a:cxn ang="T122">
                              <a:pos x="T36" y="T37"/>
                            </a:cxn>
                            <a:cxn ang="T123">
                              <a:pos x="T38" y="T39"/>
                            </a:cxn>
                            <a:cxn ang="T124">
                              <a:pos x="T40" y="T41"/>
                            </a:cxn>
                            <a:cxn ang="T125">
                              <a:pos x="T42" y="T43"/>
                            </a:cxn>
                            <a:cxn ang="T126">
                              <a:pos x="T44" y="T45"/>
                            </a:cxn>
                            <a:cxn ang="T127">
                              <a:pos x="T46" y="T47"/>
                            </a:cxn>
                            <a:cxn ang="T128">
                              <a:pos x="T48" y="T49"/>
                            </a:cxn>
                            <a:cxn ang="T129">
                              <a:pos x="T50" y="T51"/>
                            </a:cxn>
                            <a:cxn ang="T130">
                              <a:pos x="T52" y="T53"/>
                            </a:cxn>
                            <a:cxn ang="T131">
                              <a:pos x="T54" y="T55"/>
                            </a:cxn>
                            <a:cxn ang="T132">
                              <a:pos x="T56" y="T57"/>
                            </a:cxn>
                            <a:cxn ang="T133">
                              <a:pos x="T58" y="T59"/>
                            </a:cxn>
                            <a:cxn ang="T134">
                              <a:pos x="T60" y="T61"/>
                            </a:cxn>
                            <a:cxn ang="T135">
                              <a:pos x="T62" y="T63"/>
                            </a:cxn>
                            <a:cxn ang="T136">
                              <a:pos x="T64" y="T65"/>
                            </a:cxn>
                            <a:cxn ang="T137">
                              <a:pos x="T66" y="T67"/>
                            </a:cxn>
                            <a:cxn ang="T138">
                              <a:pos x="T68" y="T69"/>
                            </a:cxn>
                            <a:cxn ang="T139">
                              <a:pos x="T70" y="T71"/>
                            </a:cxn>
                            <a:cxn ang="T140">
                              <a:pos x="T72" y="T73"/>
                            </a:cxn>
                            <a:cxn ang="T141">
                              <a:pos x="T74" y="T75"/>
                            </a:cxn>
                            <a:cxn ang="T142">
                              <a:pos x="T76" y="T77"/>
                            </a:cxn>
                            <a:cxn ang="T143">
                              <a:pos x="T78" y="T79"/>
                            </a:cxn>
                            <a:cxn ang="T144">
                              <a:pos x="T80" y="T81"/>
                            </a:cxn>
                            <a:cxn ang="T145">
                              <a:pos x="T82" y="T83"/>
                            </a:cxn>
                            <a:cxn ang="T146">
                              <a:pos x="T84" y="T85"/>
                            </a:cxn>
                            <a:cxn ang="T147">
                              <a:pos x="T86" y="T87"/>
                            </a:cxn>
                            <a:cxn ang="T148">
                              <a:pos x="T88" y="T89"/>
                            </a:cxn>
                            <a:cxn ang="T149">
                              <a:pos x="T90" y="T91"/>
                            </a:cxn>
                            <a:cxn ang="T150">
                              <a:pos x="T92" y="T93"/>
                            </a:cxn>
                            <a:cxn ang="T151">
                              <a:pos x="T94" y="T95"/>
                            </a:cxn>
                            <a:cxn ang="T152">
                              <a:pos x="T96" y="T97"/>
                            </a:cxn>
                            <a:cxn ang="T153">
                              <a:pos x="T98" y="T99"/>
                            </a:cxn>
                            <a:cxn ang="T154">
                              <a:pos x="T100" y="T101"/>
                            </a:cxn>
                            <a:cxn ang="T155">
                              <a:pos x="T102" y="T103"/>
                            </a:cxn>
                          </a:cxnLst>
                          <a:rect l="T156" t="T157" r="T158" b="T159"/>
                          <a:pathLst>
                            <a:path w="548" h="392">
                              <a:moveTo>
                                <a:pt x="518" y="306"/>
                              </a:moveTo>
                              <a:lnTo>
                                <a:pt x="510" y="314"/>
                              </a:lnTo>
                              <a:lnTo>
                                <a:pt x="495" y="324"/>
                              </a:lnTo>
                              <a:lnTo>
                                <a:pt x="487" y="329"/>
                              </a:lnTo>
                              <a:lnTo>
                                <a:pt x="479" y="333"/>
                              </a:lnTo>
                              <a:lnTo>
                                <a:pt x="471" y="336"/>
                              </a:lnTo>
                              <a:lnTo>
                                <a:pt x="464" y="337"/>
                              </a:lnTo>
                              <a:lnTo>
                                <a:pt x="446" y="328"/>
                              </a:lnTo>
                              <a:lnTo>
                                <a:pt x="428" y="318"/>
                              </a:lnTo>
                              <a:lnTo>
                                <a:pt x="424" y="320"/>
                              </a:lnTo>
                              <a:lnTo>
                                <a:pt x="420" y="321"/>
                              </a:lnTo>
                              <a:lnTo>
                                <a:pt x="418" y="322"/>
                              </a:lnTo>
                              <a:lnTo>
                                <a:pt x="415" y="325"/>
                              </a:lnTo>
                              <a:lnTo>
                                <a:pt x="410" y="332"/>
                              </a:lnTo>
                              <a:lnTo>
                                <a:pt x="406" y="340"/>
                              </a:lnTo>
                              <a:lnTo>
                                <a:pt x="402" y="348"/>
                              </a:lnTo>
                              <a:lnTo>
                                <a:pt x="396" y="354"/>
                              </a:lnTo>
                              <a:lnTo>
                                <a:pt x="394" y="357"/>
                              </a:lnTo>
                              <a:lnTo>
                                <a:pt x="390" y="360"/>
                              </a:lnTo>
                              <a:lnTo>
                                <a:pt x="384" y="361"/>
                              </a:lnTo>
                              <a:lnTo>
                                <a:pt x="379" y="361"/>
                              </a:lnTo>
                              <a:lnTo>
                                <a:pt x="374" y="361"/>
                              </a:lnTo>
                              <a:lnTo>
                                <a:pt x="367" y="358"/>
                              </a:lnTo>
                              <a:lnTo>
                                <a:pt x="362" y="357"/>
                              </a:lnTo>
                              <a:lnTo>
                                <a:pt x="358" y="353"/>
                              </a:lnTo>
                              <a:lnTo>
                                <a:pt x="348" y="346"/>
                              </a:lnTo>
                              <a:lnTo>
                                <a:pt x="340" y="337"/>
                              </a:lnTo>
                              <a:lnTo>
                                <a:pt x="331" y="328"/>
                              </a:lnTo>
                              <a:lnTo>
                                <a:pt x="322" y="321"/>
                              </a:lnTo>
                              <a:lnTo>
                                <a:pt x="315" y="317"/>
                              </a:lnTo>
                              <a:lnTo>
                                <a:pt x="310" y="314"/>
                              </a:lnTo>
                              <a:lnTo>
                                <a:pt x="303" y="313"/>
                              </a:lnTo>
                              <a:lnTo>
                                <a:pt x="295" y="313"/>
                              </a:lnTo>
                              <a:lnTo>
                                <a:pt x="283" y="314"/>
                              </a:lnTo>
                              <a:lnTo>
                                <a:pt x="274" y="316"/>
                              </a:lnTo>
                              <a:lnTo>
                                <a:pt x="264" y="320"/>
                              </a:lnTo>
                              <a:lnTo>
                                <a:pt x="256" y="325"/>
                              </a:lnTo>
                              <a:lnTo>
                                <a:pt x="242" y="337"/>
                              </a:lnTo>
                              <a:lnTo>
                                <a:pt x="228" y="352"/>
                              </a:lnTo>
                              <a:lnTo>
                                <a:pt x="215" y="366"/>
                              </a:lnTo>
                              <a:lnTo>
                                <a:pt x="199" y="378"/>
                              </a:lnTo>
                              <a:lnTo>
                                <a:pt x="191" y="384"/>
                              </a:lnTo>
                              <a:lnTo>
                                <a:pt x="180" y="388"/>
                              </a:lnTo>
                              <a:lnTo>
                                <a:pt x="170" y="390"/>
                              </a:lnTo>
                              <a:lnTo>
                                <a:pt x="156" y="392"/>
                              </a:lnTo>
                              <a:lnTo>
                                <a:pt x="142" y="390"/>
                              </a:lnTo>
                              <a:lnTo>
                                <a:pt x="127" y="390"/>
                              </a:lnTo>
                              <a:lnTo>
                                <a:pt x="112" y="388"/>
                              </a:lnTo>
                              <a:lnTo>
                                <a:pt x="99" y="385"/>
                              </a:lnTo>
                              <a:lnTo>
                                <a:pt x="87" y="381"/>
                              </a:lnTo>
                              <a:lnTo>
                                <a:pt x="76" y="377"/>
                              </a:lnTo>
                              <a:lnTo>
                                <a:pt x="66" y="372"/>
                              </a:lnTo>
                              <a:lnTo>
                                <a:pt x="56" y="365"/>
                              </a:lnTo>
                              <a:lnTo>
                                <a:pt x="47" y="358"/>
                              </a:lnTo>
                              <a:lnTo>
                                <a:pt x="40" y="350"/>
                              </a:lnTo>
                              <a:lnTo>
                                <a:pt x="34" y="341"/>
                              </a:lnTo>
                              <a:lnTo>
                                <a:pt x="28" y="330"/>
                              </a:lnTo>
                              <a:lnTo>
                                <a:pt x="24" y="318"/>
                              </a:lnTo>
                              <a:lnTo>
                                <a:pt x="20" y="306"/>
                              </a:lnTo>
                              <a:lnTo>
                                <a:pt x="19" y="292"/>
                              </a:lnTo>
                              <a:lnTo>
                                <a:pt x="18" y="277"/>
                              </a:lnTo>
                              <a:lnTo>
                                <a:pt x="19" y="266"/>
                              </a:lnTo>
                              <a:lnTo>
                                <a:pt x="23" y="256"/>
                              </a:lnTo>
                              <a:lnTo>
                                <a:pt x="28" y="246"/>
                              </a:lnTo>
                              <a:lnTo>
                                <a:pt x="34" y="237"/>
                              </a:lnTo>
                              <a:lnTo>
                                <a:pt x="39" y="229"/>
                              </a:lnTo>
                              <a:lnTo>
                                <a:pt x="43" y="220"/>
                              </a:lnTo>
                              <a:lnTo>
                                <a:pt x="47" y="209"/>
                              </a:lnTo>
                              <a:lnTo>
                                <a:pt x="48" y="198"/>
                              </a:lnTo>
                              <a:lnTo>
                                <a:pt x="48" y="193"/>
                              </a:lnTo>
                              <a:lnTo>
                                <a:pt x="46" y="188"/>
                              </a:lnTo>
                              <a:lnTo>
                                <a:pt x="44" y="184"/>
                              </a:lnTo>
                              <a:lnTo>
                                <a:pt x="40" y="180"/>
                              </a:lnTo>
                              <a:lnTo>
                                <a:pt x="34" y="172"/>
                              </a:lnTo>
                              <a:lnTo>
                                <a:pt x="24" y="165"/>
                              </a:lnTo>
                              <a:lnTo>
                                <a:pt x="15" y="158"/>
                              </a:lnTo>
                              <a:lnTo>
                                <a:pt x="8" y="150"/>
                              </a:lnTo>
                              <a:lnTo>
                                <a:pt x="4" y="146"/>
                              </a:lnTo>
                              <a:lnTo>
                                <a:pt x="2" y="142"/>
                              </a:lnTo>
                              <a:lnTo>
                                <a:pt x="0" y="137"/>
                              </a:lnTo>
                              <a:lnTo>
                                <a:pt x="0" y="132"/>
                              </a:lnTo>
                              <a:lnTo>
                                <a:pt x="4" y="118"/>
                              </a:lnTo>
                              <a:lnTo>
                                <a:pt x="11" y="102"/>
                              </a:lnTo>
                              <a:lnTo>
                                <a:pt x="14" y="94"/>
                              </a:lnTo>
                              <a:lnTo>
                                <a:pt x="12" y="84"/>
                              </a:lnTo>
                              <a:lnTo>
                                <a:pt x="11" y="78"/>
                              </a:lnTo>
                              <a:lnTo>
                                <a:pt x="8" y="73"/>
                              </a:lnTo>
                              <a:lnTo>
                                <a:pt x="6" y="67"/>
                              </a:lnTo>
                              <a:lnTo>
                                <a:pt x="0" y="60"/>
                              </a:lnTo>
                              <a:lnTo>
                                <a:pt x="34" y="43"/>
                              </a:lnTo>
                              <a:lnTo>
                                <a:pt x="64" y="25"/>
                              </a:lnTo>
                              <a:lnTo>
                                <a:pt x="94" y="11"/>
                              </a:lnTo>
                              <a:lnTo>
                                <a:pt x="120" y="0"/>
                              </a:lnTo>
                              <a:lnTo>
                                <a:pt x="132" y="23"/>
                              </a:lnTo>
                              <a:lnTo>
                                <a:pt x="143" y="44"/>
                              </a:lnTo>
                              <a:lnTo>
                                <a:pt x="148" y="53"/>
                              </a:lnTo>
                              <a:lnTo>
                                <a:pt x="154" y="63"/>
                              </a:lnTo>
                              <a:lnTo>
                                <a:pt x="160" y="71"/>
                              </a:lnTo>
                              <a:lnTo>
                                <a:pt x="168" y="78"/>
                              </a:lnTo>
                              <a:lnTo>
                                <a:pt x="176" y="73"/>
                              </a:lnTo>
                              <a:lnTo>
                                <a:pt x="183" y="69"/>
                              </a:lnTo>
                              <a:lnTo>
                                <a:pt x="188" y="65"/>
                              </a:lnTo>
                              <a:lnTo>
                                <a:pt x="192" y="60"/>
                              </a:lnTo>
                              <a:lnTo>
                                <a:pt x="202" y="65"/>
                              </a:lnTo>
                              <a:lnTo>
                                <a:pt x="208" y="71"/>
                              </a:lnTo>
                              <a:lnTo>
                                <a:pt x="214" y="77"/>
                              </a:lnTo>
                              <a:lnTo>
                                <a:pt x="219" y="82"/>
                              </a:lnTo>
                              <a:lnTo>
                                <a:pt x="224" y="88"/>
                              </a:lnTo>
                              <a:lnTo>
                                <a:pt x="230" y="92"/>
                              </a:lnTo>
                              <a:lnTo>
                                <a:pt x="235" y="94"/>
                              </a:lnTo>
                              <a:lnTo>
                                <a:pt x="242" y="96"/>
                              </a:lnTo>
                              <a:lnTo>
                                <a:pt x="251" y="94"/>
                              </a:lnTo>
                              <a:lnTo>
                                <a:pt x="258" y="92"/>
                              </a:lnTo>
                              <a:lnTo>
                                <a:pt x="262" y="88"/>
                              </a:lnTo>
                              <a:lnTo>
                                <a:pt x="264" y="84"/>
                              </a:lnTo>
                              <a:lnTo>
                                <a:pt x="267" y="78"/>
                              </a:lnTo>
                              <a:lnTo>
                                <a:pt x="271" y="73"/>
                              </a:lnTo>
                              <a:lnTo>
                                <a:pt x="276" y="69"/>
                              </a:lnTo>
                              <a:lnTo>
                                <a:pt x="283" y="67"/>
                              </a:lnTo>
                              <a:lnTo>
                                <a:pt x="307" y="61"/>
                              </a:lnTo>
                              <a:lnTo>
                                <a:pt x="327" y="56"/>
                              </a:lnTo>
                              <a:lnTo>
                                <a:pt x="344" y="51"/>
                              </a:lnTo>
                              <a:lnTo>
                                <a:pt x="362" y="43"/>
                              </a:lnTo>
                              <a:lnTo>
                                <a:pt x="384" y="47"/>
                              </a:lnTo>
                              <a:lnTo>
                                <a:pt x="402" y="53"/>
                              </a:lnTo>
                              <a:lnTo>
                                <a:pt x="408" y="57"/>
                              </a:lnTo>
                              <a:lnTo>
                                <a:pt x="415" y="61"/>
                              </a:lnTo>
                              <a:lnTo>
                                <a:pt x="420" y="65"/>
                              </a:lnTo>
                              <a:lnTo>
                                <a:pt x="426" y="69"/>
                              </a:lnTo>
                              <a:lnTo>
                                <a:pt x="435" y="80"/>
                              </a:lnTo>
                              <a:lnTo>
                                <a:pt x="442" y="92"/>
                              </a:lnTo>
                              <a:lnTo>
                                <a:pt x="450" y="105"/>
                              </a:lnTo>
                              <a:lnTo>
                                <a:pt x="458" y="120"/>
                              </a:lnTo>
                              <a:lnTo>
                                <a:pt x="462" y="126"/>
                              </a:lnTo>
                              <a:lnTo>
                                <a:pt x="467" y="132"/>
                              </a:lnTo>
                              <a:lnTo>
                                <a:pt x="474" y="136"/>
                              </a:lnTo>
                              <a:lnTo>
                                <a:pt x="480" y="141"/>
                              </a:lnTo>
                              <a:lnTo>
                                <a:pt x="495" y="149"/>
                              </a:lnTo>
                              <a:lnTo>
                                <a:pt x="510" y="157"/>
                              </a:lnTo>
                              <a:lnTo>
                                <a:pt x="518" y="162"/>
                              </a:lnTo>
                              <a:lnTo>
                                <a:pt x="524" y="168"/>
                              </a:lnTo>
                              <a:lnTo>
                                <a:pt x="531" y="176"/>
                              </a:lnTo>
                              <a:lnTo>
                                <a:pt x="536" y="184"/>
                              </a:lnTo>
                              <a:lnTo>
                                <a:pt x="542" y="193"/>
                              </a:lnTo>
                              <a:lnTo>
                                <a:pt x="546" y="205"/>
                              </a:lnTo>
                              <a:lnTo>
                                <a:pt x="547" y="218"/>
                              </a:lnTo>
                              <a:lnTo>
                                <a:pt x="548" y="234"/>
                              </a:lnTo>
                              <a:lnTo>
                                <a:pt x="547" y="244"/>
                              </a:lnTo>
                              <a:lnTo>
                                <a:pt x="544" y="252"/>
                              </a:lnTo>
                              <a:lnTo>
                                <a:pt x="540" y="260"/>
                              </a:lnTo>
                              <a:lnTo>
                                <a:pt x="536" y="269"/>
                              </a:lnTo>
                              <a:lnTo>
                                <a:pt x="532" y="277"/>
                              </a:lnTo>
                              <a:lnTo>
                                <a:pt x="528" y="286"/>
                              </a:lnTo>
                              <a:lnTo>
                                <a:pt x="526" y="296"/>
                              </a:lnTo>
                              <a:lnTo>
                                <a:pt x="524" y="306"/>
                              </a:lnTo>
                              <a:lnTo>
                                <a:pt x="518" y="30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6" name="Freeform 6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304925" y="4438650"/>
                          <a:ext cx="231775" cy="266700"/>
                        </a:xfrm>
                        <a:custGeom>
                          <a:avLst/>
                          <a:gdLst>
                            <a:gd name="T0" fmla="*/ 455 w 475"/>
                            <a:gd name="T1" fmla="*/ 107 h 553"/>
                            <a:gd name="T2" fmla="*/ 434 w 475"/>
                            <a:gd name="T3" fmla="*/ 131 h 553"/>
                            <a:gd name="T4" fmla="*/ 427 w 475"/>
                            <a:gd name="T5" fmla="*/ 163 h 553"/>
                            <a:gd name="T6" fmla="*/ 427 w 475"/>
                            <a:gd name="T7" fmla="*/ 299 h 553"/>
                            <a:gd name="T8" fmla="*/ 425 w 475"/>
                            <a:gd name="T9" fmla="*/ 375 h 553"/>
                            <a:gd name="T10" fmla="*/ 411 w 475"/>
                            <a:gd name="T11" fmla="*/ 399 h 553"/>
                            <a:gd name="T12" fmla="*/ 391 w 475"/>
                            <a:gd name="T13" fmla="*/ 417 h 553"/>
                            <a:gd name="T14" fmla="*/ 357 w 475"/>
                            <a:gd name="T15" fmla="*/ 441 h 553"/>
                            <a:gd name="T16" fmla="*/ 343 w 475"/>
                            <a:gd name="T17" fmla="*/ 457 h 553"/>
                            <a:gd name="T18" fmla="*/ 319 w 475"/>
                            <a:gd name="T19" fmla="*/ 461 h 553"/>
                            <a:gd name="T20" fmla="*/ 282 w 475"/>
                            <a:gd name="T21" fmla="*/ 475 h 553"/>
                            <a:gd name="T22" fmla="*/ 170 w 475"/>
                            <a:gd name="T23" fmla="*/ 532 h 553"/>
                            <a:gd name="T24" fmla="*/ 162 w 475"/>
                            <a:gd name="T25" fmla="*/ 516 h 553"/>
                            <a:gd name="T26" fmla="*/ 146 w 475"/>
                            <a:gd name="T27" fmla="*/ 512 h 553"/>
                            <a:gd name="T28" fmla="*/ 116 w 475"/>
                            <a:gd name="T29" fmla="*/ 508 h 553"/>
                            <a:gd name="T30" fmla="*/ 102 w 475"/>
                            <a:gd name="T31" fmla="*/ 493 h 553"/>
                            <a:gd name="T32" fmla="*/ 70 w 475"/>
                            <a:gd name="T33" fmla="*/ 408 h 553"/>
                            <a:gd name="T34" fmla="*/ 30 w 475"/>
                            <a:gd name="T35" fmla="*/ 336 h 553"/>
                            <a:gd name="T36" fmla="*/ 9 w 475"/>
                            <a:gd name="T37" fmla="*/ 283 h 553"/>
                            <a:gd name="T38" fmla="*/ 32 w 475"/>
                            <a:gd name="T39" fmla="*/ 278 h 553"/>
                            <a:gd name="T40" fmla="*/ 45 w 475"/>
                            <a:gd name="T41" fmla="*/ 267 h 553"/>
                            <a:gd name="T42" fmla="*/ 53 w 475"/>
                            <a:gd name="T43" fmla="*/ 238 h 553"/>
                            <a:gd name="T44" fmla="*/ 54 w 475"/>
                            <a:gd name="T45" fmla="*/ 175 h 553"/>
                            <a:gd name="T46" fmla="*/ 54 w 475"/>
                            <a:gd name="T47" fmla="*/ 120 h 553"/>
                            <a:gd name="T48" fmla="*/ 61 w 475"/>
                            <a:gd name="T49" fmla="*/ 95 h 553"/>
                            <a:gd name="T50" fmla="*/ 98 w 475"/>
                            <a:gd name="T51" fmla="*/ 54 h 553"/>
                            <a:gd name="T52" fmla="*/ 157 w 475"/>
                            <a:gd name="T53" fmla="*/ 10 h 553"/>
                            <a:gd name="T54" fmla="*/ 185 w 475"/>
                            <a:gd name="T55" fmla="*/ 16 h 553"/>
                            <a:gd name="T56" fmla="*/ 198 w 475"/>
                            <a:gd name="T57" fmla="*/ 23 h 553"/>
                            <a:gd name="T58" fmla="*/ 215 w 475"/>
                            <a:gd name="T59" fmla="*/ 22 h 553"/>
                            <a:gd name="T60" fmla="*/ 230 w 475"/>
                            <a:gd name="T61" fmla="*/ 11 h 553"/>
                            <a:gd name="T62" fmla="*/ 246 w 475"/>
                            <a:gd name="T63" fmla="*/ 6 h 553"/>
                            <a:gd name="T64" fmla="*/ 261 w 475"/>
                            <a:gd name="T65" fmla="*/ 12 h 553"/>
                            <a:gd name="T66" fmla="*/ 281 w 475"/>
                            <a:gd name="T67" fmla="*/ 42 h 553"/>
                            <a:gd name="T68" fmla="*/ 305 w 475"/>
                            <a:gd name="T69" fmla="*/ 71 h 553"/>
                            <a:gd name="T70" fmla="*/ 325 w 475"/>
                            <a:gd name="T71" fmla="*/ 78 h 553"/>
                            <a:gd name="T72" fmla="*/ 345 w 475"/>
                            <a:gd name="T73" fmla="*/ 75 h 553"/>
                            <a:gd name="T74" fmla="*/ 361 w 475"/>
                            <a:gd name="T75" fmla="*/ 60 h 553"/>
                            <a:gd name="T76" fmla="*/ 374 w 475"/>
                            <a:gd name="T77" fmla="*/ 46 h 553"/>
                            <a:gd name="T78" fmla="*/ 391 w 475"/>
                            <a:gd name="T79" fmla="*/ 42 h 553"/>
                            <a:gd name="T80" fmla="*/ 411 w 475"/>
                            <a:gd name="T81" fmla="*/ 46 h 553"/>
                            <a:gd name="T82" fmla="*/ 435 w 475"/>
                            <a:gd name="T83" fmla="*/ 62 h 553"/>
                            <a:gd name="T84" fmla="*/ 459 w 475"/>
                            <a:gd name="T85" fmla="*/ 88 h 553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w 475"/>
                            <a:gd name="T130" fmla="*/ 0 h 553"/>
                            <a:gd name="T131" fmla="*/ 475 w 475"/>
                            <a:gd name="T132" fmla="*/ 553 h 553"/>
                          </a:gdLst>
                          <a:ahLst/>
                          <a:cxnLst>
                            <a:cxn ang="T86">
                              <a:pos x="T0" y="T1"/>
                            </a:cxn>
                            <a:cxn ang="T87">
                              <a:pos x="T2" y="T3"/>
                            </a:cxn>
                            <a:cxn ang="T88">
                              <a:pos x="T4" y="T5"/>
                            </a:cxn>
                            <a:cxn ang="T89">
                              <a:pos x="T6" y="T7"/>
                            </a:cxn>
                            <a:cxn ang="T90">
                              <a:pos x="T8" y="T9"/>
                            </a:cxn>
                            <a:cxn ang="T91">
                              <a:pos x="T10" y="T11"/>
                            </a:cxn>
                            <a:cxn ang="T92">
                              <a:pos x="T12" y="T13"/>
                            </a:cxn>
                            <a:cxn ang="T93">
                              <a:pos x="T14" y="T15"/>
                            </a:cxn>
                            <a:cxn ang="T94">
                              <a:pos x="T16" y="T17"/>
                            </a:cxn>
                            <a:cxn ang="T95">
                              <a:pos x="T18" y="T19"/>
                            </a:cxn>
                            <a:cxn ang="T96">
                              <a:pos x="T20" y="T21"/>
                            </a:cxn>
                            <a:cxn ang="T97">
                              <a:pos x="T22" y="T23"/>
                            </a:cxn>
                            <a:cxn ang="T98">
                              <a:pos x="T24" y="T25"/>
                            </a:cxn>
                            <a:cxn ang="T99">
                              <a:pos x="T26" y="T27"/>
                            </a:cxn>
                            <a:cxn ang="T100">
                              <a:pos x="T28" y="T29"/>
                            </a:cxn>
                            <a:cxn ang="T101">
                              <a:pos x="T30" y="T31"/>
                            </a:cxn>
                            <a:cxn ang="T102">
                              <a:pos x="T32" y="T33"/>
                            </a:cxn>
                            <a:cxn ang="T103">
                              <a:pos x="T34" y="T35"/>
                            </a:cxn>
                            <a:cxn ang="T104">
                              <a:pos x="T36" y="T37"/>
                            </a:cxn>
                            <a:cxn ang="T105">
                              <a:pos x="T38" y="T39"/>
                            </a:cxn>
                            <a:cxn ang="T106">
                              <a:pos x="T40" y="T41"/>
                            </a:cxn>
                            <a:cxn ang="T107">
                              <a:pos x="T42" y="T43"/>
                            </a:cxn>
                            <a:cxn ang="T108">
                              <a:pos x="T44" y="T45"/>
                            </a:cxn>
                            <a:cxn ang="T109">
                              <a:pos x="T46" y="T47"/>
                            </a:cxn>
                            <a:cxn ang="T110">
                              <a:pos x="T48" y="T49"/>
                            </a:cxn>
                            <a:cxn ang="T111">
                              <a:pos x="T50" y="T51"/>
                            </a:cxn>
                            <a:cxn ang="T112">
                              <a:pos x="T52" y="T53"/>
                            </a:cxn>
                            <a:cxn ang="T113">
                              <a:pos x="T54" y="T55"/>
                            </a:cxn>
                            <a:cxn ang="T114">
                              <a:pos x="T56" y="T57"/>
                            </a:cxn>
                            <a:cxn ang="T115">
                              <a:pos x="T58" y="T59"/>
                            </a:cxn>
                            <a:cxn ang="T116">
                              <a:pos x="T60" y="T61"/>
                            </a:cxn>
                            <a:cxn ang="T117">
                              <a:pos x="T62" y="T63"/>
                            </a:cxn>
                            <a:cxn ang="T118">
                              <a:pos x="T64" y="T65"/>
                            </a:cxn>
                            <a:cxn ang="T119">
                              <a:pos x="T66" y="T67"/>
                            </a:cxn>
                            <a:cxn ang="T120">
                              <a:pos x="T68" y="T69"/>
                            </a:cxn>
                            <a:cxn ang="T121">
                              <a:pos x="T70" y="T71"/>
                            </a:cxn>
                            <a:cxn ang="T122">
                              <a:pos x="T72" y="T73"/>
                            </a:cxn>
                            <a:cxn ang="T123">
                              <a:pos x="T74" y="T75"/>
                            </a:cxn>
                            <a:cxn ang="T124">
                              <a:pos x="T76" y="T77"/>
                            </a:cxn>
                            <a:cxn ang="T125">
                              <a:pos x="T78" y="T79"/>
                            </a:cxn>
                            <a:cxn ang="T126">
                              <a:pos x="T80" y="T81"/>
                            </a:cxn>
                            <a:cxn ang="T127">
                              <a:pos x="T82" y="T83"/>
                            </a:cxn>
                            <a:cxn ang="T128">
                              <a:pos x="T84" y="T85"/>
                            </a:cxn>
                          </a:cxnLst>
                          <a:rect l="T129" t="T130" r="T131" b="T132"/>
                          <a:pathLst>
                            <a:path w="475" h="553">
                              <a:moveTo>
                                <a:pt x="475" y="96"/>
                              </a:moveTo>
                              <a:lnTo>
                                <a:pt x="465" y="102"/>
                              </a:lnTo>
                              <a:lnTo>
                                <a:pt x="455" y="107"/>
                              </a:lnTo>
                              <a:lnTo>
                                <a:pt x="447" y="115"/>
                              </a:lnTo>
                              <a:lnTo>
                                <a:pt x="439" y="123"/>
                              </a:lnTo>
                              <a:lnTo>
                                <a:pt x="434" y="131"/>
                              </a:lnTo>
                              <a:lnTo>
                                <a:pt x="430" y="142"/>
                              </a:lnTo>
                              <a:lnTo>
                                <a:pt x="427" y="151"/>
                              </a:lnTo>
                              <a:lnTo>
                                <a:pt x="427" y="163"/>
                              </a:lnTo>
                              <a:lnTo>
                                <a:pt x="427" y="211"/>
                              </a:lnTo>
                              <a:lnTo>
                                <a:pt x="427" y="254"/>
                              </a:lnTo>
                              <a:lnTo>
                                <a:pt x="427" y="299"/>
                              </a:lnTo>
                              <a:lnTo>
                                <a:pt x="427" y="355"/>
                              </a:lnTo>
                              <a:lnTo>
                                <a:pt x="426" y="366"/>
                              </a:lnTo>
                              <a:lnTo>
                                <a:pt x="425" y="375"/>
                              </a:lnTo>
                              <a:lnTo>
                                <a:pt x="421" y="384"/>
                              </a:lnTo>
                              <a:lnTo>
                                <a:pt x="417" y="392"/>
                              </a:lnTo>
                              <a:lnTo>
                                <a:pt x="411" y="399"/>
                              </a:lnTo>
                              <a:lnTo>
                                <a:pt x="405" y="405"/>
                              </a:lnTo>
                              <a:lnTo>
                                <a:pt x="399" y="412"/>
                              </a:lnTo>
                              <a:lnTo>
                                <a:pt x="391" y="417"/>
                              </a:lnTo>
                              <a:lnTo>
                                <a:pt x="378" y="428"/>
                              </a:lnTo>
                              <a:lnTo>
                                <a:pt x="363" y="437"/>
                              </a:lnTo>
                              <a:lnTo>
                                <a:pt x="357" y="441"/>
                              </a:lnTo>
                              <a:lnTo>
                                <a:pt x="351" y="447"/>
                              </a:lnTo>
                              <a:lnTo>
                                <a:pt x="347" y="452"/>
                              </a:lnTo>
                              <a:lnTo>
                                <a:pt x="343" y="457"/>
                              </a:lnTo>
                              <a:lnTo>
                                <a:pt x="334" y="457"/>
                              </a:lnTo>
                              <a:lnTo>
                                <a:pt x="326" y="459"/>
                              </a:lnTo>
                              <a:lnTo>
                                <a:pt x="319" y="461"/>
                              </a:lnTo>
                              <a:lnTo>
                                <a:pt x="313" y="464"/>
                              </a:lnTo>
                              <a:lnTo>
                                <a:pt x="299" y="469"/>
                              </a:lnTo>
                              <a:lnTo>
                                <a:pt x="282" y="475"/>
                              </a:lnTo>
                              <a:lnTo>
                                <a:pt x="169" y="553"/>
                              </a:lnTo>
                              <a:lnTo>
                                <a:pt x="170" y="541"/>
                              </a:lnTo>
                              <a:lnTo>
                                <a:pt x="170" y="532"/>
                              </a:lnTo>
                              <a:lnTo>
                                <a:pt x="169" y="525"/>
                              </a:lnTo>
                              <a:lnTo>
                                <a:pt x="166" y="520"/>
                              </a:lnTo>
                              <a:lnTo>
                                <a:pt x="162" y="516"/>
                              </a:lnTo>
                              <a:lnTo>
                                <a:pt x="157" y="513"/>
                              </a:lnTo>
                              <a:lnTo>
                                <a:pt x="153" y="513"/>
                              </a:lnTo>
                              <a:lnTo>
                                <a:pt x="146" y="512"/>
                              </a:lnTo>
                              <a:lnTo>
                                <a:pt x="134" y="512"/>
                              </a:lnTo>
                              <a:lnTo>
                                <a:pt x="122" y="511"/>
                              </a:lnTo>
                              <a:lnTo>
                                <a:pt x="116" y="508"/>
                              </a:lnTo>
                              <a:lnTo>
                                <a:pt x="110" y="505"/>
                              </a:lnTo>
                              <a:lnTo>
                                <a:pt x="106" y="500"/>
                              </a:lnTo>
                              <a:lnTo>
                                <a:pt x="102" y="493"/>
                              </a:lnTo>
                              <a:lnTo>
                                <a:pt x="93" y="461"/>
                              </a:lnTo>
                              <a:lnTo>
                                <a:pt x="82" y="433"/>
                              </a:lnTo>
                              <a:lnTo>
                                <a:pt x="70" y="408"/>
                              </a:lnTo>
                              <a:lnTo>
                                <a:pt x="58" y="384"/>
                              </a:lnTo>
                              <a:lnTo>
                                <a:pt x="45" y="360"/>
                              </a:lnTo>
                              <a:lnTo>
                                <a:pt x="30" y="336"/>
                              </a:lnTo>
                              <a:lnTo>
                                <a:pt x="16" y="311"/>
                              </a:lnTo>
                              <a:lnTo>
                                <a:pt x="0" y="283"/>
                              </a:lnTo>
                              <a:lnTo>
                                <a:pt x="9" y="283"/>
                              </a:lnTo>
                              <a:lnTo>
                                <a:pt x="18" y="282"/>
                              </a:lnTo>
                              <a:lnTo>
                                <a:pt x="25" y="280"/>
                              </a:lnTo>
                              <a:lnTo>
                                <a:pt x="32" y="278"/>
                              </a:lnTo>
                              <a:lnTo>
                                <a:pt x="37" y="275"/>
                              </a:lnTo>
                              <a:lnTo>
                                <a:pt x="41" y="271"/>
                              </a:lnTo>
                              <a:lnTo>
                                <a:pt x="45" y="267"/>
                              </a:lnTo>
                              <a:lnTo>
                                <a:pt x="48" y="262"/>
                              </a:lnTo>
                              <a:lnTo>
                                <a:pt x="52" y="251"/>
                              </a:lnTo>
                              <a:lnTo>
                                <a:pt x="53" y="238"/>
                              </a:lnTo>
                              <a:lnTo>
                                <a:pt x="54" y="222"/>
                              </a:lnTo>
                              <a:lnTo>
                                <a:pt x="54" y="204"/>
                              </a:lnTo>
                              <a:lnTo>
                                <a:pt x="54" y="175"/>
                              </a:lnTo>
                              <a:lnTo>
                                <a:pt x="54" y="154"/>
                              </a:lnTo>
                              <a:lnTo>
                                <a:pt x="54" y="136"/>
                              </a:lnTo>
                              <a:lnTo>
                                <a:pt x="54" y="120"/>
                              </a:lnTo>
                              <a:lnTo>
                                <a:pt x="54" y="112"/>
                              </a:lnTo>
                              <a:lnTo>
                                <a:pt x="57" y="104"/>
                              </a:lnTo>
                              <a:lnTo>
                                <a:pt x="61" y="95"/>
                              </a:lnTo>
                              <a:lnTo>
                                <a:pt x="66" y="87"/>
                              </a:lnTo>
                              <a:lnTo>
                                <a:pt x="81" y="70"/>
                              </a:lnTo>
                              <a:lnTo>
                                <a:pt x="98" y="54"/>
                              </a:lnTo>
                              <a:lnTo>
                                <a:pt x="118" y="38"/>
                              </a:lnTo>
                              <a:lnTo>
                                <a:pt x="138" y="23"/>
                              </a:lnTo>
                              <a:lnTo>
                                <a:pt x="157" y="10"/>
                              </a:lnTo>
                              <a:lnTo>
                                <a:pt x="174" y="0"/>
                              </a:lnTo>
                              <a:lnTo>
                                <a:pt x="180" y="8"/>
                              </a:lnTo>
                              <a:lnTo>
                                <a:pt x="185" y="16"/>
                              </a:lnTo>
                              <a:lnTo>
                                <a:pt x="189" y="19"/>
                              </a:lnTo>
                              <a:lnTo>
                                <a:pt x="193" y="22"/>
                              </a:lnTo>
                              <a:lnTo>
                                <a:pt x="198" y="23"/>
                              </a:lnTo>
                              <a:lnTo>
                                <a:pt x="205" y="24"/>
                              </a:lnTo>
                              <a:lnTo>
                                <a:pt x="210" y="23"/>
                              </a:lnTo>
                              <a:lnTo>
                                <a:pt x="215" y="22"/>
                              </a:lnTo>
                              <a:lnTo>
                                <a:pt x="221" y="18"/>
                              </a:lnTo>
                              <a:lnTo>
                                <a:pt x="226" y="15"/>
                              </a:lnTo>
                              <a:lnTo>
                                <a:pt x="230" y="11"/>
                              </a:lnTo>
                              <a:lnTo>
                                <a:pt x="235" y="8"/>
                              </a:lnTo>
                              <a:lnTo>
                                <a:pt x="241" y="7"/>
                              </a:lnTo>
                              <a:lnTo>
                                <a:pt x="246" y="6"/>
                              </a:lnTo>
                              <a:lnTo>
                                <a:pt x="251" y="7"/>
                              </a:lnTo>
                              <a:lnTo>
                                <a:pt x="257" y="8"/>
                              </a:lnTo>
                              <a:lnTo>
                                <a:pt x="261" y="12"/>
                              </a:lnTo>
                              <a:lnTo>
                                <a:pt x="266" y="18"/>
                              </a:lnTo>
                              <a:lnTo>
                                <a:pt x="273" y="28"/>
                              </a:lnTo>
                              <a:lnTo>
                                <a:pt x="281" y="42"/>
                              </a:lnTo>
                              <a:lnTo>
                                <a:pt x="290" y="55"/>
                              </a:lnTo>
                              <a:lnTo>
                                <a:pt x="299" y="67"/>
                              </a:lnTo>
                              <a:lnTo>
                                <a:pt x="305" y="71"/>
                              </a:lnTo>
                              <a:lnTo>
                                <a:pt x="310" y="75"/>
                              </a:lnTo>
                              <a:lnTo>
                                <a:pt x="317" y="78"/>
                              </a:lnTo>
                              <a:lnTo>
                                <a:pt x="325" y="78"/>
                              </a:lnTo>
                              <a:lnTo>
                                <a:pt x="333" y="78"/>
                              </a:lnTo>
                              <a:lnTo>
                                <a:pt x="339" y="76"/>
                              </a:lnTo>
                              <a:lnTo>
                                <a:pt x="345" y="75"/>
                              </a:lnTo>
                              <a:lnTo>
                                <a:pt x="350" y="72"/>
                              </a:lnTo>
                              <a:lnTo>
                                <a:pt x="355" y="67"/>
                              </a:lnTo>
                              <a:lnTo>
                                <a:pt x="361" y="60"/>
                              </a:lnTo>
                              <a:lnTo>
                                <a:pt x="365" y="54"/>
                              </a:lnTo>
                              <a:lnTo>
                                <a:pt x="370" y="47"/>
                              </a:lnTo>
                              <a:lnTo>
                                <a:pt x="374" y="46"/>
                              </a:lnTo>
                              <a:lnTo>
                                <a:pt x="378" y="43"/>
                              </a:lnTo>
                              <a:lnTo>
                                <a:pt x="383" y="42"/>
                              </a:lnTo>
                              <a:lnTo>
                                <a:pt x="391" y="42"/>
                              </a:lnTo>
                              <a:lnTo>
                                <a:pt x="398" y="42"/>
                              </a:lnTo>
                              <a:lnTo>
                                <a:pt x="405" y="43"/>
                              </a:lnTo>
                              <a:lnTo>
                                <a:pt x="411" y="46"/>
                              </a:lnTo>
                              <a:lnTo>
                                <a:pt x="417" y="48"/>
                              </a:lnTo>
                              <a:lnTo>
                                <a:pt x="426" y="54"/>
                              </a:lnTo>
                              <a:lnTo>
                                <a:pt x="435" y="62"/>
                              </a:lnTo>
                              <a:lnTo>
                                <a:pt x="442" y="71"/>
                              </a:lnTo>
                              <a:lnTo>
                                <a:pt x="450" y="80"/>
                              </a:lnTo>
                              <a:lnTo>
                                <a:pt x="459" y="88"/>
                              </a:lnTo>
                              <a:lnTo>
                                <a:pt x="469" y="96"/>
                              </a:lnTo>
                              <a:lnTo>
                                <a:pt x="475" y="9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7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066800" y="4468813"/>
                          <a:ext cx="322263" cy="339725"/>
                        </a:xfrm>
                        <a:custGeom>
                          <a:avLst/>
                          <a:gdLst>
                            <a:gd name="T0" fmla="*/ 663 w 664"/>
                            <a:gd name="T1" fmla="*/ 505 h 698"/>
                            <a:gd name="T2" fmla="*/ 663 w 664"/>
                            <a:gd name="T3" fmla="*/ 459 h 698"/>
                            <a:gd name="T4" fmla="*/ 647 w 664"/>
                            <a:gd name="T5" fmla="*/ 447 h 698"/>
                            <a:gd name="T6" fmla="*/ 610 w 664"/>
                            <a:gd name="T7" fmla="*/ 442 h 698"/>
                            <a:gd name="T8" fmla="*/ 587 w 664"/>
                            <a:gd name="T9" fmla="*/ 395 h 698"/>
                            <a:gd name="T10" fmla="*/ 539 w 664"/>
                            <a:gd name="T11" fmla="*/ 294 h 698"/>
                            <a:gd name="T12" fmla="*/ 486 w 664"/>
                            <a:gd name="T13" fmla="*/ 217 h 698"/>
                            <a:gd name="T14" fmla="*/ 442 w 664"/>
                            <a:gd name="T15" fmla="*/ 201 h 698"/>
                            <a:gd name="T16" fmla="*/ 391 w 664"/>
                            <a:gd name="T17" fmla="*/ 160 h 698"/>
                            <a:gd name="T18" fmla="*/ 376 w 664"/>
                            <a:gd name="T19" fmla="*/ 126 h 698"/>
                            <a:gd name="T20" fmla="*/ 379 w 664"/>
                            <a:gd name="T21" fmla="*/ 92 h 698"/>
                            <a:gd name="T22" fmla="*/ 372 w 664"/>
                            <a:gd name="T23" fmla="*/ 77 h 698"/>
                            <a:gd name="T24" fmla="*/ 344 w 664"/>
                            <a:gd name="T25" fmla="*/ 61 h 698"/>
                            <a:gd name="T26" fmla="*/ 311 w 664"/>
                            <a:gd name="T27" fmla="*/ 25 h 698"/>
                            <a:gd name="T28" fmla="*/ 288 w 664"/>
                            <a:gd name="T29" fmla="*/ 8 h 698"/>
                            <a:gd name="T30" fmla="*/ 252 w 664"/>
                            <a:gd name="T31" fmla="*/ 5 h 698"/>
                            <a:gd name="T32" fmla="*/ 220 w 664"/>
                            <a:gd name="T33" fmla="*/ 4 h 698"/>
                            <a:gd name="T34" fmla="*/ 202 w 664"/>
                            <a:gd name="T35" fmla="*/ 26 h 698"/>
                            <a:gd name="T36" fmla="*/ 155 w 664"/>
                            <a:gd name="T37" fmla="*/ 97 h 698"/>
                            <a:gd name="T38" fmla="*/ 135 w 664"/>
                            <a:gd name="T39" fmla="*/ 148 h 698"/>
                            <a:gd name="T40" fmla="*/ 119 w 664"/>
                            <a:gd name="T41" fmla="*/ 178 h 698"/>
                            <a:gd name="T42" fmla="*/ 120 w 664"/>
                            <a:gd name="T43" fmla="*/ 198 h 698"/>
                            <a:gd name="T44" fmla="*/ 152 w 664"/>
                            <a:gd name="T45" fmla="*/ 237 h 698"/>
                            <a:gd name="T46" fmla="*/ 126 w 664"/>
                            <a:gd name="T47" fmla="*/ 262 h 698"/>
                            <a:gd name="T48" fmla="*/ 120 w 664"/>
                            <a:gd name="T49" fmla="*/ 293 h 698"/>
                            <a:gd name="T50" fmla="*/ 123 w 664"/>
                            <a:gd name="T51" fmla="*/ 337 h 698"/>
                            <a:gd name="T52" fmla="*/ 96 w 664"/>
                            <a:gd name="T53" fmla="*/ 381 h 698"/>
                            <a:gd name="T54" fmla="*/ 51 w 664"/>
                            <a:gd name="T55" fmla="*/ 425 h 698"/>
                            <a:gd name="T56" fmla="*/ 11 w 664"/>
                            <a:gd name="T57" fmla="*/ 474 h 698"/>
                            <a:gd name="T58" fmla="*/ 0 w 664"/>
                            <a:gd name="T59" fmla="*/ 514 h 698"/>
                            <a:gd name="T60" fmla="*/ 10 w 664"/>
                            <a:gd name="T61" fmla="*/ 569 h 698"/>
                            <a:gd name="T62" fmla="*/ 36 w 664"/>
                            <a:gd name="T63" fmla="*/ 646 h 698"/>
                            <a:gd name="T64" fmla="*/ 47 w 664"/>
                            <a:gd name="T65" fmla="*/ 641 h 698"/>
                            <a:gd name="T66" fmla="*/ 71 w 664"/>
                            <a:gd name="T67" fmla="*/ 639 h 698"/>
                            <a:gd name="T68" fmla="*/ 111 w 664"/>
                            <a:gd name="T69" fmla="*/ 657 h 698"/>
                            <a:gd name="T70" fmla="*/ 160 w 664"/>
                            <a:gd name="T71" fmla="*/ 693 h 698"/>
                            <a:gd name="T72" fmla="*/ 206 w 664"/>
                            <a:gd name="T73" fmla="*/ 698 h 698"/>
                            <a:gd name="T74" fmla="*/ 247 w 664"/>
                            <a:gd name="T75" fmla="*/ 686 h 698"/>
                            <a:gd name="T76" fmla="*/ 287 w 664"/>
                            <a:gd name="T77" fmla="*/ 682 h 698"/>
                            <a:gd name="T78" fmla="*/ 308 w 664"/>
                            <a:gd name="T79" fmla="*/ 682 h 698"/>
                            <a:gd name="T80" fmla="*/ 335 w 664"/>
                            <a:gd name="T81" fmla="*/ 631 h 698"/>
                            <a:gd name="T82" fmla="*/ 390 w 664"/>
                            <a:gd name="T83" fmla="*/ 554 h 698"/>
                            <a:gd name="T84" fmla="*/ 443 w 664"/>
                            <a:gd name="T85" fmla="*/ 518 h 698"/>
                            <a:gd name="T86" fmla="*/ 535 w 664"/>
                            <a:gd name="T87" fmla="*/ 518 h 698"/>
                            <a:gd name="T88" fmla="*/ 567 w 664"/>
                            <a:gd name="T89" fmla="*/ 541 h 698"/>
                            <a:gd name="T90" fmla="*/ 619 w 664"/>
                            <a:gd name="T91" fmla="*/ 590 h 698"/>
                            <a:gd name="T92" fmla="*/ 647 w 664"/>
                            <a:gd name="T93" fmla="*/ 595 h 698"/>
                            <a:gd name="T94" fmla="*/ 662 w 664"/>
                            <a:gd name="T95" fmla="*/ 546 h 698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w 664"/>
                            <a:gd name="T145" fmla="*/ 0 h 698"/>
                            <a:gd name="T146" fmla="*/ 664 w 664"/>
                            <a:gd name="T147" fmla="*/ 698 h 698"/>
                          </a:gdLst>
                          <a:ahLst/>
                          <a:cxnLst>
                            <a:cxn ang="T96">
                              <a:pos x="T0" y="T1"/>
                            </a:cxn>
                            <a:cxn ang="T97">
                              <a:pos x="T2" y="T3"/>
                            </a:cxn>
                            <a:cxn ang="T98">
                              <a:pos x="T4" y="T5"/>
                            </a:cxn>
                            <a:cxn ang="T99">
                              <a:pos x="T6" y="T7"/>
                            </a:cxn>
                            <a:cxn ang="T100">
                              <a:pos x="T8" y="T9"/>
                            </a:cxn>
                            <a:cxn ang="T101">
                              <a:pos x="T10" y="T11"/>
                            </a:cxn>
                            <a:cxn ang="T102">
                              <a:pos x="T12" y="T13"/>
                            </a:cxn>
                            <a:cxn ang="T103">
                              <a:pos x="T14" y="T15"/>
                            </a:cxn>
                            <a:cxn ang="T104">
                              <a:pos x="T16" y="T17"/>
                            </a:cxn>
                            <a:cxn ang="T105">
                              <a:pos x="T18" y="T19"/>
                            </a:cxn>
                            <a:cxn ang="T106">
                              <a:pos x="T20" y="T21"/>
                            </a:cxn>
                            <a:cxn ang="T107">
                              <a:pos x="T22" y="T23"/>
                            </a:cxn>
                            <a:cxn ang="T108">
                              <a:pos x="T24" y="T25"/>
                            </a:cxn>
                            <a:cxn ang="T109">
                              <a:pos x="T26" y="T27"/>
                            </a:cxn>
                            <a:cxn ang="T110">
                              <a:pos x="T28" y="T29"/>
                            </a:cxn>
                            <a:cxn ang="T111">
                              <a:pos x="T30" y="T31"/>
                            </a:cxn>
                            <a:cxn ang="T112">
                              <a:pos x="T32" y="T33"/>
                            </a:cxn>
                            <a:cxn ang="T113">
                              <a:pos x="T34" y="T35"/>
                            </a:cxn>
                            <a:cxn ang="T114">
                              <a:pos x="T36" y="T37"/>
                            </a:cxn>
                            <a:cxn ang="T115">
                              <a:pos x="T38" y="T39"/>
                            </a:cxn>
                            <a:cxn ang="T116">
                              <a:pos x="T40" y="T41"/>
                            </a:cxn>
                            <a:cxn ang="T117">
                              <a:pos x="T42" y="T43"/>
                            </a:cxn>
                            <a:cxn ang="T118">
                              <a:pos x="T44" y="T45"/>
                            </a:cxn>
                            <a:cxn ang="T119">
                              <a:pos x="T46" y="T47"/>
                            </a:cxn>
                            <a:cxn ang="T120">
                              <a:pos x="T48" y="T49"/>
                            </a:cxn>
                            <a:cxn ang="T121">
                              <a:pos x="T50" y="T51"/>
                            </a:cxn>
                            <a:cxn ang="T122">
                              <a:pos x="T52" y="T53"/>
                            </a:cxn>
                            <a:cxn ang="T123">
                              <a:pos x="T54" y="T55"/>
                            </a:cxn>
                            <a:cxn ang="T124">
                              <a:pos x="T56" y="T57"/>
                            </a:cxn>
                            <a:cxn ang="T125">
                              <a:pos x="T58" y="T59"/>
                            </a:cxn>
                            <a:cxn ang="T126">
                              <a:pos x="T60" y="T61"/>
                            </a:cxn>
                            <a:cxn ang="T127">
                              <a:pos x="T62" y="T63"/>
                            </a:cxn>
                            <a:cxn ang="T128">
                              <a:pos x="T64" y="T65"/>
                            </a:cxn>
                            <a:cxn ang="T129">
                              <a:pos x="T66" y="T67"/>
                            </a:cxn>
                            <a:cxn ang="T130">
                              <a:pos x="T68" y="T69"/>
                            </a:cxn>
                            <a:cxn ang="T131">
                              <a:pos x="T70" y="T71"/>
                            </a:cxn>
                            <a:cxn ang="T132">
                              <a:pos x="T72" y="T73"/>
                            </a:cxn>
                            <a:cxn ang="T133">
                              <a:pos x="T74" y="T75"/>
                            </a:cxn>
                            <a:cxn ang="T134">
                              <a:pos x="T76" y="T77"/>
                            </a:cxn>
                            <a:cxn ang="T135">
                              <a:pos x="T78" y="T79"/>
                            </a:cxn>
                            <a:cxn ang="T136">
                              <a:pos x="T80" y="T81"/>
                            </a:cxn>
                            <a:cxn ang="T137">
                              <a:pos x="T82" y="T83"/>
                            </a:cxn>
                            <a:cxn ang="T138">
                              <a:pos x="T84" y="T85"/>
                            </a:cxn>
                            <a:cxn ang="T139">
                              <a:pos x="T86" y="T87"/>
                            </a:cxn>
                            <a:cxn ang="T140">
                              <a:pos x="T88" y="T89"/>
                            </a:cxn>
                            <a:cxn ang="T141">
                              <a:pos x="T90" y="T91"/>
                            </a:cxn>
                            <a:cxn ang="T142">
                              <a:pos x="T92" y="T93"/>
                            </a:cxn>
                            <a:cxn ang="T143">
                              <a:pos x="T94" y="T95"/>
                            </a:cxn>
                          </a:cxnLst>
                          <a:rect l="T144" t="T145" r="T146" b="T147"/>
                          <a:pathLst>
                            <a:path w="664" h="698">
                              <a:moveTo>
                                <a:pt x="663" y="535"/>
                              </a:moveTo>
                              <a:lnTo>
                                <a:pt x="663" y="531"/>
                              </a:lnTo>
                              <a:lnTo>
                                <a:pt x="663" y="521"/>
                              </a:lnTo>
                              <a:lnTo>
                                <a:pt x="663" y="505"/>
                              </a:lnTo>
                              <a:lnTo>
                                <a:pt x="663" y="487"/>
                              </a:lnTo>
                              <a:lnTo>
                                <a:pt x="664" y="475"/>
                              </a:lnTo>
                              <a:lnTo>
                                <a:pt x="664" y="466"/>
                              </a:lnTo>
                              <a:lnTo>
                                <a:pt x="663" y="459"/>
                              </a:lnTo>
                              <a:lnTo>
                                <a:pt x="660" y="454"/>
                              </a:lnTo>
                              <a:lnTo>
                                <a:pt x="656" y="450"/>
                              </a:lnTo>
                              <a:lnTo>
                                <a:pt x="651" y="447"/>
                              </a:lnTo>
                              <a:lnTo>
                                <a:pt x="647" y="447"/>
                              </a:lnTo>
                              <a:lnTo>
                                <a:pt x="640" y="446"/>
                              </a:lnTo>
                              <a:lnTo>
                                <a:pt x="628" y="446"/>
                              </a:lnTo>
                              <a:lnTo>
                                <a:pt x="616" y="445"/>
                              </a:lnTo>
                              <a:lnTo>
                                <a:pt x="610" y="442"/>
                              </a:lnTo>
                              <a:lnTo>
                                <a:pt x="604" y="439"/>
                              </a:lnTo>
                              <a:lnTo>
                                <a:pt x="600" y="434"/>
                              </a:lnTo>
                              <a:lnTo>
                                <a:pt x="596" y="427"/>
                              </a:lnTo>
                              <a:lnTo>
                                <a:pt x="587" y="395"/>
                              </a:lnTo>
                              <a:lnTo>
                                <a:pt x="576" y="367"/>
                              </a:lnTo>
                              <a:lnTo>
                                <a:pt x="564" y="342"/>
                              </a:lnTo>
                              <a:lnTo>
                                <a:pt x="552" y="318"/>
                              </a:lnTo>
                              <a:lnTo>
                                <a:pt x="539" y="294"/>
                              </a:lnTo>
                              <a:lnTo>
                                <a:pt x="524" y="270"/>
                              </a:lnTo>
                              <a:lnTo>
                                <a:pt x="510" y="245"/>
                              </a:lnTo>
                              <a:lnTo>
                                <a:pt x="494" y="217"/>
                              </a:lnTo>
                              <a:lnTo>
                                <a:pt x="486" y="217"/>
                              </a:lnTo>
                              <a:lnTo>
                                <a:pt x="478" y="214"/>
                              </a:lnTo>
                              <a:lnTo>
                                <a:pt x="468" y="213"/>
                              </a:lnTo>
                              <a:lnTo>
                                <a:pt x="460" y="210"/>
                              </a:lnTo>
                              <a:lnTo>
                                <a:pt x="442" y="201"/>
                              </a:lnTo>
                              <a:lnTo>
                                <a:pt x="426" y="192"/>
                              </a:lnTo>
                              <a:lnTo>
                                <a:pt x="410" y="180"/>
                              </a:lnTo>
                              <a:lnTo>
                                <a:pt x="396" y="166"/>
                              </a:lnTo>
                              <a:lnTo>
                                <a:pt x="391" y="160"/>
                              </a:lnTo>
                              <a:lnTo>
                                <a:pt x="386" y="152"/>
                              </a:lnTo>
                              <a:lnTo>
                                <a:pt x="382" y="145"/>
                              </a:lnTo>
                              <a:lnTo>
                                <a:pt x="379" y="138"/>
                              </a:lnTo>
                              <a:lnTo>
                                <a:pt x="376" y="126"/>
                              </a:lnTo>
                              <a:lnTo>
                                <a:pt x="376" y="114"/>
                              </a:lnTo>
                              <a:lnTo>
                                <a:pt x="378" y="105"/>
                              </a:lnTo>
                              <a:lnTo>
                                <a:pt x="379" y="96"/>
                              </a:lnTo>
                              <a:lnTo>
                                <a:pt x="379" y="92"/>
                              </a:lnTo>
                              <a:lnTo>
                                <a:pt x="378" y="88"/>
                              </a:lnTo>
                              <a:lnTo>
                                <a:pt x="378" y="84"/>
                              </a:lnTo>
                              <a:lnTo>
                                <a:pt x="375" y="80"/>
                              </a:lnTo>
                              <a:lnTo>
                                <a:pt x="372" y="77"/>
                              </a:lnTo>
                              <a:lnTo>
                                <a:pt x="368" y="73"/>
                              </a:lnTo>
                              <a:lnTo>
                                <a:pt x="362" y="69"/>
                              </a:lnTo>
                              <a:lnTo>
                                <a:pt x="355" y="66"/>
                              </a:lnTo>
                              <a:lnTo>
                                <a:pt x="344" y="61"/>
                              </a:lnTo>
                              <a:lnTo>
                                <a:pt x="335" y="53"/>
                              </a:lnTo>
                              <a:lnTo>
                                <a:pt x="327" y="44"/>
                              </a:lnTo>
                              <a:lnTo>
                                <a:pt x="319" y="34"/>
                              </a:lnTo>
                              <a:lnTo>
                                <a:pt x="311" y="25"/>
                              </a:lnTo>
                              <a:lnTo>
                                <a:pt x="303" y="16"/>
                              </a:lnTo>
                              <a:lnTo>
                                <a:pt x="298" y="13"/>
                              </a:lnTo>
                              <a:lnTo>
                                <a:pt x="294" y="10"/>
                              </a:lnTo>
                              <a:lnTo>
                                <a:pt x="288" y="8"/>
                              </a:lnTo>
                              <a:lnTo>
                                <a:pt x="283" y="6"/>
                              </a:lnTo>
                              <a:lnTo>
                                <a:pt x="271" y="5"/>
                              </a:lnTo>
                              <a:lnTo>
                                <a:pt x="260" y="4"/>
                              </a:lnTo>
                              <a:lnTo>
                                <a:pt x="252" y="5"/>
                              </a:lnTo>
                              <a:lnTo>
                                <a:pt x="244" y="5"/>
                              </a:lnTo>
                              <a:lnTo>
                                <a:pt x="238" y="5"/>
                              </a:lnTo>
                              <a:lnTo>
                                <a:pt x="230" y="5"/>
                              </a:lnTo>
                              <a:lnTo>
                                <a:pt x="220" y="4"/>
                              </a:lnTo>
                              <a:lnTo>
                                <a:pt x="211" y="0"/>
                              </a:lnTo>
                              <a:lnTo>
                                <a:pt x="208" y="8"/>
                              </a:lnTo>
                              <a:lnTo>
                                <a:pt x="206" y="17"/>
                              </a:lnTo>
                              <a:lnTo>
                                <a:pt x="202" y="26"/>
                              </a:lnTo>
                              <a:lnTo>
                                <a:pt x="196" y="37"/>
                              </a:lnTo>
                              <a:lnTo>
                                <a:pt x="183" y="57"/>
                              </a:lnTo>
                              <a:lnTo>
                                <a:pt x="170" y="77"/>
                              </a:lnTo>
                              <a:lnTo>
                                <a:pt x="155" y="97"/>
                              </a:lnTo>
                              <a:lnTo>
                                <a:pt x="144" y="113"/>
                              </a:lnTo>
                              <a:lnTo>
                                <a:pt x="135" y="125"/>
                              </a:lnTo>
                              <a:lnTo>
                                <a:pt x="132" y="133"/>
                              </a:lnTo>
                              <a:lnTo>
                                <a:pt x="135" y="148"/>
                              </a:lnTo>
                              <a:lnTo>
                                <a:pt x="139" y="162"/>
                              </a:lnTo>
                              <a:lnTo>
                                <a:pt x="130" y="170"/>
                              </a:lnTo>
                              <a:lnTo>
                                <a:pt x="122" y="176"/>
                              </a:lnTo>
                              <a:lnTo>
                                <a:pt x="119" y="178"/>
                              </a:lnTo>
                              <a:lnTo>
                                <a:pt x="116" y="182"/>
                              </a:lnTo>
                              <a:lnTo>
                                <a:pt x="115" y="186"/>
                              </a:lnTo>
                              <a:lnTo>
                                <a:pt x="114" y="193"/>
                              </a:lnTo>
                              <a:lnTo>
                                <a:pt x="120" y="198"/>
                              </a:lnTo>
                              <a:lnTo>
                                <a:pt x="134" y="210"/>
                              </a:lnTo>
                              <a:lnTo>
                                <a:pt x="147" y="224"/>
                              </a:lnTo>
                              <a:lnTo>
                                <a:pt x="156" y="229"/>
                              </a:lnTo>
                              <a:lnTo>
                                <a:pt x="152" y="237"/>
                              </a:lnTo>
                              <a:lnTo>
                                <a:pt x="147" y="245"/>
                              </a:lnTo>
                              <a:lnTo>
                                <a:pt x="140" y="252"/>
                              </a:lnTo>
                              <a:lnTo>
                                <a:pt x="134" y="257"/>
                              </a:lnTo>
                              <a:lnTo>
                                <a:pt x="126" y="262"/>
                              </a:lnTo>
                              <a:lnTo>
                                <a:pt x="120" y="268"/>
                              </a:lnTo>
                              <a:lnTo>
                                <a:pt x="116" y="273"/>
                              </a:lnTo>
                              <a:lnTo>
                                <a:pt x="114" y="277"/>
                              </a:lnTo>
                              <a:lnTo>
                                <a:pt x="120" y="293"/>
                              </a:lnTo>
                              <a:lnTo>
                                <a:pt x="126" y="313"/>
                              </a:lnTo>
                              <a:lnTo>
                                <a:pt x="126" y="321"/>
                              </a:lnTo>
                              <a:lnTo>
                                <a:pt x="124" y="329"/>
                              </a:lnTo>
                              <a:lnTo>
                                <a:pt x="123" y="337"/>
                              </a:lnTo>
                              <a:lnTo>
                                <a:pt x="120" y="343"/>
                              </a:lnTo>
                              <a:lnTo>
                                <a:pt x="115" y="357"/>
                              </a:lnTo>
                              <a:lnTo>
                                <a:pt x="107" y="370"/>
                              </a:lnTo>
                              <a:lnTo>
                                <a:pt x="96" y="381"/>
                              </a:lnTo>
                              <a:lnTo>
                                <a:pt x="86" y="393"/>
                              </a:lnTo>
                              <a:lnTo>
                                <a:pt x="75" y="403"/>
                              </a:lnTo>
                              <a:lnTo>
                                <a:pt x="63" y="414"/>
                              </a:lnTo>
                              <a:lnTo>
                                <a:pt x="51" y="425"/>
                              </a:lnTo>
                              <a:lnTo>
                                <a:pt x="40" y="435"/>
                              </a:lnTo>
                              <a:lnTo>
                                <a:pt x="30" y="447"/>
                              </a:lnTo>
                              <a:lnTo>
                                <a:pt x="19" y="461"/>
                              </a:lnTo>
                              <a:lnTo>
                                <a:pt x="11" y="474"/>
                              </a:lnTo>
                              <a:lnTo>
                                <a:pt x="6" y="489"/>
                              </a:lnTo>
                              <a:lnTo>
                                <a:pt x="3" y="497"/>
                              </a:lnTo>
                              <a:lnTo>
                                <a:pt x="2" y="506"/>
                              </a:lnTo>
                              <a:lnTo>
                                <a:pt x="0" y="514"/>
                              </a:lnTo>
                              <a:lnTo>
                                <a:pt x="0" y="523"/>
                              </a:lnTo>
                              <a:lnTo>
                                <a:pt x="2" y="534"/>
                              </a:lnTo>
                              <a:lnTo>
                                <a:pt x="4" y="550"/>
                              </a:lnTo>
                              <a:lnTo>
                                <a:pt x="10" y="569"/>
                              </a:lnTo>
                              <a:lnTo>
                                <a:pt x="16" y="590"/>
                              </a:lnTo>
                              <a:lnTo>
                                <a:pt x="23" y="611"/>
                              </a:lnTo>
                              <a:lnTo>
                                <a:pt x="30" y="630"/>
                              </a:lnTo>
                              <a:lnTo>
                                <a:pt x="36" y="646"/>
                              </a:lnTo>
                              <a:lnTo>
                                <a:pt x="42" y="657"/>
                              </a:lnTo>
                              <a:lnTo>
                                <a:pt x="42" y="649"/>
                              </a:lnTo>
                              <a:lnTo>
                                <a:pt x="44" y="643"/>
                              </a:lnTo>
                              <a:lnTo>
                                <a:pt x="47" y="641"/>
                              </a:lnTo>
                              <a:lnTo>
                                <a:pt x="50" y="639"/>
                              </a:lnTo>
                              <a:lnTo>
                                <a:pt x="54" y="638"/>
                              </a:lnTo>
                              <a:lnTo>
                                <a:pt x="60" y="638"/>
                              </a:lnTo>
                              <a:lnTo>
                                <a:pt x="71" y="639"/>
                              </a:lnTo>
                              <a:lnTo>
                                <a:pt x="80" y="641"/>
                              </a:lnTo>
                              <a:lnTo>
                                <a:pt x="88" y="643"/>
                              </a:lnTo>
                              <a:lnTo>
                                <a:pt x="96" y="647"/>
                              </a:lnTo>
                              <a:lnTo>
                                <a:pt x="111" y="657"/>
                              </a:lnTo>
                              <a:lnTo>
                                <a:pt x="124" y="669"/>
                              </a:lnTo>
                              <a:lnTo>
                                <a:pt x="138" y="679"/>
                              </a:lnTo>
                              <a:lnTo>
                                <a:pt x="152" y="689"/>
                              </a:lnTo>
                              <a:lnTo>
                                <a:pt x="160" y="693"/>
                              </a:lnTo>
                              <a:lnTo>
                                <a:pt x="170" y="695"/>
                              </a:lnTo>
                              <a:lnTo>
                                <a:pt x="180" y="698"/>
                              </a:lnTo>
                              <a:lnTo>
                                <a:pt x="192" y="698"/>
                              </a:lnTo>
                              <a:lnTo>
                                <a:pt x="206" y="698"/>
                              </a:lnTo>
                              <a:lnTo>
                                <a:pt x="216" y="695"/>
                              </a:lnTo>
                              <a:lnTo>
                                <a:pt x="227" y="693"/>
                              </a:lnTo>
                              <a:lnTo>
                                <a:pt x="238" y="690"/>
                              </a:lnTo>
                              <a:lnTo>
                                <a:pt x="247" y="686"/>
                              </a:lnTo>
                              <a:lnTo>
                                <a:pt x="256" y="683"/>
                              </a:lnTo>
                              <a:lnTo>
                                <a:pt x="266" y="681"/>
                              </a:lnTo>
                              <a:lnTo>
                                <a:pt x="276" y="681"/>
                              </a:lnTo>
                              <a:lnTo>
                                <a:pt x="287" y="682"/>
                              </a:lnTo>
                              <a:lnTo>
                                <a:pt x="296" y="686"/>
                              </a:lnTo>
                              <a:lnTo>
                                <a:pt x="304" y="690"/>
                              </a:lnTo>
                              <a:lnTo>
                                <a:pt x="307" y="693"/>
                              </a:lnTo>
                              <a:lnTo>
                                <a:pt x="308" y="682"/>
                              </a:lnTo>
                              <a:lnTo>
                                <a:pt x="311" y="673"/>
                              </a:lnTo>
                              <a:lnTo>
                                <a:pt x="315" y="662"/>
                              </a:lnTo>
                              <a:lnTo>
                                <a:pt x="320" y="651"/>
                              </a:lnTo>
                              <a:lnTo>
                                <a:pt x="335" y="631"/>
                              </a:lnTo>
                              <a:lnTo>
                                <a:pt x="351" y="610"/>
                              </a:lnTo>
                              <a:lnTo>
                                <a:pt x="367" y="587"/>
                              </a:lnTo>
                              <a:lnTo>
                                <a:pt x="383" y="566"/>
                              </a:lnTo>
                              <a:lnTo>
                                <a:pt x="390" y="554"/>
                              </a:lnTo>
                              <a:lnTo>
                                <a:pt x="396" y="542"/>
                              </a:lnTo>
                              <a:lnTo>
                                <a:pt x="400" y="530"/>
                              </a:lnTo>
                              <a:lnTo>
                                <a:pt x="403" y="518"/>
                              </a:lnTo>
                              <a:lnTo>
                                <a:pt x="443" y="518"/>
                              </a:lnTo>
                              <a:lnTo>
                                <a:pt x="474" y="518"/>
                              </a:lnTo>
                              <a:lnTo>
                                <a:pt x="500" y="518"/>
                              </a:lnTo>
                              <a:lnTo>
                                <a:pt x="530" y="518"/>
                              </a:lnTo>
                              <a:lnTo>
                                <a:pt x="535" y="518"/>
                              </a:lnTo>
                              <a:lnTo>
                                <a:pt x="542" y="521"/>
                              </a:lnTo>
                              <a:lnTo>
                                <a:pt x="547" y="525"/>
                              </a:lnTo>
                              <a:lnTo>
                                <a:pt x="554" y="529"/>
                              </a:lnTo>
                              <a:lnTo>
                                <a:pt x="567" y="541"/>
                              </a:lnTo>
                              <a:lnTo>
                                <a:pt x="580" y="555"/>
                              </a:lnTo>
                              <a:lnTo>
                                <a:pt x="595" y="570"/>
                              </a:lnTo>
                              <a:lnTo>
                                <a:pt x="611" y="583"/>
                              </a:lnTo>
                              <a:lnTo>
                                <a:pt x="619" y="590"/>
                              </a:lnTo>
                              <a:lnTo>
                                <a:pt x="627" y="595"/>
                              </a:lnTo>
                              <a:lnTo>
                                <a:pt x="635" y="599"/>
                              </a:lnTo>
                              <a:lnTo>
                                <a:pt x="644" y="602"/>
                              </a:lnTo>
                              <a:lnTo>
                                <a:pt x="647" y="595"/>
                              </a:lnTo>
                              <a:lnTo>
                                <a:pt x="654" y="578"/>
                              </a:lnTo>
                              <a:lnTo>
                                <a:pt x="656" y="567"/>
                              </a:lnTo>
                              <a:lnTo>
                                <a:pt x="659" y="557"/>
                              </a:lnTo>
                              <a:lnTo>
                                <a:pt x="662" y="546"/>
                              </a:lnTo>
                              <a:lnTo>
                                <a:pt x="663" y="53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8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033463" y="4192588"/>
                          <a:ext cx="214312" cy="250825"/>
                        </a:xfrm>
                        <a:custGeom>
                          <a:avLst/>
                          <a:gdLst>
                            <a:gd name="T0" fmla="*/ 346 w 440"/>
                            <a:gd name="T1" fmla="*/ 63 h 518"/>
                            <a:gd name="T2" fmla="*/ 350 w 440"/>
                            <a:gd name="T3" fmla="*/ 113 h 518"/>
                            <a:gd name="T4" fmla="*/ 361 w 440"/>
                            <a:gd name="T5" fmla="*/ 163 h 518"/>
                            <a:gd name="T6" fmla="*/ 374 w 440"/>
                            <a:gd name="T7" fmla="*/ 181 h 518"/>
                            <a:gd name="T8" fmla="*/ 404 w 440"/>
                            <a:gd name="T9" fmla="*/ 207 h 518"/>
                            <a:gd name="T10" fmla="*/ 428 w 440"/>
                            <a:gd name="T11" fmla="*/ 239 h 518"/>
                            <a:gd name="T12" fmla="*/ 433 w 440"/>
                            <a:gd name="T13" fmla="*/ 265 h 518"/>
                            <a:gd name="T14" fmla="*/ 433 w 440"/>
                            <a:gd name="T15" fmla="*/ 279 h 518"/>
                            <a:gd name="T16" fmla="*/ 434 w 440"/>
                            <a:gd name="T17" fmla="*/ 306 h 518"/>
                            <a:gd name="T18" fmla="*/ 424 w 440"/>
                            <a:gd name="T19" fmla="*/ 337 h 518"/>
                            <a:gd name="T20" fmla="*/ 389 w 440"/>
                            <a:gd name="T21" fmla="*/ 374 h 518"/>
                            <a:gd name="T22" fmla="*/ 366 w 440"/>
                            <a:gd name="T23" fmla="*/ 424 h 518"/>
                            <a:gd name="T24" fmla="*/ 354 w 440"/>
                            <a:gd name="T25" fmla="*/ 465 h 518"/>
                            <a:gd name="T26" fmla="*/ 334 w 440"/>
                            <a:gd name="T27" fmla="*/ 480 h 518"/>
                            <a:gd name="T28" fmla="*/ 308 w 440"/>
                            <a:gd name="T29" fmla="*/ 484 h 518"/>
                            <a:gd name="T30" fmla="*/ 281 w 440"/>
                            <a:gd name="T31" fmla="*/ 488 h 518"/>
                            <a:gd name="T32" fmla="*/ 262 w 440"/>
                            <a:gd name="T33" fmla="*/ 500 h 518"/>
                            <a:gd name="T34" fmla="*/ 246 w 440"/>
                            <a:gd name="T35" fmla="*/ 512 h 518"/>
                            <a:gd name="T36" fmla="*/ 216 w 440"/>
                            <a:gd name="T37" fmla="*/ 476 h 518"/>
                            <a:gd name="T38" fmla="*/ 200 w 440"/>
                            <a:gd name="T39" fmla="*/ 437 h 518"/>
                            <a:gd name="T40" fmla="*/ 190 w 440"/>
                            <a:gd name="T41" fmla="*/ 382 h 518"/>
                            <a:gd name="T42" fmla="*/ 178 w 440"/>
                            <a:gd name="T43" fmla="*/ 324 h 518"/>
                            <a:gd name="T44" fmla="*/ 165 w 440"/>
                            <a:gd name="T45" fmla="*/ 291 h 518"/>
                            <a:gd name="T46" fmla="*/ 152 w 440"/>
                            <a:gd name="T47" fmla="*/ 281 h 518"/>
                            <a:gd name="T48" fmla="*/ 116 w 440"/>
                            <a:gd name="T49" fmla="*/ 269 h 518"/>
                            <a:gd name="T50" fmla="*/ 98 w 440"/>
                            <a:gd name="T51" fmla="*/ 263 h 518"/>
                            <a:gd name="T52" fmla="*/ 92 w 440"/>
                            <a:gd name="T53" fmla="*/ 237 h 518"/>
                            <a:gd name="T54" fmla="*/ 80 w 440"/>
                            <a:gd name="T55" fmla="*/ 196 h 518"/>
                            <a:gd name="T56" fmla="*/ 65 w 440"/>
                            <a:gd name="T57" fmla="*/ 172 h 518"/>
                            <a:gd name="T58" fmla="*/ 44 w 440"/>
                            <a:gd name="T59" fmla="*/ 155 h 518"/>
                            <a:gd name="T60" fmla="*/ 13 w 440"/>
                            <a:gd name="T61" fmla="*/ 145 h 518"/>
                            <a:gd name="T62" fmla="*/ 34 w 440"/>
                            <a:gd name="T63" fmla="*/ 128 h 518"/>
                            <a:gd name="T64" fmla="*/ 70 w 440"/>
                            <a:gd name="T65" fmla="*/ 104 h 518"/>
                            <a:gd name="T66" fmla="*/ 85 w 440"/>
                            <a:gd name="T67" fmla="*/ 83 h 518"/>
                            <a:gd name="T68" fmla="*/ 94 w 440"/>
                            <a:gd name="T69" fmla="*/ 55 h 518"/>
                            <a:gd name="T70" fmla="*/ 121 w 440"/>
                            <a:gd name="T71" fmla="*/ 48 h 518"/>
                            <a:gd name="T72" fmla="*/ 141 w 440"/>
                            <a:gd name="T73" fmla="*/ 53 h 518"/>
                            <a:gd name="T74" fmla="*/ 158 w 440"/>
                            <a:gd name="T75" fmla="*/ 52 h 518"/>
                            <a:gd name="T76" fmla="*/ 169 w 440"/>
                            <a:gd name="T77" fmla="*/ 40 h 518"/>
                            <a:gd name="T78" fmla="*/ 184 w 440"/>
                            <a:gd name="T79" fmla="*/ 13 h 518"/>
                            <a:gd name="T80" fmla="*/ 208 w 440"/>
                            <a:gd name="T81" fmla="*/ 8 h 518"/>
                            <a:gd name="T82" fmla="*/ 244 w 440"/>
                            <a:gd name="T83" fmla="*/ 24 h 518"/>
                            <a:gd name="T84" fmla="*/ 289 w 440"/>
                            <a:gd name="T85" fmla="*/ 29 h 518"/>
                            <a:gd name="T86" fmla="*/ 322 w 440"/>
                            <a:gd name="T87" fmla="*/ 29 h 518"/>
                            <a:gd name="T88" fmla="*/ 337 w 440"/>
                            <a:gd name="T89" fmla="*/ 31 h 518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w 440"/>
                            <a:gd name="T136" fmla="*/ 0 h 518"/>
                            <a:gd name="T137" fmla="*/ 440 w 440"/>
                            <a:gd name="T138" fmla="*/ 518 h 518"/>
                          </a:gdLst>
                          <a:ahLst/>
                          <a:cxnLst>
                            <a:cxn ang="T90">
                              <a:pos x="T0" y="T1"/>
                            </a:cxn>
                            <a:cxn ang="T91">
                              <a:pos x="T2" y="T3"/>
                            </a:cxn>
                            <a:cxn ang="T92">
                              <a:pos x="T4" y="T5"/>
                            </a:cxn>
                            <a:cxn ang="T93">
                              <a:pos x="T6" y="T7"/>
                            </a:cxn>
                            <a:cxn ang="T94">
                              <a:pos x="T8" y="T9"/>
                            </a:cxn>
                            <a:cxn ang="T95">
                              <a:pos x="T10" y="T11"/>
                            </a:cxn>
                            <a:cxn ang="T96">
                              <a:pos x="T12" y="T13"/>
                            </a:cxn>
                            <a:cxn ang="T97">
                              <a:pos x="T14" y="T15"/>
                            </a:cxn>
                            <a:cxn ang="T98">
                              <a:pos x="T16" y="T17"/>
                            </a:cxn>
                            <a:cxn ang="T99">
                              <a:pos x="T18" y="T19"/>
                            </a:cxn>
                            <a:cxn ang="T100">
                              <a:pos x="T20" y="T21"/>
                            </a:cxn>
                            <a:cxn ang="T101">
                              <a:pos x="T22" y="T23"/>
                            </a:cxn>
                            <a:cxn ang="T102">
                              <a:pos x="T24" y="T25"/>
                            </a:cxn>
                            <a:cxn ang="T103">
                              <a:pos x="T26" y="T27"/>
                            </a:cxn>
                            <a:cxn ang="T104">
                              <a:pos x="T28" y="T29"/>
                            </a:cxn>
                            <a:cxn ang="T105">
                              <a:pos x="T30" y="T31"/>
                            </a:cxn>
                            <a:cxn ang="T106">
                              <a:pos x="T32" y="T33"/>
                            </a:cxn>
                            <a:cxn ang="T107">
                              <a:pos x="T34" y="T35"/>
                            </a:cxn>
                            <a:cxn ang="T108">
                              <a:pos x="T36" y="T37"/>
                            </a:cxn>
                            <a:cxn ang="T109">
                              <a:pos x="T38" y="T39"/>
                            </a:cxn>
                            <a:cxn ang="T110">
                              <a:pos x="T40" y="T41"/>
                            </a:cxn>
                            <a:cxn ang="T111">
                              <a:pos x="T42" y="T43"/>
                            </a:cxn>
                            <a:cxn ang="T112">
                              <a:pos x="T44" y="T45"/>
                            </a:cxn>
                            <a:cxn ang="T113">
                              <a:pos x="T46" y="T47"/>
                            </a:cxn>
                            <a:cxn ang="T114">
                              <a:pos x="T48" y="T49"/>
                            </a:cxn>
                            <a:cxn ang="T115">
                              <a:pos x="T50" y="T51"/>
                            </a:cxn>
                            <a:cxn ang="T116">
                              <a:pos x="T52" y="T53"/>
                            </a:cxn>
                            <a:cxn ang="T117">
                              <a:pos x="T54" y="T55"/>
                            </a:cxn>
                            <a:cxn ang="T118">
                              <a:pos x="T56" y="T57"/>
                            </a:cxn>
                            <a:cxn ang="T119">
                              <a:pos x="T58" y="T59"/>
                            </a:cxn>
                            <a:cxn ang="T120">
                              <a:pos x="T60" y="T61"/>
                            </a:cxn>
                            <a:cxn ang="T121">
                              <a:pos x="T62" y="T63"/>
                            </a:cxn>
                            <a:cxn ang="T122">
                              <a:pos x="T64" y="T65"/>
                            </a:cxn>
                            <a:cxn ang="T123">
                              <a:pos x="T66" y="T67"/>
                            </a:cxn>
                            <a:cxn ang="T124">
                              <a:pos x="T68" y="T69"/>
                            </a:cxn>
                            <a:cxn ang="T125">
                              <a:pos x="T70" y="T71"/>
                            </a:cxn>
                            <a:cxn ang="T126">
                              <a:pos x="T72" y="T73"/>
                            </a:cxn>
                            <a:cxn ang="T127">
                              <a:pos x="T74" y="T75"/>
                            </a:cxn>
                            <a:cxn ang="T128">
                              <a:pos x="T76" y="T77"/>
                            </a:cxn>
                            <a:cxn ang="T129">
                              <a:pos x="T78" y="T79"/>
                            </a:cxn>
                            <a:cxn ang="T130">
                              <a:pos x="T80" y="T81"/>
                            </a:cxn>
                            <a:cxn ang="T131">
                              <a:pos x="T82" y="T83"/>
                            </a:cxn>
                            <a:cxn ang="T132">
                              <a:pos x="T84" y="T85"/>
                            </a:cxn>
                            <a:cxn ang="T133">
                              <a:pos x="T86" y="T87"/>
                            </a:cxn>
                            <a:cxn ang="T134">
                              <a:pos x="T88" y="T89"/>
                            </a:cxn>
                          </a:cxnLst>
                          <a:rect l="T135" t="T136" r="T137" b="T138"/>
                          <a:pathLst>
                            <a:path w="440" h="518">
                              <a:moveTo>
                                <a:pt x="337" y="31"/>
                              </a:moveTo>
                              <a:lnTo>
                                <a:pt x="342" y="47"/>
                              </a:lnTo>
                              <a:lnTo>
                                <a:pt x="346" y="63"/>
                              </a:lnTo>
                              <a:lnTo>
                                <a:pt x="348" y="80"/>
                              </a:lnTo>
                              <a:lnTo>
                                <a:pt x="349" y="96"/>
                              </a:lnTo>
                              <a:lnTo>
                                <a:pt x="350" y="113"/>
                              </a:lnTo>
                              <a:lnTo>
                                <a:pt x="352" y="131"/>
                              </a:lnTo>
                              <a:lnTo>
                                <a:pt x="356" y="147"/>
                              </a:lnTo>
                              <a:lnTo>
                                <a:pt x="361" y="163"/>
                              </a:lnTo>
                              <a:lnTo>
                                <a:pt x="365" y="169"/>
                              </a:lnTo>
                              <a:lnTo>
                                <a:pt x="369" y="175"/>
                              </a:lnTo>
                              <a:lnTo>
                                <a:pt x="374" y="181"/>
                              </a:lnTo>
                              <a:lnTo>
                                <a:pt x="380" y="187"/>
                              </a:lnTo>
                              <a:lnTo>
                                <a:pt x="392" y="197"/>
                              </a:lnTo>
                              <a:lnTo>
                                <a:pt x="404" y="207"/>
                              </a:lnTo>
                              <a:lnTo>
                                <a:pt x="416" y="219"/>
                              </a:lnTo>
                              <a:lnTo>
                                <a:pt x="425" y="231"/>
                              </a:lnTo>
                              <a:lnTo>
                                <a:pt x="428" y="239"/>
                              </a:lnTo>
                              <a:lnTo>
                                <a:pt x="430" y="247"/>
                              </a:lnTo>
                              <a:lnTo>
                                <a:pt x="433" y="256"/>
                              </a:lnTo>
                              <a:lnTo>
                                <a:pt x="433" y="265"/>
                              </a:lnTo>
                              <a:lnTo>
                                <a:pt x="433" y="276"/>
                              </a:lnTo>
                              <a:lnTo>
                                <a:pt x="433" y="277"/>
                              </a:lnTo>
                              <a:lnTo>
                                <a:pt x="433" y="279"/>
                              </a:lnTo>
                              <a:lnTo>
                                <a:pt x="433" y="289"/>
                              </a:lnTo>
                              <a:lnTo>
                                <a:pt x="433" y="298"/>
                              </a:lnTo>
                              <a:lnTo>
                                <a:pt x="434" y="306"/>
                              </a:lnTo>
                              <a:lnTo>
                                <a:pt x="436" y="316"/>
                              </a:lnTo>
                              <a:lnTo>
                                <a:pt x="440" y="325"/>
                              </a:lnTo>
                              <a:lnTo>
                                <a:pt x="424" y="337"/>
                              </a:lnTo>
                              <a:lnTo>
                                <a:pt x="410" y="348"/>
                              </a:lnTo>
                              <a:lnTo>
                                <a:pt x="400" y="361"/>
                              </a:lnTo>
                              <a:lnTo>
                                <a:pt x="389" y="374"/>
                              </a:lnTo>
                              <a:lnTo>
                                <a:pt x="380" y="389"/>
                              </a:lnTo>
                              <a:lnTo>
                                <a:pt x="373" y="405"/>
                              </a:lnTo>
                              <a:lnTo>
                                <a:pt x="366" y="424"/>
                              </a:lnTo>
                              <a:lnTo>
                                <a:pt x="361" y="445"/>
                              </a:lnTo>
                              <a:lnTo>
                                <a:pt x="358" y="457"/>
                              </a:lnTo>
                              <a:lnTo>
                                <a:pt x="354" y="465"/>
                              </a:lnTo>
                              <a:lnTo>
                                <a:pt x="349" y="472"/>
                              </a:lnTo>
                              <a:lnTo>
                                <a:pt x="342" y="476"/>
                              </a:lnTo>
                              <a:lnTo>
                                <a:pt x="334" y="480"/>
                              </a:lnTo>
                              <a:lnTo>
                                <a:pt x="326" y="481"/>
                              </a:lnTo>
                              <a:lnTo>
                                <a:pt x="317" y="482"/>
                              </a:lnTo>
                              <a:lnTo>
                                <a:pt x="308" y="484"/>
                              </a:lnTo>
                              <a:lnTo>
                                <a:pt x="298" y="485"/>
                              </a:lnTo>
                              <a:lnTo>
                                <a:pt x="289" y="486"/>
                              </a:lnTo>
                              <a:lnTo>
                                <a:pt x="281" y="488"/>
                              </a:lnTo>
                              <a:lnTo>
                                <a:pt x="274" y="490"/>
                              </a:lnTo>
                              <a:lnTo>
                                <a:pt x="268" y="494"/>
                              </a:lnTo>
                              <a:lnTo>
                                <a:pt x="262" y="500"/>
                              </a:lnTo>
                              <a:lnTo>
                                <a:pt x="260" y="508"/>
                              </a:lnTo>
                              <a:lnTo>
                                <a:pt x="258" y="518"/>
                              </a:lnTo>
                              <a:lnTo>
                                <a:pt x="246" y="512"/>
                              </a:lnTo>
                              <a:lnTo>
                                <a:pt x="234" y="500"/>
                              </a:lnTo>
                              <a:lnTo>
                                <a:pt x="224" y="489"/>
                              </a:lnTo>
                              <a:lnTo>
                                <a:pt x="216" y="476"/>
                              </a:lnTo>
                              <a:lnTo>
                                <a:pt x="209" y="464"/>
                              </a:lnTo>
                              <a:lnTo>
                                <a:pt x="204" y="450"/>
                              </a:lnTo>
                              <a:lnTo>
                                <a:pt x="200" y="437"/>
                              </a:lnTo>
                              <a:lnTo>
                                <a:pt x="196" y="424"/>
                              </a:lnTo>
                              <a:lnTo>
                                <a:pt x="194" y="410"/>
                              </a:lnTo>
                              <a:lnTo>
                                <a:pt x="190" y="382"/>
                              </a:lnTo>
                              <a:lnTo>
                                <a:pt x="185" y="353"/>
                              </a:lnTo>
                              <a:lnTo>
                                <a:pt x="182" y="338"/>
                              </a:lnTo>
                              <a:lnTo>
                                <a:pt x="178" y="324"/>
                              </a:lnTo>
                              <a:lnTo>
                                <a:pt x="174" y="309"/>
                              </a:lnTo>
                              <a:lnTo>
                                <a:pt x="168" y="295"/>
                              </a:lnTo>
                              <a:lnTo>
                                <a:pt x="165" y="291"/>
                              </a:lnTo>
                              <a:lnTo>
                                <a:pt x="161" y="287"/>
                              </a:lnTo>
                              <a:lnTo>
                                <a:pt x="157" y="284"/>
                              </a:lnTo>
                              <a:lnTo>
                                <a:pt x="152" y="281"/>
                              </a:lnTo>
                              <a:lnTo>
                                <a:pt x="140" y="276"/>
                              </a:lnTo>
                              <a:lnTo>
                                <a:pt x="128" y="272"/>
                              </a:lnTo>
                              <a:lnTo>
                                <a:pt x="116" y="269"/>
                              </a:lnTo>
                              <a:lnTo>
                                <a:pt x="105" y="267"/>
                              </a:lnTo>
                              <a:lnTo>
                                <a:pt x="101" y="265"/>
                              </a:lnTo>
                              <a:lnTo>
                                <a:pt x="98" y="263"/>
                              </a:lnTo>
                              <a:lnTo>
                                <a:pt x="97" y="261"/>
                              </a:lnTo>
                              <a:lnTo>
                                <a:pt x="96" y="259"/>
                              </a:lnTo>
                              <a:lnTo>
                                <a:pt x="92" y="237"/>
                              </a:lnTo>
                              <a:lnTo>
                                <a:pt x="86" y="216"/>
                              </a:lnTo>
                              <a:lnTo>
                                <a:pt x="82" y="205"/>
                              </a:lnTo>
                              <a:lnTo>
                                <a:pt x="80" y="196"/>
                              </a:lnTo>
                              <a:lnTo>
                                <a:pt x="76" y="188"/>
                              </a:lnTo>
                              <a:lnTo>
                                <a:pt x="70" y="179"/>
                              </a:lnTo>
                              <a:lnTo>
                                <a:pt x="65" y="172"/>
                              </a:lnTo>
                              <a:lnTo>
                                <a:pt x="58" y="165"/>
                              </a:lnTo>
                              <a:lnTo>
                                <a:pt x="52" y="159"/>
                              </a:lnTo>
                              <a:lnTo>
                                <a:pt x="44" y="155"/>
                              </a:lnTo>
                              <a:lnTo>
                                <a:pt x="34" y="151"/>
                              </a:lnTo>
                              <a:lnTo>
                                <a:pt x="24" y="147"/>
                              </a:lnTo>
                              <a:lnTo>
                                <a:pt x="13" y="145"/>
                              </a:lnTo>
                              <a:lnTo>
                                <a:pt x="0" y="144"/>
                              </a:lnTo>
                              <a:lnTo>
                                <a:pt x="17" y="136"/>
                              </a:lnTo>
                              <a:lnTo>
                                <a:pt x="34" y="128"/>
                              </a:lnTo>
                              <a:lnTo>
                                <a:pt x="49" y="119"/>
                              </a:lnTo>
                              <a:lnTo>
                                <a:pt x="64" y="109"/>
                              </a:lnTo>
                              <a:lnTo>
                                <a:pt x="70" y="104"/>
                              </a:lnTo>
                              <a:lnTo>
                                <a:pt x="76" y="97"/>
                              </a:lnTo>
                              <a:lnTo>
                                <a:pt x="81" y="91"/>
                              </a:lnTo>
                              <a:lnTo>
                                <a:pt x="85" y="83"/>
                              </a:lnTo>
                              <a:lnTo>
                                <a:pt x="89" y="75"/>
                              </a:lnTo>
                              <a:lnTo>
                                <a:pt x="92" y="64"/>
                              </a:lnTo>
                              <a:lnTo>
                                <a:pt x="94" y="55"/>
                              </a:lnTo>
                              <a:lnTo>
                                <a:pt x="96" y="43"/>
                              </a:lnTo>
                              <a:lnTo>
                                <a:pt x="109" y="44"/>
                              </a:lnTo>
                              <a:lnTo>
                                <a:pt x="121" y="48"/>
                              </a:lnTo>
                              <a:lnTo>
                                <a:pt x="128" y="51"/>
                              </a:lnTo>
                              <a:lnTo>
                                <a:pt x="134" y="52"/>
                              </a:lnTo>
                              <a:lnTo>
                                <a:pt x="141" y="53"/>
                              </a:lnTo>
                              <a:lnTo>
                                <a:pt x="150" y="55"/>
                              </a:lnTo>
                              <a:lnTo>
                                <a:pt x="154" y="53"/>
                              </a:lnTo>
                              <a:lnTo>
                                <a:pt x="158" y="52"/>
                              </a:lnTo>
                              <a:lnTo>
                                <a:pt x="161" y="51"/>
                              </a:lnTo>
                              <a:lnTo>
                                <a:pt x="165" y="48"/>
                              </a:lnTo>
                              <a:lnTo>
                                <a:pt x="169" y="40"/>
                              </a:lnTo>
                              <a:lnTo>
                                <a:pt x="174" y="32"/>
                              </a:lnTo>
                              <a:lnTo>
                                <a:pt x="178" y="23"/>
                              </a:lnTo>
                              <a:lnTo>
                                <a:pt x="184" y="13"/>
                              </a:lnTo>
                              <a:lnTo>
                                <a:pt x="190" y="5"/>
                              </a:lnTo>
                              <a:lnTo>
                                <a:pt x="198" y="0"/>
                              </a:lnTo>
                              <a:lnTo>
                                <a:pt x="208" y="8"/>
                              </a:lnTo>
                              <a:lnTo>
                                <a:pt x="218" y="15"/>
                              </a:lnTo>
                              <a:lnTo>
                                <a:pt x="230" y="20"/>
                              </a:lnTo>
                              <a:lnTo>
                                <a:pt x="244" y="24"/>
                              </a:lnTo>
                              <a:lnTo>
                                <a:pt x="257" y="27"/>
                              </a:lnTo>
                              <a:lnTo>
                                <a:pt x="273" y="29"/>
                              </a:lnTo>
                              <a:lnTo>
                                <a:pt x="289" y="29"/>
                              </a:lnTo>
                              <a:lnTo>
                                <a:pt x="306" y="31"/>
                              </a:lnTo>
                              <a:lnTo>
                                <a:pt x="314" y="31"/>
                              </a:lnTo>
                              <a:lnTo>
                                <a:pt x="322" y="29"/>
                              </a:lnTo>
                              <a:lnTo>
                                <a:pt x="329" y="28"/>
                              </a:lnTo>
                              <a:lnTo>
                                <a:pt x="337" y="24"/>
                              </a:lnTo>
                              <a:lnTo>
                                <a:pt x="337" y="3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599" name="Freeform 6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54075" y="4017963"/>
                          <a:ext cx="277813" cy="265112"/>
                        </a:xfrm>
                        <a:custGeom>
                          <a:avLst/>
                          <a:gdLst>
                            <a:gd name="T0" fmla="*/ 314 w 571"/>
                            <a:gd name="T1" fmla="*/ 85 h 548"/>
                            <a:gd name="T2" fmla="*/ 308 w 571"/>
                            <a:gd name="T3" fmla="*/ 100 h 548"/>
                            <a:gd name="T4" fmla="*/ 294 w 571"/>
                            <a:gd name="T5" fmla="*/ 108 h 548"/>
                            <a:gd name="T6" fmla="*/ 256 w 571"/>
                            <a:gd name="T7" fmla="*/ 98 h 548"/>
                            <a:gd name="T8" fmla="*/ 226 w 571"/>
                            <a:gd name="T9" fmla="*/ 74 h 548"/>
                            <a:gd name="T10" fmla="*/ 193 w 571"/>
                            <a:gd name="T11" fmla="*/ 35 h 548"/>
                            <a:gd name="T12" fmla="*/ 158 w 571"/>
                            <a:gd name="T13" fmla="*/ 4 h 548"/>
                            <a:gd name="T14" fmla="*/ 133 w 571"/>
                            <a:gd name="T15" fmla="*/ 0 h 548"/>
                            <a:gd name="T16" fmla="*/ 122 w 571"/>
                            <a:gd name="T17" fmla="*/ 8 h 548"/>
                            <a:gd name="T18" fmla="*/ 118 w 571"/>
                            <a:gd name="T19" fmla="*/ 45 h 548"/>
                            <a:gd name="T20" fmla="*/ 118 w 571"/>
                            <a:gd name="T21" fmla="*/ 71 h 548"/>
                            <a:gd name="T22" fmla="*/ 109 w 571"/>
                            <a:gd name="T23" fmla="*/ 89 h 548"/>
                            <a:gd name="T24" fmla="*/ 60 w 571"/>
                            <a:gd name="T25" fmla="*/ 126 h 548"/>
                            <a:gd name="T26" fmla="*/ 28 w 571"/>
                            <a:gd name="T27" fmla="*/ 150 h 548"/>
                            <a:gd name="T28" fmla="*/ 5 w 571"/>
                            <a:gd name="T29" fmla="*/ 182 h 548"/>
                            <a:gd name="T30" fmla="*/ 0 w 571"/>
                            <a:gd name="T31" fmla="*/ 202 h 548"/>
                            <a:gd name="T32" fmla="*/ 2 w 571"/>
                            <a:gd name="T33" fmla="*/ 237 h 548"/>
                            <a:gd name="T34" fmla="*/ 20 w 571"/>
                            <a:gd name="T35" fmla="*/ 258 h 548"/>
                            <a:gd name="T36" fmla="*/ 48 w 571"/>
                            <a:gd name="T37" fmla="*/ 265 h 548"/>
                            <a:gd name="T38" fmla="*/ 70 w 571"/>
                            <a:gd name="T39" fmla="*/ 260 h 548"/>
                            <a:gd name="T40" fmla="*/ 84 w 571"/>
                            <a:gd name="T41" fmla="*/ 249 h 548"/>
                            <a:gd name="T42" fmla="*/ 106 w 571"/>
                            <a:gd name="T43" fmla="*/ 265 h 548"/>
                            <a:gd name="T44" fmla="*/ 150 w 571"/>
                            <a:gd name="T45" fmla="*/ 337 h 548"/>
                            <a:gd name="T46" fmla="*/ 174 w 571"/>
                            <a:gd name="T47" fmla="*/ 350 h 548"/>
                            <a:gd name="T48" fmla="*/ 221 w 571"/>
                            <a:gd name="T49" fmla="*/ 362 h 548"/>
                            <a:gd name="T50" fmla="*/ 245 w 571"/>
                            <a:gd name="T51" fmla="*/ 374 h 548"/>
                            <a:gd name="T52" fmla="*/ 261 w 571"/>
                            <a:gd name="T53" fmla="*/ 394 h 548"/>
                            <a:gd name="T54" fmla="*/ 264 w 571"/>
                            <a:gd name="T55" fmla="*/ 426 h 548"/>
                            <a:gd name="T56" fmla="*/ 252 w 571"/>
                            <a:gd name="T57" fmla="*/ 458 h 548"/>
                            <a:gd name="T58" fmla="*/ 241 w 571"/>
                            <a:gd name="T59" fmla="*/ 548 h 548"/>
                            <a:gd name="T60" fmla="*/ 264 w 571"/>
                            <a:gd name="T61" fmla="*/ 521 h 548"/>
                            <a:gd name="T62" fmla="*/ 278 w 571"/>
                            <a:gd name="T63" fmla="*/ 516 h 548"/>
                            <a:gd name="T64" fmla="*/ 289 w 571"/>
                            <a:gd name="T65" fmla="*/ 522 h 548"/>
                            <a:gd name="T66" fmla="*/ 337 w 571"/>
                            <a:gd name="T67" fmla="*/ 517 h 548"/>
                            <a:gd name="T68" fmla="*/ 407 w 571"/>
                            <a:gd name="T69" fmla="*/ 492 h 548"/>
                            <a:gd name="T70" fmla="*/ 447 w 571"/>
                            <a:gd name="T71" fmla="*/ 458 h 548"/>
                            <a:gd name="T72" fmla="*/ 462 w 571"/>
                            <a:gd name="T73" fmla="*/ 436 h 548"/>
                            <a:gd name="T74" fmla="*/ 469 w 571"/>
                            <a:gd name="T75" fmla="*/ 404 h 548"/>
                            <a:gd name="T76" fmla="*/ 501 w 571"/>
                            <a:gd name="T77" fmla="*/ 412 h 548"/>
                            <a:gd name="T78" fmla="*/ 523 w 571"/>
                            <a:gd name="T79" fmla="*/ 416 h 548"/>
                            <a:gd name="T80" fmla="*/ 534 w 571"/>
                            <a:gd name="T81" fmla="*/ 412 h 548"/>
                            <a:gd name="T82" fmla="*/ 547 w 571"/>
                            <a:gd name="T83" fmla="*/ 393 h 548"/>
                            <a:gd name="T84" fmla="*/ 563 w 571"/>
                            <a:gd name="T85" fmla="*/ 366 h 548"/>
                            <a:gd name="T86" fmla="*/ 559 w 571"/>
                            <a:gd name="T87" fmla="*/ 345 h 548"/>
                            <a:gd name="T88" fmla="*/ 546 w 571"/>
                            <a:gd name="T89" fmla="*/ 314 h 548"/>
                            <a:gd name="T90" fmla="*/ 541 w 571"/>
                            <a:gd name="T91" fmla="*/ 277 h 548"/>
                            <a:gd name="T92" fmla="*/ 551 w 571"/>
                            <a:gd name="T93" fmla="*/ 246 h 548"/>
                            <a:gd name="T94" fmla="*/ 566 w 571"/>
                            <a:gd name="T95" fmla="*/ 220 h 548"/>
                            <a:gd name="T96" fmla="*/ 571 w 571"/>
                            <a:gd name="T97" fmla="*/ 193 h 548"/>
                            <a:gd name="T98" fmla="*/ 563 w 571"/>
                            <a:gd name="T99" fmla="*/ 180 h 548"/>
                            <a:gd name="T100" fmla="*/ 538 w 571"/>
                            <a:gd name="T101" fmla="*/ 158 h 548"/>
                            <a:gd name="T102" fmla="*/ 525 w 571"/>
                            <a:gd name="T103" fmla="*/ 142 h 548"/>
                            <a:gd name="T104" fmla="*/ 529 w 571"/>
                            <a:gd name="T105" fmla="*/ 117 h 548"/>
                            <a:gd name="T106" fmla="*/ 541 w 571"/>
                            <a:gd name="T107" fmla="*/ 90 h 548"/>
                            <a:gd name="T108" fmla="*/ 539 w 571"/>
                            <a:gd name="T109" fmla="*/ 73 h 548"/>
                            <a:gd name="T110" fmla="*/ 529 w 571"/>
                            <a:gd name="T111" fmla="*/ 55 h 548"/>
                            <a:gd name="T112" fmla="*/ 447 w 571"/>
                            <a:gd name="T113" fmla="*/ 84 h 548"/>
                            <a:gd name="T114" fmla="*/ 390 w 571"/>
                            <a:gd name="T115" fmla="*/ 90 h 548"/>
                            <a:gd name="T116" fmla="*/ 345 w 571"/>
                            <a:gd name="T117" fmla="*/ 88 h 548"/>
                            <a:gd name="T118" fmla="*/ 336 w 571"/>
                            <a:gd name="T119" fmla="*/ 80 h 548"/>
                            <a:gd name="T120" fmla="*/ 332 w 571"/>
                            <a:gd name="T121" fmla="*/ 67 h 548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571"/>
                            <a:gd name="T184" fmla="*/ 0 h 548"/>
                            <a:gd name="T185" fmla="*/ 571 w 571"/>
                            <a:gd name="T186" fmla="*/ 548 h 548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571" h="548">
                              <a:moveTo>
                                <a:pt x="325" y="78"/>
                              </a:moveTo>
                              <a:lnTo>
                                <a:pt x="318" y="81"/>
                              </a:lnTo>
                              <a:lnTo>
                                <a:pt x="314" y="85"/>
                              </a:lnTo>
                              <a:lnTo>
                                <a:pt x="312" y="90"/>
                              </a:lnTo>
                              <a:lnTo>
                                <a:pt x="309" y="96"/>
                              </a:lnTo>
                              <a:lnTo>
                                <a:pt x="308" y="100"/>
                              </a:lnTo>
                              <a:lnTo>
                                <a:pt x="305" y="104"/>
                              </a:lnTo>
                              <a:lnTo>
                                <a:pt x="300" y="106"/>
                              </a:lnTo>
                              <a:lnTo>
                                <a:pt x="294" y="108"/>
                              </a:lnTo>
                              <a:lnTo>
                                <a:pt x="281" y="106"/>
                              </a:lnTo>
                              <a:lnTo>
                                <a:pt x="268" y="104"/>
                              </a:lnTo>
                              <a:lnTo>
                                <a:pt x="256" y="98"/>
                              </a:lnTo>
                              <a:lnTo>
                                <a:pt x="245" y="92"/>
                              </a:lnTo>
                              <a:lnTo>
                                <a:pt x="236" y="82"/>
                              </a:lnTo>
                              <a:lnTo>
                                <a:pt x="226" y="74"/>
                              </a:lnTo>
                              <a:lnTo>
                                <a:pt x="218" y="64"/>
                              </a:lnTo>
                              <a:lnTo>
                                <a:pt x="209" y="55"/>
                              </a:lnTo>
                              <a:lnTo>
                                <a:pt x="193" y="35"/>
                              </a:lnTo>
                              <a:lnTo>
                                <a:pt x="177" y="17"/>
                              </a:lnTo>
                              <a:lnTo>
                                <a:pt x="168" y="9"/>
                              </a:lnTo>
                              <a:lnTo>
                                <a:pt x="158" y="4"/>
                              </a:lnTo>
                              <a:lnTo>
                                <a:pt x="149" y="1"/>
                              </a:lnTo>
                              <a:lnTo>
                                <a:pt x="138" y="0"/>
                              </a:lnTo>
                              <a:lnTo>
                                <a:pt x="133" y="0"/>
                              </a:lnTo>
                              <a:lnTo>
                                <a:pt x="129" y="3"/>
                              </a:lnTo>
                              <a:lnTo>
                                <a:pt x="125" y="4"/>
                              </a:lnTo>
                              <a:lnTo>
                                <a:pt x="122" y="8"/>
                              </a:lnTo>
                              <a:lnTo>
                                <a:pt x="118" y="16"/>
                              </a:lnTo>
                              <a:lnTo>
                                <a:pt x="117" y="25"/>
                              </a:lnTo>
                              <a:lnTo>
                                <a:pt x="118" y="45"/>
                              </a:lnTo>
                              <a:lnTo>
                                <a:pt x="120" y="60"/>
                              </a:lnTo>
                              <a:lnTo>
                                <a:pt x="120" y="65"/>
                              </a:lnTo>
                              <a:lnTo>
                                <a:pt x="118" y="71"/>
                              </a:lnTo>
                              <a:lnTo>
                                <a:pt x="117" y="76"/>
                              </a:lnTo>
                              <a:lnTo>
                                <a:pt x="114" y="80"/>
                              </a:lnTo>
                              <a:lnTo>
                                <a:pt x="109" y="89"/>
                              </a:lnTo>
                              <a:lnTo>
                                <a:pt x="101" y="97"/>
                              </a:lnTo>
                              <a:lnTo>
                                <a:pt x="82" y="112"/>
                              </a:lnTo>
                              <a:lnTo>
                                <a:pt x="60" y="126"/>
                              </a:lnTo>
                              <a:lnTo>
                                <a:pt x="49" y="133"/>
                              </a:lnTo>
                              <a:lnTo>
                                <a:pt x="37" y="141"/>
                              </a:lnTo>
                              <a:lnTo>
                                <a:pt x="28" y="150"/>
                              </a:lnTo>
                              <a:lnTo>
                                <a:pt x="18" y="160"/>
                              </a:lnTo>
                              <a:lnTo>
                                <a:pt x="10" y="170"/>
                              </a:lnTo>
                              <a:lnTo>
                                <a:pt x="5" y="182"/>
                              </a:lnTo>
                              <a:lnTo>
                                <a:pt x="2" y="189"/>
                              </a:lnTo>
                              <a:lnTo>
                                <a:pt x="1" y="196"/>
                              </a:lnTo>
                              <a:lnTo>
                                <a:pt x="0" y="202"/>
                              </a:lnTo>
                              <a:lnTo>
                                <a:pt x="0" y="210"/>
                              </a:lnTo>
                              <a:lnTo>
                                <a:pt x="0" y="225"/>
                              </a:lnTo>
                              <a:lnTo>
                                <a:pt x="2" y="237"/>
                              </a:lnTo>
                              <a:lnTo>
                                <a:pt x="6" y="246"/>
                              </a:lnTo>
                              <a:lnTo>
                                <a:pt x="12" y="253"/>
                              </a:lnTo>
                              <a:lnTo>
                                <a:pt x="20" y="258"/>
                              </a:lnTo>
                              <a:lnTo>
                                <a:pt x="28" y="262"/>
                              </a:lnTo>
                              <a:lnTo>
                                <a:pt x="37" y="264"/>
                              </a:lnTo>
                              <a:lnTo>
                                <a:pt x="48" y="265"/>
                              </a:lnTo>
                              <a:lnTo>
                                <a:pt x="56" y="264"/>
                              </a:lnTo>
                              <a:lnTo>
                                <a:pt x="64" y="262"/>
                              </a:lnTo>
                              <a:lnTo>
                                <a:pt x="70" y="260"/>
                              </a:lnTo>
                              <a:lnTo>
                                <a:pt x="76" y="257"/>
                              </a:lnTo>
                              <a:lnTo>
                                <a:pt x="80" y="253"/>
                              </a:lnTo>
                              <a:lnTo>
                                <a:pt x="84" y="249"/>
                              </a:lnTo>
                              <a:lnTo>
                                <a:pt x="88" y="245"/>
                              </a:lnTo>
                              <a:lnTo>
                                <a:pt x="90" y="241"/>
                              </a:lnTo>
                              <a:lnTo>
                                <a:pt x="106" y="265"/>
                              </a:lnTo>
                              <a:lnTo>
                                <a:pt x="122" y="290"/>
                              </a:lnTo>
                              <a:lnTo>
                                <a:pt x="137" y="316"/>
                              </a:lnTo>
                              <a:lnTo>
                                <a:pt x="150" y="337"/>
                              </a:lnTo>
                              <a:lnTo>
                                <a:pt x="157" y="342"/>
                              </a:lnTo>
                              <a:lnTo>
                                <a:pt x="165" y="346"/>
                              </a:lnTo>
                              <a:lnTo>
                                <a:pt x="174" y="350"/>
                              </a:lnTo>
                              <a:lnTo>
                                <a:pt x="184" y="353"/>
                              </a:lnTo>
                              <a:lnTo>
                                <a:pt x="202" y="357"/>
                              </a:lnTo>
                              <a:lnTo>
                                <a:pt x="221" y="362"/>
                              </a:lnTo>
                              <a:lnTo>
                                <a:pt x="229" y="365"/>
                              </a:lnTo>
                              <a:lnTo>
                                <a:pt x="238" y="369"/>
                              </a:lnTo>
                              <a:lnTo>
                                <a:pt x="245" y="374"/>
                              </a:lnTo>
                              <a:lnTo>
                                <a:pt x="252" y="380"/>
                              </a:lnTo>
                              <a:lnTo>
                                <a:pt x="257" y="386"/>
                              </a:lnTo>
                              <a:lnTo>
                                <a:pt x="261" y="394"/>
                              </a:lnTo>
                              <a:lnTo>
                                <a:pt x="264" y="404"/>
                              </a:lnTo>
                              <a:lnTo>
                                <a:pt x="265" y="416"/>
                              </a:lnTo>
                              <a:lnTo>
                                <a:pt x="264" y="426"/>
                              </a:lnTo>
                              <a:lnTo>
                                <a:pt x="261" y="437"/>
                              </a:lnTo>
                              <a:lnTo>
                                <a:pt x="257" y="449"/>
                              </a:lnTo>
                              <a:lnTo>
                                <a:pt x="252" y="458"/>
                              </a:lnTo>
                              <a:lnTo>
                                <a:pt x="241" y="478"/>
                              </a:lnTo>
                              <a:lnTo>
                                <a:pt x="234" y="493"/>
                              </a:lnTo>
                              <a:lnTo>
                                <a:pt x="241" y="548"/>
                              </a:lnTo>
                              <a:lnTo>
                                <a:pt x="246" y="538"/>
                              </a:lnTo>
                              <a:lnTo>
                                <a:pt x="254" y="530"/>
                              </a:lnTo>
                              <a:lnTo>
                                <a:pt x="264" y="521"/>
                              </a:lnTo>
                              <a:lnTo>
                                <a:pt x="277" y="512"/>
                              </a:lnTo>
                              <a:lnTo>
                                <a:pt x="277" y="514"/>
                              </a:lnTo>
                              <a:lnTo>
                                <a:pt x="278" y="516"/>
                              </a:lnTo>
                              <a:lnTo>
                                <a:pt x="280" y="518"/>
                              </a:lnTo>
                              <a:lnTo>
                                <a:pt x="282" y="520"/>
                              </a:lnTo>
                              <a:lnTo>
                                <a:pt x="289" y="522"/>
                              </a:lnTo>
                              <a:lnTo>
                                <a:pt x="301" y="524"/>
                              </a:lnTo>
                              <a:lnTo>
                                <a:pt x="318" y="522"/>
                              </a:lnTo>
                              <a:lnTo>
                                <a:pt x="337" y="517"/>
                              </a:lnTo>
                              <a:lnTo>
                                <a:pt x="357" y="513"/>
                              </a:lnTo>
                              <a:lnTo>
                                <a:pt x="378" y="512"/>
                              </a:lnTo>
                              <a:lnTo>
                                <a:pt x="407" y="492"/>
                              </a:lnTo>
                              <a:lnTo>
                                <a:pt x="435" y="470"/>
                              </a:lnTo>
                              <a:lnTo>
                                <a:pt x="442" y="465"/>
                              </a:lnTo>
                              <a:lnTo>
                                <a:pt x="447" y="458"/>
                              </a:lnTo>
                              <a:lnTo>
                                <a:pt x="453" y="452"/>
                              </a:lnTo>
                              <a:lnTo>
                                <a:pt x="458" y="444"/>
                              </a:lnTo>
                              <a:lnTo>
                                <a:pt x="462" y="436"/>
                              </a:lnTo>
                              <a:lnTo>
                                <a:pt x="465" y="425"/>
                              </a:lnTo>
                              <a:lnTo>
                                <a:pt x="467" y="416"/>
                              </a:lnTo>
                              <a:lnTo>
                                <a:pt x="469" y="404"/>
                              </a:lnTo>
                              <a:lnTo>
                                <a:pt x="482" y="405"/>
                              </a:lnTo>
                              <a:lnTo>
                                <a:pt x="494" y="409"/>
                              </a:lnTo>
                              <a:lnTo>
                                <a:pt x="501" y="412"/>
                              </a:lnTo>
                              <a:lnTo>
                                <a:pt x="507" y="413"/>
                              </a:lnTo>
                              <a:lnTo>
                                <a:pt x="514" y="414"/>
                              </a:lnTo>
                              <a:lnTo>
                                <a:pt x="523" y="416"/>
                              </a:lnTo>
                              <a:lnTo>
                                <a:pt x="527" y="414"/>
                              </a:lnTo>
                              <a:lnTo>
                                <a:pt x="531" y="413"/>
                              </a:lnTo>
                              <a:lnTo>
                                <a:pt x="534" y="412"/>
                              </a:lnTo>
                              <a:lnTo>
                                <a:pt x="538" y="409"/>
                              </a:lnTo>
                              <a:lnTo>
                                <a:pt x="542" y="401"/>
                              </a:lnTo>
                              <a:lnTo>
                                <a:pt x="547" y="393"/>
                              </a:lnTo>
                              <a:lnTo>
                                <a:pt x="551" y="384"/>
                              </a:lnTo>
                              <a:lnTo>
                                <a:pt x="557" y="374"/>
                              </a:lnTo>
                              <a:lnTo>
                                <a:pt x="563" y="366"/>
                              </a:lnTo>
                              <a:lnTo>
                                <a:pt x="571" y="361"/>
                              </a:lnTo>
                              <a:lnTo>
                                <a:pt x="565" y="354"/>
                              </a:lnTo>
                              <a:lnTo>
                                <a:pt x="559" y="345"/>
                              </a:lnTo>
                              <a:lnTo>
                                <a:pt x="554" y="336"/>
                              </a:lnTo>
                              <a:lnTo>
                                <a:pt x="550" y="325"/>
                              </a:lnTo>
                              <a:lnTo>
                                <a:pt x="546" y="314"/>
                              </a:lnTo>
                              <a:lnTo>
                                <a:pt x="543" y="302"/>
                              </a:lnTo>
                              <a:lnTo>
                                <a:pt x="542" y="290"/>
                              </a:lnTo>
                              <a:lnTo>
                                <a:pt x="541" y="277"/>
                              </a:lnTo>
                              <a:lnTo>
                                <a:pt x="542" y="266"/>
                              </a:lnTo>
                              <a:lnTo>
                                <a:pt x="546" y="256"/>
                              </a:lnTo>
                              <a:lnTo>
                                <a:pt x="551" y="246"/>
                              </a:lnTo>
                              <a:lnTo>
                                <a:pt x="557" y="237"/>
                              </a:lnTo>
                              <a:lnTo>
                                <a:pt x="562" y="229"/>
                              </a:lnTo>
                              <a:lnTo>
                                <a:pt x="566" y="220"/>
                              </a:lnTo>
                              <a:lnTo>
                                <a:pt x="570" y="209"/>
                              </a:lnTo>
                              <a:lnTo>
                                <a:pt x="571" y="198"/>
                              </a:lnTo>
                              <a:lnTo>
                                <a:pt x="571" y="193"/>
                              </a:lnTo>
                              <a:lnTo>
                                <a:pt x="569" y="188"/>
                              </a:lnTo>
                              <a:lnTo>
                                <a:pt x="567" y="184"/>
                              </a:lnTo>
                              <a:lnTo>
                                <a:pt x="563" y="180"/>
                              </a:lnTo>
                              <a:lnTo>
                                <a:pt x="557" y="172"/>
                              </a:lnTo>
                              <a:lnTo>
                                <a:pt x="547" y="165"/>
                              </a:lnTo>
                              <a:lnTo>
                                <a:pt x="538" y="158"/>
                              </a:lnTo>
                              <a:lnTo>
                                <a:pt x="531" y="150"/>
                              </a:lnTo>
                              <a:lnTo>
                                <a:pt x="527" y="146"/>
                              </a:lnTo>
                              <a:lnTo>
                                <a:pt x="525" y="142"/>
                              </a:lnTo>
                              <a:lnTo>
                                <a:pt x="523" y="137"/>
                              </a:lnTo>
                              <a:lnTo>
                                <a:pt x="523" y="132"/>
                              </a:lnTo>
                              <a:lnTo>
                                <a:pt x="529" y="117"/>
                              </a:lnTo>
                              <a:lnTo>
                                <a:pt x="538" y="100"/>
                              </a:lnTo>
                              <a:lnTo>
                                <a:pt x="539" y="94"/>
                              </a:lnTo>
                              <a:lnTo>
                                <a:pt x="541" y="90"/>
                              </a:lnTo>
                              <a:lnTo>
                                <a:pt x="541" y="85"/>
                              </a:lnTo>
                              <a:lnTo>
                                <a:pt x="541" y="78"/>
                              </a:lnTo>
                              <a:lnTo>
                                <a:pt x="539" y="73"/>
                              </a:lnTo>
                              <a:lnTo>
                                <a:pt x="538" y="67"/>
                              </a:lnTo>
                              <a:lnTo>
                                <a:pt x="534" y="61"/>
                              </a:lnTo>
                              <a:lnTo>
                                <a:pt x="529" y="55"/>
                              </a:lnTo>
                              <a:lnTo>
                                <a:pt x="498" y="68"/>
                              </a:lnTo>
                              <a:lnTo>
                                <a:pt x="465" y="78"/>
                              </a:lnTo>
                              <a:lnTo>
                                <a:pt x="447" y="84"/>
                              </a:lnTo>
                              <a:lnTo>
                                <a:pt x="429" y="86"/>
                              </a:lnTo>
                              <a:lnTo>
                                <a:pt x="410" y="89"/>
                              </a:lnTo>
                              <a:lnTo>
                                <a:pt x="390" y="90"/>
                              </a:lnTo>
                              <a:lnTo>
                                <a:pt x="369" y="90"/>
                              </a:lnTo>
                              <a:lnTo>
                                <a:pt x="349" y="89"/>
                              </a:lnTo>
                              <a:lnTo>
                                <a:pt x="345" y="88"/>
                              </a:lnTo>
                              <a:lnTo>
                                <a:pt x="342" y="85"/>
                              </a:lnTo>
                              <a:lnTo>
                                <a:pt x="338" y="82"/>
                              </a:lnTo>
                              <a:lnTo>
                                <a:pt x="336" y="80"/>
                              </a:lnTo>
                              <a:lnTo>
                                <a:pt x="334" y="76"/>
                              </a:lnTo>
                              <a:lnTo>
                                <a:pt x="332" y="72"/>
                              </a:lnTo>
                              <a:lnTo>
                                <a:pt x="332" y="67"/>
                              </a:lnTo>
                              <a:lnTo>
                                <a:pt x="330" y="60"/>
                              </a:lnTo>
                              <a:lnTo>
                                <a:pt x="325" y="7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0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60463" y="4351338"/>
                          <a:ext cx="230187" cy="222250"/>
                        </a:xfrm>
                        <a:custGeom>
                          <a:avLst/>
                          <a:gdLst>
                            <a:gd name="T0" fmla="*/ 195 w 476"/>
                            <a:gd name="T1" fmla="*/ 25 h 464"/>
                            <a:gd name="T2" fmla="*/ 215 w 476"/>
                            <a:gd name="T3" fmla="*/ 55 h 464"/>
                            <a:gd name="T4" fmla="*/ 242 w 476"/>
                            <a:gd name="T5" fmla="*/ 72 h 464"/>
                            <a:gd name="T6" fmla="*/ 286 w 476"/>
                            <a:gd name="T7" fmla="*/ 51 h 464"/>
                            <a:gd name="T8" fmla="*/ 298 w 476"/>
                            <a:gd name="T9" fmla="*/ 29 h 464"/>
                            <a:gd name="T10" fmla="*/ 316 w 476"/>
                            <a:gd name="T11" fmla="*/ 17 h 464"/>
                            <a:gd name="T12" fmla="*/ 368 w 476"/>
                            <a:gd name="T13" fmla="*/ 12 h 464"/>
                            <a:gd name="T14" fmla="*/ 378 w 476"/>
                            <a:gd name="T15" fmla="*/ 36 h 464"/>
                            <a:gd name="T16" fmla="*/ 375 w 476"/>
                            <a:gd name="T17" fmla="*/ 69 h 464"/>
                            <a:gd name="T18" fmla="*/ 383 w 476"/>
                            <a:gd name="T19" fmla="*/ 88 h 464"/>
                            <a:gd name="T20" fmla="*/ 402 w 476"/>
                            <a:gd name="T21" fmla="*/ 96 h 464"/>
                            <a:gd name="T22" fmla="*/ 438 w 476"/>
                            <a:gd name="T23" fmla="*/ 96 h 464"/>
                            <a:gd name="T24" fmla="*/ 458 w 476"/>
                            <a:gd name="T25" fmla="*/ 97 h 464"/>
                            <a:gd name="T26" fmla="*/ 468 w 476"/>
                            <a:gd name="T27" fmla="*/ 104 h 464"/>
                            <a:gd name="T28" fmla="*/ 475 w 476"/>
                            <a:gd name="T29" fmla="*/ 152 h 464"/>
                            <a:gd name="T30" fmla="*/ 440 w 476"/>
                            <a:gd name="T31" fmla="*/ 204 h 464"/>
                            <a:gd name="T32" fmla="*/ 383 w 476"/>
                            <a:gd name="T33" fmla="*/ 251 h 464"/>
                            <a:gd name="T34" fmla="*/ 359 w 476"/>
                            <a:gd name="T35" fmla="*/ 285 h 464"/>
                            <a:gd name="T36" fmla="*/ 356 w 476"/>
                            <a:gd name="T37" fmla="*/ 317 h 464"/>
                            <a:gd name="T38" fmla="*/ 356 w 476"/>
                            <a:gd name="T39" fmla="*/ 385 h 464"/>
                            <a:gd name="T40" fmla="*/ 354 w 476"/>
                            <a:gd name="T41" fmla="*/ 432 h 464"/>
                            <a:gd name="T42" fmla="*/ 343 w 476"/>
                            <a:gd name="T43" fmla="*/ 452 h 464"/>
                            <a:gd name="T44" fmla="*/ 327 w 476"/>
                            <a:gd name="T45" fmla="*/ 461 h 464"/>
                            <a:gd name="T46" fmla="*/ 302 w 476"/>
                            <a:gd name="T47" fmla="*/ 464 h 464"/>
                            <a:gd name="T48" fmla="*/ 276 w 476"/>
                            <a:gd name="T49" fmla="*/ 460 h 464"/>
                            <a:gd name="T50" fmla="*/ 234 w 476"/>
                            <a:gd name="T51" fmla="*/ 439 h 464"/>
                            <a:gd name="T52" fmla="*/ 199 w 476"/>
                            <a:gd name="T53" fmla="*/ 407 h 464"/>
                            <a:gd name="T54" fmla="*/ 187 w 476"/>
                            <a:gd name="T55" fmla="*/ 385 h 464"/>
                            <a:gd name="T56" fmla="*/ 186 w 476"/>
                            <a:gd name="T57" fmla="*/ 352 h 464"/>
                            <a:gd name="T58" fmla="*/ 186 w 476"/>
                            <a:gd name="T59" fmla="*/ 335 h 464"/>
                            <a:gd name="T60" fmla="*/ 180 w 476"/>
                            <a:gd name="T61" fmla="*/ 324 h 464"/>
                            <a:gd name="T62" fmla="*/ 163 w 476"/>
                            <a:gd name="T63" fmla="*/ 313 h 464"/>
                            <a:gd name="T64" fmla="*/ 135 w 476"/>
                            <a:gd name="T65" fmla="*/ 291 h 464"/>
                            <a:gd name="T66" fmla="*/ 111 w 476"/>
                            <a:gd name="T67" fmla="*/ 263 h 464"/>
                            <a:gd name="T68" fmla="*/ 96 w 476"/>
                            <a:gd name="T69" fmla="*/ 255 h 464"/>
                            <a:gd name="T70" fmla="*/ 46 w 476"/>
                            <a:gd name="T71" fmla="*/ 251 h 464"/>
                            <a:gd name="T72" fmla="*/ 20 w 476"/>
                            <a:gd name="T73" fmla="*/ 243 h 464"/>
                            <a:gd name="T74" fmla="*/ 2 w 476"/>
                            <a:gd name="T75" fmla="*/ 216 h 464"/>
                            <a:gd name="T76" fmla="*/ 2 w 476"/>
                            <a:gd name="T77" fmla="*/ 183 h 464"/>
                            <a:gd name="T78" fmla="*/ 16 w 476"/>
                            <a:gd name="T79" fmla="*/ 165 h 464"/>
                            <a:gd name="T80" fmla="*/ 40 w 476"/>
                            <a:gd name="T81" fmla="*/ 160 h 464"/>
                            <a:gd name="T82" fmla="*/ 68 w 476"/>
                            <a:gd name="T83" fmla="*/ 156 h 464"/>
                            <a:gd name="T84" fmla="*/ 91 w 476"/>
                            <a:gd name="T85" fmla="*/ 147 h 464"/>
                            <a:gd name="T86" fmla="*/ 103 w 476"/>
                            <a:gd name="T87" fmla="*/ 120 h 464"/>
                            <a:gd name="T88" fmla="*/ 122 w 476"/>
                            <a:gd name="T89" fmla="*/ 64 h 464"/>
                            <a:gd name="T90" fmla="*/ 151 w 476"/>
                            <a:gd name="T91" fmla="*/ 23 h 464"/>
                            <a:gd name="T92" fmla="*/ 187 w 476"/>
                            <a:gd name="T93" fmla="*/ 7 h 464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w 476"/>
                            <a:gd name="T142" fmla="*/ 0 h 464"/>
                            <a:gd name="T143" fmla="*/ 476 w 476"/>
                            <a:gd name="T144" fmla="*/ 464 h 464"/>
                          </a:gdLst>
                          <a:ahLst/>
                          <a:cxnLst>
                            <a:cxn ang="T94">
                              <a:pos x="T0" y="T1"/>
                            </a:cxn>
                            <a:cxn ang="T95">
                              <a:pos x="T2" y="T3"/>
                            </a:cxn>
                            <a:cxn ang="T96">
                              <a:pos x="T4" y="T5"/>
                            </a:cxn>
                            <a:cxn ang="T97">
                              <a:pos x="T6" y="T7"/>
                            </a:cxn>
                            <a:cxn ang="T98">
                              <a:pos x="T8" y="T9"/>
                            </a:cxn>
                            <a:cxn ang="T99">
                              <a:pos x="T10" y="T11"/>
                            </a:cxn>
                            <a:cxn ang="T100">
                              <a:pos x="T12" y="T13"/>
                            </a:cxn>
                            <a:cxn ang="T101">
                              <a:pos x="T14" y="T15"/>
                            </a:cxn>
                            <a:cxn ang="T102">
                              <a:pos x="T16" y="T17"/>
                            </a:cxn>
                            <a:cxn ang="T103">
                              <a:pos x="T18" y="T19"/>
                            </a:cxn>
                            <a:cxn ang="T104">
                              <a:pos x="T20" y="T21"/>
                            </a:cxn>
                            <a:cxn ang="T105">
                              <a:pos x="T22" y="T23"/>
                            </a:cxn>
                            <a:cxn ang="T106">
                              <a:pos x="T24" y="T25"/>
                            </a:cxn>
                            <a:cxn ang="T107">
                              <a:pos x="T26" y="T27"/>
                            </a:cxn>
                            <a:cxn ang="T108">
                              <a:pos x="T28" y="T29"/>
                            </a:cxn>
                            <a:cxn ang="T109">
                              <a:pos x="T30" y="T31"/>
                            </a:cxn>
                            <a:cxn ang="T110">
                              <a:pos x="T32" y="T33"/>
                            </a:cxn>
                            <a:cxn ang="T111">
                              <a:pos x="T34" y="T35"/>
                            </a:cxn>
                            <a:cxn ang="T112">
                              <a:pos x="T36" y="T37"/>
                            </a:cxn>
                            <a:cxn ang="T113">
                              <a:pos x="T38" y="T39"/>
                            </a:cxn>
                            <a:cxn ang="T114">
                              <a:pos x="T40" y="T41"/>
                            </a:cxn>
                            <a:cxn ang="T115">
                              <a:pos x="T42" y="T43"/>
                            </a:cxn>
                            <a:cxn ang="T116">
                              <a:pos x="T44" y="T45"/>
                            </a:cxn>
                            <a:cxn ang="T117">
                              <a:pos x="T46" y="T47"/>
                            </a:cxn>
                            <a:cxn ang="T118">
                              <a:pos x="T48" y="T49"/>
                            </a:cxn>
                            <a:cxn ang="T119">
                              <a:pos x="T50" y="T51"/>
                            </a:cxn>
                            <a:cxn ang="T120">
                              <a:pos x="T52" y="T53"/>
                            </a:cxn>
                            <a:cxn ang="T121">
                              <a:pos x="T54" y="T55"/>
                            </a:cxn>
                            <a:cxn ang="T122">
                              <a:pos x="T56" y="T57"/>
                            </a:cxn>
                            <a:cxn ang="T123">
                              <a:pos x="T58" y="T59"/>
                            </a:cxn>
                            <a:cxn ang="T124">
                              <a:pos x="T60" y="T61"/>
                            </a:cxn>
                            <a:cxn ang="T125">
                              <a:pos x="T62" y="T63"/>
                            </a:cxn>
                            <a:cxn ang="T126">
                              <a:pos x="T64" y="T65"/>
                            </a:cxn>
                            <a:cxn ang="T127">
                              <a:pos x="T66" y="T67"/>
                            </a:cxn>
                            <a:cxn ang="T128">
                              <a:pos x="T68" y="T69"/>
                            </a:cxn>
                            <a:cxn ang="T129">
                              <a:pos x="T70" y="T71"/>
                            </a:cxn>
                            <a:cxn ang="T130">
                              <a:pos x="T72" y="T73"/>
                            </a:cxn>
                            <a:cxn ang="T131">
                              <a:pos x="T74" y="T75"/>
                            </a:cxn>
                            <a:cxn ang="T132">
                              <a:pos x="T76" y="T77"/>
                            </a:cxn>
                            <a:cxn ang="T133">
                              <a:pos x="T78" y="T79"/>
                            </a:cxn>
                            <a:cxn ang="T134">
                              <a:pos x="T80" y="T81"/>
                            </a:cxn>
                            <a:cxn ang="T135">
                              <a:pos x="T82" y="T83"/>
                            </a:cxn>
                            <a:cxn ang="T136">
                              <a:pos x="T84" y="T85"/>
                            </a:cxn>
                            <a:cxn ang="T137">
                              <a:pos x="T86" y="T87"/>
                            </a:cxn>
                            <a:cxn ang="T138">
                              <a:pos x="T88" y="T89"/>
                            </a:cxn>
                            <a:cxn ang="T139">
                              <a:pos x="T90" y="T91"/>
                            </a:cxn>
                            <a:cxn ang="T140">
                              <a:pos x="T92" y="T93"/>
                            </a:cxn>
                          </a:cxnLst>
                          <a:rect l="T141" t="T142" r="T143" b="T144"/>
                          <a:pathLst>
                            <a:path w="476" h="464">
                              <a:moveTo>
                                <a:pt x="187" y="7"/>
                              </a:moveTo>
                              <a:lnTo>
                                <a:pt x="191" y="16"/>
                              </a:lnTo>
                              <a:lnTo>
                                <a:pt x="195" y="25"/>
                              </a:lnTo>
                              <a:lnTo>
                                <a:pt x="200" y="36"/>
                              </a:lnTo>
                              <a:lnTo>
                                <a:pt x="207" y="45"/>
                              </a:lnTo>
                              <a:lnTo>
                                <a:pt x="215" y="55"/>
                              </a:lnTo>
                              <a:lnTo>
                                <a:pt x="224" y="63"/>
                              </a:lnTo>
                              <a:lnTo>
                                <a:pt x="232" y="69"/>
                              </a:lnTo>
                              <a:lnTo>
                                <a:pt x="242" y="72"/>
                              </a:lnTo>
                              <a:lnTo>
                                <a:pt x="284" y="72"/>
                              </a:lnTo>
                              <a:lnTo>
                                <a:pt x="284" y="61"/>
                              </a:lnTo>
                              <a:lnTo>
                                <a:pt x="286" y="51"/>
                              </a:lnTo>
                              <a:lnTo>
                                <a:pt x="290" y="43"/>
                              </a:lnTo>
                              <a:lnTo>
                                <a:pt x="292" y="35"/>
                              </a:lnTo>
                              <a:lnTo>
                                <a:pt x="298" y="29"/>
                              </a:lnTo>
                              <a:lnTo>
                                <a:pt x="303" y="24"/>
                              </a:lnTo>
                              <a:lnTo>
                                <a:pt x="310" y="20"/>
                              </a:lnTo>
                              <a:lnTo>
                                <a:pt x="316" y="17"/>
                              </a:lnTo>
                              <a:lnTo>
                                <a:pt x="332" y="13"/>
                              </a:lnTo>
                              <a:lnTo>
                                <a:pt x="350" y="12"/>
                              </a:lnTo>
                              <a:lnTo>
                                <a:pt x="368" y="12"/>
                              </a:lnTo>
                              <a:lnTo>
                                <a:pt x="386" y="12"/>
                              </a:lnTo>
                              <a:lnTo>
                                <a:pt x="382" y="25"/>
                              </a:lnTo>
                              <a:lnTo>
                                <a:pt x="378" y="36"/>
                              </a:lnTo>
                              <a:lnTo>
                                <a:pt x="375" y="48"/>
                              </a:lnTo>
                              <a:lnTo>
                                <a:pt x="374" y="60"/>
                              </a:lnTo>
                              <a:lnTo>
                                <a:pt x="375" y="69"/>
                              </a:lnTo>
                              <a:lnTo>
                                <a:pt x="376" y="76"/>
                              </a:lnTo>
                              <a:lnTo>
                                <a:pt x="379" y="83"/>
                              </a:lnTo>
                              <a:lnTo>
                                <a:pt x="383" y="88"/>
                              </a:lnTo>
                              <a:lnTo>
                                <a:pt x="388" y="91"/>
                              </a:lnTo>
                              <a:lnTo>
                                <a:pt x="395" y="95"/>
                              </a:lnTo>
                              <a:lnTo>
                                <a:pt x="402" y="96"/>
                              </a:lnTo>
                              <a:lnTo>
                                <a:pt x="410" y="96"/>
                              </a:lnTo>
                              <a:lnTo>
                                <a:pt x="426" y="96"/>
                              </a:lnTo>
                              <a:lnTo>
                                <a:pt x="438" y="96"/>
                              </a:lnTo>
                              <a:lnTo>
                                <a:pt x="447" y="96"/>
                              </a:lnTo>
                              <a:lnTo>
                                <a:pt x="452" y="96"/>
                              </a:lnTo>
                              <a:lnTo>
                                <a:pt x="458" y="97"/>
                              </a:lnTo>
                              <a:lnTo>
                                <a:pt x="462" y="99"/>
                              </a:lnTo>
                              <a:lnTo>
                                <a:pt x="466" y="101"/>
                              </a:lnTo>
                              <a:lnTo>
                                <a:pt x="468" y="104"/>
                              </a:lnTo>
                              <a:lnTo>
                                <a:pt x="471" y="113"/>
                              </a:lnTo>
                              <a:lnTo>
                                <a:pt x="474" y="125"/>
                              </a:lnTo>
                              <a:lnTo>
                                <a:pt x="475" y="152"/>
                              </a:lnTo>
                              <a:lnTo>
                                <a:pt x="476" y="181"/>
                              </a:lnTo>
                              <a:lnTo>
                                <a:pt x="459" y="191"/>
                              </a:lnTo>
                              <a:lnTo>
                                <a:pt x="440" y="204"/>
                              </a:lnTo>
                              <a:lnTo>
                                <a:pt x="420" y="219"/>
                              </a:lnTo>
                              <a:lnTo>
                                <a:pt x="400" y="235"/>
                              </a:lnTo>
                              <a:lnTo>
                                <a:pt x="383" y="251"/>
                              </a:lnTo>
                              <a:lnTo>
                                <a:pt x="368" y="268"/>
                              </a:lnTo>
                              <a:lnTo>
                                <a:pt x="363" y="276"/>
                              </a:lnTo>
                              <a:lnTo>
                                <a:pt x="359" y="285"/>
                              </a:lnTo>
                              <a:lnTo>
                                <a:pt x="356" y="293"/>
                              </a:lnTo>
                              <a:lnTo>
                                <a:pt x="356" y="301"/>
                              </a:lnTo>
                              <a:lnTo>
                                <a:pt x="356" y="317"/>
                              </a:lnTo>
                              <a:lnTo>
                                <a:pt x="356" y="335"/>
                              </a:lnTo>
                              <a:lnTo>
                                <a:pt x="356" y="356"/>
                              </a:lnTo>
                              <a:lnTo>
                                <a:pt x="356" y="385"/>
                              </a:lnTo>
                              <a:lnTo>
                                <a:pt x="356" y="403"/>
                              </a:lnTo>
                              <a:lnTo>
                                <a:pt x="355" y="419"/>
                              </a:lnTo>
                              <a:lnTo>
                                <a:pt x="354" y="432"/>
                              </a:lnTo>
                              <a:lnTo>
                                <a:pt x="350" y="443"/>
                              </a:lnTo>
                              <a:lnTo>
                                <a:pt x="347" y="448"/>
                              </a:lnTo>
                              <a:lnTo>
                                <a:pt x="343" y="452"/>
                              </a:lnTo>
                              <a:lnTo>
                                <a:pt x="339" y="456"/>
                              </a:lnTo>
                              <a:lnTo>
                                <a:pt x="334" y="459"/>
                              </a:lnTo>
                              <a:lnTo>
                                <a:pt x="327" y="461"/>
                              </a:lnTo>
                              <a:lnTo>
                                <a:pt x="320" y="463"/>
                              </a:lnTo>
                              <a:lnTo>
                                <a:pt x="311" y="464"/>
                              </a:lnTo>
                              <a:lnTo>
                                <a:pt x="302" y="464"/>
                              </a:lnTo>
                              <a:lnTo>
                                <a:pt x="294" y="464"/>
                              </a:lnTo>
                              <a:lnTo>
                                <a:pt x="286" y="461"/>
                              </a:lnTo>
                              <a:lnTo>
                                <a:pt x="276" y="460"/>
                              </a:lnTo>
                              <a:lnTo>
                                <a:pt x="268" y="457"/>
                              </a:lnTo>
                              <a:lnTo>
                                <a:pt x="250" y="448"/>
                              </a:lnTo>
                              <a:lnTo>
                                <a:pt x="234" y="439"/>
                              </a:lnTo>
                              <a:lnTo>
                                <a:pt x="218" y="427"/>
                              </a:lnTo>
                              <a:lnTo>
                                <a:pt x="204" y="413"/>
                              </a:lnTo>
                              <a:lnTo>
                                <a:pt x="199" y="407"/>
                              </a:lnTo>
                              <a:lnTo>
                                <a:pt x="194" y="399"/>
                              </a:lnTo>
                              <a:lnTo>
                                <a:pt x="190" y="392"/>
                              </a:lnTo>
                              <a:lnTo>
                                <a:pt x="187" y="385"/>
                              </a:lnTo>
                              <a:lnTo>
                                <a:pt x="184" y="373"/>
                              </a:lnTo>
                              <a:lnTo>
                                <a:pt x="184" y="361"/>
                              </a:lnTo>
                              <a:lnTo>
                                <a:pt x="186" y="352"/>
                              </a:lnTo>
                              <a:lnTo>
                                <a:pt x="187" y="343"/>
                              </a:lnTo>
                              <a:lnTo>
                                <a:pt x="187" y="339"/>
                              </a:lnTo>
                              <a:lnTo>
                                <a:pt x="186" y="335"/>
                              </a:lnTo>
                              <a:lnTo>
                                <a:pt x="186" y="331"/>
                              </a:lnTo>
                              <a:lnTo>
                                <a:pt x="183" y="327"/>
                              </a:lnTo>
                              <a:lnTo>
                                <a:pt x="180" y="324"/>
                              </a:lnTo>
                              <a:lnTo>
                                <a:pt x="176" y="320"/>
                              </a:lnTo>
                              <a:lnTo>
                                <a:pt x="170" y="316"/>
                              </a:lnTo>
                              <a:lnTo>
                                <a:pt x="163" y="313"/>
                              </a:lnTo>
                              <a:lnTo>
                                <a:pt x="152" y="308"/>
                              </a:lnTo>
                              <a:lnTo>
                                <a:pt x="143" y="300"/>
                              </a:lnTo>
                              <a:lnTo>
                                <a:pt x="135" y="291"/>
                              </a:lnTo>
                              <a:lnTo>
                                <a:pt x="127" y="281"/>
                              </a:lnTo>
                              <a:lnTo>
                                <a:pt x="119" y="272"/>
                              </a:lnTo>
                              <a:lnTo>
                                <a:pt x="111" y="263"/>
                              </a:lnTo>
                              <a:lnTo>
                                <a:pt x="106" y="260"/>
                              </a:lnTo>
                              <a:lnTo>
                                <a:pt x="102" y="257"/>
                              </a:lnTo>
                              <a:lnTo>
                                <a:pt x="96" y="255"/>
                              </a:lnTo>
                              <a:lnTo>
                                <a:pt x="91" y="253"/>
                              </a:lnTo>
                              <a:lnTo>
                                <a:pt x="66" y="251"/>
                              </a:lnTo>
                              <a:lnTo>
                                <a:pt x="46" y="251"/>
                              </a:lnTo>
                              <a:lnTo>
                                <a:pt x="36" y="249"/>
                              </a:lnTo>
                              <a:lnTo>
                                <a:pt x="27" y="247"/>
                              </a:lnTo>
                              <a:lnTo>
                                <a:pt x="20" y="243"/>
                              </a:lnTo>
                              <a:lnTo>
                                <a:pt x="12" y="235"/>
                              </a:lnTo>
                              <a:lnTo>
                                <a:pt x="6" y="224"/>
                              </a:lnTo>
                              <a:lnTo>
                                <a:pt x="2" y="216"/>
                              </a:lnTo>
                              <a:lnTo>
                                <a:pt x="0" y="207"/>
                              </a:lnTo>
                              <a:lnTo>
                                <a:pt x="0" y="193"/>
                              </a:lnTo>
                              <a:lnTo>
                                <a:pt x="2" y="183"/>
                              </a:lnTo>
                              <a:lnTo>
                                <a:pt x="4" y="175"/>
                              </a:lnTo>
                              <a:lnTo>
                                <a:pt x="10" y="169"/>
                              </a:lnTo>
                              <a:lnTo>
                                <a:pt x="16" y="165"/>
                              </a:lnTo>
                              <a:lnTo>
                                <a:pt x="23" y="163"/>
                              </a:lnTo>
                              <a:lnTo>
                                <a:pt x="31" y="161"/>
                              </a:lnTo>
                              <a:lnTo>
                                <a:pt x="40" y="160"/>
                              </a:lnTo>
                              <a:lnTo>
                                <a:pt x="50" y="159"/>
                              </a:lnTo>
                              <a:lnTo>
                                <a:pt x="59" y="157"/>
                              </a:lnTo>
                              <a:lnTo>
                                <a:pt x="68" y="156"/>
                              </a:lnTo>
                              <a:lnTo>
                                <a:pt x="76" y="155"/>
                              </a:lnTo>
                              <a:lnTo>
                                <a:pt x="84" y="151"/>
                              </a:lnTo>
                              <a:lnTo>
                                <a:pt x="91" y="147"/>
                              </a:lnTo>
                              <a:lnTo>
                                <a:pt x="96" y="140"/>
                              </a:lnTo>
                              <a:lnTo>
                                <a:pt x="100" y="132"/>
                              </a:lnTo>
                              <a:lnTo>
                                <a:pt x="103" y="120"/>
                              </a:lnTo>
                              <a:lnTo>
                                <a:pt x="108" y="99"/>
                              </a:lnTo>
                              <a:lnTo>
                                <a:pt x="114" y="80"/>
                              </a:lnTo>
                              <a:lnTo>
                                <a:pt x="122" y="64"/>
                              </a:lnTo>
                              <a:lnTo>
                                <a:pt x="130" y="49"/>
                              </a:lnTo>
                              <a:lnTo>
                                <a:pt x="140" y="36"/>
                              </a:lnTo>
                              <a:lnTo>
                                <a:pt x="151" y="23"/>
                              </a:lnTo>
                              <a:lnTo>
                                <a:pt x="162" y="12"/>
                              </a:lnTo>
                              <a:lnTo>
                                <a:pt x="175" y="0"/>
                              </a:lnTo>
                              <a:lnTo>
                                <a:pt x="187" y="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1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08163" y="4756150"/>
                          <a:ext cx="339725" cy="295275"/>
                        </a:xfrm>
                        <a:custGeom>
                          <a:avLst/>
                          <a:gdLst>
                            <a:gd name="T0" fmla="*/ 201 w 698"/>
                            <a:gd name="T1" fmla="*/ 601 h 608"/>
                            <a:gd name="T2" fmla="*/ 237 w 698"/>
                            <a:gd name="T3" fmla="*/ 590 h 608"/>
                            <a:gd name="T4" fmla="*/ 293 w 698"/>
                            <a:gd name="T5" fmla="*/ 580 h 608"/>
                            <a:gd name="T6" fmla="*/ 319 w 698"/>
                            <a:gd name="T7" fmla="*/ 570 h 608"/>
                            <a:gd name="T8" fmla="*/ 380 w 698"/>
                            <a:gd name="T9" fmla="*/ 502 h 608"/>
                            <a:gd name="T10" fmla="*/ 407 w 698"/>
                            <a:gd name="T11" fmla="*/ 478 h 608"/>
                            <a:gd name="T12" fmla="*/ 436 w 698"/>
                            <a:gd name="T13" fmla="*/ 461 h 608"/>
                            <a:gd name="T14" fmla="*/ 471 w 698"/>
                            <a:gd name="T15" fmla="*/ 457 h 608"/>
                            <a:gd name="T16" fmla="*/ 503 w 698"/>
                            <a:gd name="T17" fmla="*/ 445 h 608"/>
                            <a:gd name="T18" fmla="*/ 525 w 698"/>
                            <a:gd name="T19" fmla="*/ 422 h 608"/>
                            <a:gd name="T20" fmla="*/ 555 w 698"/>
                            <a:gd name="T21" fmla="*/ 376 h 608"/>
                            <a:gd name="T22" fmla="*/ 583 w 698"/>
                            <a:gd name="T23" fmla="*/ 338 h 608"/>
                            <a:gd name="T24" fmla="*/ 595 w 698"/>
                            <a:gd name="T25" fmla="*/ 326 h 608"/>
                            <a:gd name="T26" fmla="*/ 627 w 698"/>
                            <a:gd name="T27" fmla="*/ 310 h 608"/>
                            <a:gd name="T28" fmla="*/ 647 w 698"/>
                            <a:gd name="T29" fmla="*/ 295 h 608"/>
                            <a:gd name="T30" fmla="*/ 660 w 698"/>
                            <a:gd name="T31" fmla="*/ 279 h 608"/>
                            <a:gd name="T32" fmla="*/ 664 w 698"/>
                            <a:gd name="T33" fmla="*/ 259 h 608"/>
                            <a:gd name="T34" fmla="*/ 668 w 698"/>
                            <a:gd name="T35" fmla="*/ 221 h 608"/>
                            <a:gd name="T36" fmla="*/ 675 w 698"/>
                            <a:gd name="T37" fmla="*/ 204 h 608"/>
                            <a:gd name="T38" fmla="*/ 691 w 698"/>
                            <a:gd name="T39" fmla="*/ 193 h 608"/>
                            <a:gd name="T40" fmla="*/ 676 w 698"/>
                            <a:gd name="T41" fmla="*/ 157 h 608"/>
                            <a:gd name="T42" fmla="*/ 631 w 698"/>
                            <a:gd name="T43" fmla="*/ 69 h 608"/>
                            <a:gd name="T44" fmla="*/ 593 w 698"/>
                            <a:gd name="T45" fmla="*/ 29 h 608"/>
                            <a:gd name="T46" fmla="*/ 581 w 698"/>
                            <a:gd name="T47" fmla="*/ 44 h 608"/>
                            <a:gd name="T48" fmla="*/ 579 w 698"/>
                            <a:gd name="T49" fmla="*/ 67 h 608"/>
                            <a:gd name="T50" fmla="*/ 549 w 698"/>
                            <a:gd name="T51" fmla="*/ 67 h 608"/>
                            <a:gd name="T52" fmla="*/ 513 w 698"/>
                            <a:gd name="T53" fmla="*/ 61 h 608"/>
                            <a:gd name="T54" fmla="*/ 477 w 698"/>
                            <a:gd name="T55" fmla="*/ 40 h 608"/>
                            <a:gd name="T56" fmla="*/ 447 w 698"/>
                            <a:gd name="T57" fmla="*/ 0 h 608"/>
                            <a:gd name="T58" fmla="*/ 440 w 698"/>
                            <a:gd name="T59" fmla="*/ 29 h 608"/>
                            <a:gd name="T60" fmla="*/ 427 w 698"/>
                            <a:gd name="T61" fmla="*/ 56 h 608"/>
                            <a:gd name="T62" fmla="*/ 409 w 698"/>
                            <a:gd name="T63" fmla="*/ 79 h 608"/>
                            <a:gd name="T64" fmla="*/ 387 w 698"/>
                            <a:gd name="T65" fmla="*/ 95 h 608"/>
                            <a:gd name="T66" fmla="*/ 360 w 698"/>
                            <a:gd name="T67" fmla="*/ 101 h 608"/>
                            <a:gd name="T68" fmla="*/ 331 w 698"/>
                            <a:gd name="T69" fmla="*/ 99 h 608"/>
                            <a:gd name="T70" fmla="*/ 281 w 698"/>
                            <a:gd name="T71" fmla="*/ 73 h 608"/>
                            <a:gd name="T72" fmla="*/ 193 w 698"/>
                            <a:gd name="T73" fmla="*/ 27 h 608"/>
                            <a:gd name="T74" fmla="*/ 152 w 698"/>
                            <a:gd name="T75" fmla="*/ 13 h 608"/>
                            <a:gd name="T76" fmla="*/ 127 w 698"/>
                            <a:gd name="T77" fmla="*/ 16 h 608"/>
                            <a:gd name="T78" fmla="*/ 113 w 698"/>
                            <a:gd name="T79" fmla="*/ 33 h 608"/>
                            <a:gd name="T80" fmla="*/ 109 w 698"/>
                            <a:gd name="T81" fmla="*/ 55 h 608"/>
                            <a:gd name="T82" fmla="*/ 64 w 698"/>
                            <a:gd name="T83" fmla="*/ 47 h 608"/>
                            <a:gd name="T84" fmla="*/ 37 w 698"/>
                            <a:gd name="T85" fmla="*/ 65 h 608"/>
                            <a:gd name="T86" fmla="*/ 31 w 698"/>
                            <a:gd name="T87" fmla="*/ 92 h 608"/>
                            <a:gd name="T88" fmla="*/ 32 w 698"/>
                            <a:gd name="T89" fmla="*/ 123 h 608"/>
                            <a:gd name="T90" fmla="*/ 40 w 698"/>
                            <a:gd name="T91" fmla="*/ 152 h 608"/>
                            <a:gd name="T92" fmla="*/ 40 w 698"/>
                            <a:gd name="T93" fmla="*/ 184 h 608"/>
                            <a:gd name="T94" fmla="*/ 29 w 698"/>
                            <a:gd name="T95" fmla="*/ 203 h 608"/>
                            <a:gd name="T96" fmla="*/ 7 w 698"/>
                            <a:gd name="T97" fmla="*/ 221 h 608"/>
                            <a:gd name="T98" fmla="*/ 1 w 698"/>
                            <a:gd name="T99" fmla="*/ 235 h 608"/>
                            <a:gd name="T100" fmla="*/ 4 w 698"/>
                            <a:gd name="T101" fmla="*/ 263 h 608"/>
                            <a:gd name="T102" fmla="*/ 17 w 698"/>
                            <a:gd name="T103" fmla="*/ 291 h 608"/>
                            <a:gd name="T104" fmla="*/ 40 w 698"/>
                            <a:gd name="T105" fmla="*/ 316 h 608"/>
                            <a:gd name="T106" fmla="*/ 104 w 698"/>
                            <a:gd name="T107" fmla="*/ 380 h 608"/>
                            <a:gd name="T108" fmla="*/ 124 w 698"/>
                            <a:gd name="T109" fmla="*/ 420 h 608"/>
                            <a:gd name="T110" fmla="*/ 155 w 698"/>
                            <a:gd name="T111" fmla="*/ 513 h 608"/>
                            <a:gd name="T112" fmla="*/ 179 w 698"/>
                            <a:gd name="T113" fmla="*/ 572 h 608"/>
                            <a:gd name="T114" fmla="*/ 187 w 698"/>
                            <a:gd name="T115" fmla="*/ 608 h 608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698"/>
                            <a:gd name="T175" fmla="*/ 0 h 608"/>
                            <a:gd name="T176" fmla="*/ 698 w 698"/>
                            <a:gd name="T177" fmla="*/ 608 h 608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698" h="608">
                              <a:moveTo>
                                <a:pt x="187" y="608"/>
                              </a:moveTo>
                              <a:lnTo>
                                <a:pt x="195" y="604"/>
                              </a:lnTo>
                              <a:lnTo>
                                <a:pt x="201" y="601"/>
                              </a:lnTo>
                              <a:lnTo>
                                <a:pt x="211" y="597"/>
                              </a:lnTo>
                              <a:lnTo>
                                <a:pt x="219" y="594"/>
                              </a:lnTo>
                              <a:lnTo>
                                <a:pt x="237" y="590"/>
                              </a:lnTo>
                              <a:lnTo>
                                <a:pt x="256" y="588"/>
                              </a:lnTo>
                              <a:lnTo>
                                <a:pt x="276" y="584"/>
                              </a:lnTo>
                              <a:lnTo>
                                <a:pt x="293" y="580"/>
                              </a:lnTo>
                              <a:lnTo>
                                <a:pt x="303" y="577"/>
                              </a:lnTo>
                              <a:lnTo>
                                <a:pt x="311" y="574"/>
                              </a:lnTo>
                              <a:lnTo>
                                <a:pt x="319" y="570"/>
                              </a:lnTo>
                              <a:lnTo>
                                <a:pt x="325" y="566"/>
                              </a:lnTo>
                              <a:lnTo>
                                <a:pt x="351" y="538"/>
                              </a:lnTo>
                              <a:lnTo>
                                <a:pt x="380" y="502"/>
                              </a:lnTo>
                              <a:lnTo>
                                <a:pt x="389" y="494"/>
                              </a:lnTo>
                              <a:lnTo>
                                <a:pt x="397" y="485"/>
                              </a:lnTo>
                              <a:lnTo>
                                <a:pt x="407" y="478"/>
                              </a:lnTo>
                              <a:lnTo>
                                <a:pt x="416" y="472"/>
                              </a:lnTo>
                              <a:lnTo>
                                <a:pt x="427" y="465"/>
                              </a:lnTo>
                              <a:lnTo>
                                <a:pt x="436" y="461"/>
                              </a:lnTo>
                              <a:lnTo>
                                <a:pt x="447" y="458"/>
                              </a:lnTo>
                              <a:lnTo>
                                <a:pt x="459" y="457"/>
                              </a:lnTo>
                              <a:lnTo>
                                <a:pt x="471" y="457"/>
                              </a:lnTo>
                              <a:lnTo>
                                <a:pt x="483" y="454"/>
                              </a:lnTo>
                              <a:lnTo>
                                <a:pt x="493" y="450"/>
                              </a:lnTo>
                              <a:lnTo>
                                <a:pt x="503" y="445"/>
                              </a:lnTo>
                              <a:lnTo>
                                <a:pt x="511" y="438"/>
                              </a:lnTo>
                              <a:lnTo>
                                <a:pt x="519" y="430"/>
                              </a:lnTo>
                              <a:lnTo>
                                <a:pt x="525" y="422"/>
                              </a:lnTo>
                              <a:lnTo>
                                <a:pt x="532" y="414"/>
                              </a:lnTo>
                              <a:lnTo>
                                <a:pt x="544" y="396"/>
                              </a:lnTo>
                              <a:lnTo>
                                <a:pt x="555" y="376"/>
                              </a:lnTo>
                              <a:lnTo>
                                <a:pt x="565" y="358"/>
                              </a:lnTo>
                              <a:lnTo>
                                <a:pt x="579" y="344"/>
                              </a:lnTo>
                              <a:lnTo>
                                <a:pt x="583" y="338"/>
                              </a:lnTo>
                              <a:lnTo>
                                <a:pt x="587" y="333"/>
                              </a:lnTo>
                              <a:lnTo>
                                <a:pt x="591" y="329"/>
                              </a:lnTo>
                              <a:lnTo>
                                <a:pt x="595" y="326"/>
                              </a:lnTo>
                              <a:lnTo>
                                <a:pt x="605" y="320"/>
                              </a:lnTo>
                              <a:lnTo>
                                <a:pt x="616" y="316"/>
                              </a:lnTo>
                              <a:lnTo>
                                <a:pt x="627" y="310"/>
                              </a:lnTo>
                              <a:lnTo>
                                <a:pt x="637" y="304"/>
                              </a:lnTo>
                              <a:lnTo>
                                <a:pt x="643" y="300"/>
                              </a:lnTo>
                              <a:lnTo>
                                <a:pt x="647" y="295"/>
                              </a:lnTo>
                              <a:lnTo>
                                <a:pt x="652" y="289"/>
                              </a:lnTo>
                              <a:lnTo>
                                <a:pt x="657" y="283"/>
                              </a:lnTo>
                              <a:lnTo>
                                <a:pt x="660" y="279"/>
                              </a:lnTo>
                              <a:lnTo>
                                <a:pt x="661" y="272"/>
                              </a:lnTo>
                              <a:lnTo>
                                <a:pt x="664" y="265"/>
                              </a:lnTo>
                              <a:lnTo>
                                <a:pt x="664" y="259"/>
                              </a:lnTo>
                              <a:lnTo>
                                <a:pt x="665" y="244"/>
                              </a:lnTo>
                              <a:lnTo>
                                <a:pt x="667" y="229"/>
                              </a:lnTo>
                              <a:lnTo>
                                <a:pt x="668" y="221"/>
                              </a:lnTo>
                              <a:lnTo>
                                <a:pt x="669" y="215"/>
                              </a:lnTo>
                              <a:lnTo>
                                <a:pt x="672" y="209"/>
                              </a:lnTo>
                              <a:lnTo>
                                <a:pt x="675" y="204"/>
                              </a:lnTo>
                              <a:lnTo>
                                <a:pt x="679" y="199"/>
                              </a:lnTo>
                              <a:lnTo>
                                <a:pt x="684" y="196"/>
                              </a:lnTo>
                              <a:lnTo>
                                <a:pt x="691" y="193"/>
                              </a:lnTo>
                              <a:lnTo>
                                <a:pt x="698" y="193"/>
                              </a:lnTo>
                              <a:lnTo>
                                <a:pt x="688" y="176"/>
                              </a:lnTo>
                              <a:lnTo>
                                <a:pt x="676" y="157"/>
                              </a:lnTo>
                              <a:lnTo>
                                <a:pt x="665" y="137"/>
                              </a:lnTo>
                              <a:lnTo>
                                <a:pt x="653" y="115"/>
                              </a:lnTo>
                              <a:lnTo>
                                <a:pt x="631" y="69"/>
                              </a:lnTo>
                              <a:lnTo>
                                <a:pt x="609" y="24"/>
                              </a:lnTo>
                              <a:lnTo>
                                <a:pt x="600" y="27"/>
                              </a:lnTo>
                              <a:lnTo>
                                <a:pt x="593" y="29"/>
                              </a:lnTo>
                              <a:lnTo>
                                <a:pt x="588" y="33"/>
                              </a:lnTo>
                              <a:lnTo>
                                <a:pt x="584" y="39"/>
                              </a:lnTo>
                              <a:lnTo>
                                <a:pt x="581" y="44"/>
                              </a:lnTo>
                              <a:lnTo>
                                <a:pt x="580" y="51"/>
                              </a:lnTo>
                              <a:lnTo>
                                <a:pt x="579" y="57"/>
                              </a:lnTo>
                              <a:lnTo>
                                <a:pt x="579" y="67"/>
                              </a:lnTo>
                              <a:lnTo>
                                <a:pt x="569" y="67"/>
                              </a:lnTo>
                              <a:lnTo>
                                <a:pt x="560" y="67"/>
                              </a:lnTo>
                              <a:lnTo>
                                <a:pt x="549" y="67"/>
                              </a:lnTo>
                              <a:lnTo>
                                <a:pt x="536" y="67"/>
                              </a:lnTo>
                              <a:lnTo>
                                <a:pt x="525" y="65"/>
                              </a:lnTo>
                              <a:lnTo>
                                <a:pt x="513" y="61"/>
                              </a:lnTo>
                              <a:lnTo>
                                <a:pt x="501" y="56"/>
                              </a:lnTo>
                              <a:lnTo>
                                <a:pt x="489" y="49"/>
                              </a:lnTo>
                              <a:lnTo>
                                <a:pt x="477" y="40"/>
                              </a:lnTo>
                              <a:lnTo>
                                <a:pt x="467" y="28"/>
                              </a:lnTo>
                              <a:lnTo>
                                <a:pt x="456" y="15"/>
                              </a:lnTo>
                              <a:lnTo>
                                <a:pt x="447" y="0"/>
                              </a:lnTo>
                              <a:lnTo>
                                <a:pt x="444" y="11"/>
                              </a:lnTo>
                              <a:lnTo>
                                <a:pt x="443" y="20"/>
                              </a:lnTo>
                              <a:lnTo>
                                <a:pt x="440" y="29"/>
                              </a:lnTo>
                              <a:lnTo>
                                <a:pt x="436" y="39"/>
                              </a:lnTo>
                              <a:lnTo>
                                <a:pt x="432" y="48"/>
                              </a:lnTo>
                              <a:lnTo>
                                <a:pt x="427" y="56"/>
                              </a:lnTo>
                              <a:lnTo>
                                <a:pt x="421" y="64"/>
                              </a:lnTo>
                              <a:lnTo>
                                <a:pt x="416" y="72"/>
                              </a:lnTo>
                              <a:lnTo>
                                <a:pt x="409" y="79"/>
                              </a:lnTo>
                              <a:lnTo>
                                <a:pt x="403" y="84"/>
                              </a:lnTo>
                              <a:lnTo>
                                <a:pt x="395" y="89"/>
                              </a:lnTo>
                              <a:lnTo>
                                <a:pt x="387" y="95"/>
                              </a:lnTo>
                              <a:lnTo>
                                <a:pt x="379" y="97"/>
                              </a:lnTo>
                              <a:lnTo>
                                <a:pt x="369" y="100"/>
                              </a:lnTo>
                              <a:lnTo>
                                <a:pt x="360" y="101"/>
                              </a:lnTo>
                              <a:lnTo>
                                <a:pt x="349" y="103"/>
                              </a:lnTo>
                              <a:lnTo>
                                <a:pt x="341" y="101"/>
                              </a:lnTo>
                              <a:lnTo>
                                <a:pt x="331" y="99"/>
                              </a:lnTo>
                              <a:lnTo>
                                <a:pt x="320" y="95"/>
                              </a:lnTo>
                              <a:lnTo>
                                <a:pt x="308" y="88"/>
                              </a:lnTo>
                              <a:lnTo>
                                <a:pt x="281" y="73"/>
                              </a:lnTo>
                              <a:lnTo>
                                <a:pt x="253" y="57"/>
                              </a:lnTo>
                              <a:lnTo>
                                <a:pt x="224" y="41"/>
                              </a:lnTo>
                              <a:lnTo>
                                <a:pt x="193" y="27"/>
                              </a:lnTo>
                              <a:lnTo>
                                <a:pt x="179" y="20"/>
                              </a:lnTo>
                              <a:lnTo>
                                <a:pt x="165" y="16"/>
                              </a:lnTo>
                              <a:lnTo>
                                <a:pt x="152" y="13"/>
                              </a:lnTo>
                              <a:lnTo>
                                <a:pt x="139" y="12"/>
                              </a:lnTo>
                              <a:lnTo>
                                <a:pt x="132" y="13"/>
                              </a:lnTo>
                              <a:lnTo>
                                <a:pt x="127" y="16"/>
                              </a:lnTo>
                              <a:lnTo>
                                <a:pt x="121" y="20"/>
                              </a:lnTo>
                              <a:lnTo>
                                <a:pt x="117" y="27"/>
                              </a:lnTo>
                              <a:lnTo>
                                <a:pt x="113" y="33"/>
                              </a:lnTo>
                              <a:lnTo>
                                <a:pt x="111" y="40"/>
                              </a:lnTo>
                              <a:lnTo>
                                <a:pt x="109" y="47"/>
                              </a:lnTo>
                              <a:lnTo>
                                <a:pt x="109" y="55"/>
                              </a:lnTo>
                              <a:lnTo>
                                <a:pt x="92" y="53"/>
                              </a:lnTo>
                              <a:lnTo>
                                <a:pt x="77" y="51"/>
                              </a:lnTo>
                              <a:lnTo>
                                <a:pt x="64" y="47"/>
                              </a:lnTo>
                              <a:lnTo>
                                <a:pt x="55" y="43"/>
                              </a:lnTo>
                              <a:lnTo>
                                <a:pt x="45" y="52"/>
                              </a:lnTo>
                              <a:lnTo>
                                <a:pt x="37" y="65"/>
                              </a:lnTo>
                              <a:lnTo>
                                <a:pt x="35" y="73"/>
                              </a:lnTo>
                              <a:lnTo>
                                <a:pt x="32" y="83"/>
                              </a:lnTo>
                              <a:lnTo>
                                <a:pt x="31" y="92"/>
                              </a:lnTo>
                              <a:lnTo>
                                <a:pt x="31" y="103"/>
                              </a:lnTo>
                              <a:lnTo>
                                <a:pt x="31" y="113"/>
                              </a:lnTo>
                              <a:lnTo>
                                <a:pt x="32" y="123"/>
                              </a:lnTo>
                              <a:lnTo>
                                <a:pt x="35" y="131"/>
                              </a:lnTo>
                              <a:lnTo>
                                <a:pt x="36" y="137"/>
                              </a:lnTo>
                              <a:lnTo>
                                <a:pt x="40" y="152"/>
                              </a:lnTo>
                              <a:lnTo>
                                <a:pt x="43" y="169"/>
                              </a:lnTo>
                              <a:lnTo>
                                <a:pt x="41" y="177"/>
                              </a:lnTo>
                              <a:lnTo>
                                <a:pt x="40" y="184"/>
                              </a:lnTo>
                              <a:lnTo>
                                <a:pt x="39" y="191"/>
                              </a:lnTo>
                              <a:lnTo>
                                <a:pt x="36" y="195"/>
                              </a:lnTo>
                              <a:lnTo>
                                <a:pt x="29" y="203"/>
                              </a:lnTo>
                              <a:lnTo>
                                <a:pt x="21" y="209"/>
                              </a:lnTo>
                              <a:lnTo>
                                <a:pt x="13" y="215"/>
                              </a:lnTo>
                              <a:lnTo>
                                <a:pt x="7" y="221"/>
                              </a:lnTo>
                              <a:lnTo>
                                <a:pt x="4" y="225"/>
                              </a:lnTo>
                              <a:lnTo>
                                <a:pt x="3" y="229"/>
                              </a:lnTo>
                              <a:lnTo>
                                <a:pt x="1" y="235"/>
                              </a:lnTo>
                              <a:lnTo>
                                <a:pt x="0" y="241"/>
                              </a:lnTo>
                              <a:lnTo>
                                <a:pt x="1" y="252"/>
                              </a:lnTo>
                              <a:lnTo>
                                <a:pt x="4" y="263"/>
                              </a:lnTo>
                              <a:lnTo>
                                <a:pt x="7" y="272"/>
                              </a:lnTo>
                              <a:lnTo>
                                <a:pt x="12" y="281"/>
                              </a:lnTo>
                              <a:lnTo>
                                <a:pt x="17" y="291"/>
                              </a:lnTo>
                              <a:lnTo>
                                <a:pt x="24" y="300"/>
                              </a:lnTo>
                              <a:lnTo>
                                <a:pt x="32" y="308"/>
                              </a:lnTo>
                              <a:lnTo>
                                <a:pt x="40" y="316"/>
                              </a:lnTo>
                              <a:lnTo>
                                <a:pt x="72" y="344"/>
                              </a:lnTo>
                              <a:lnTo>
                                <a:pt x="96" y="368"/>
                              </a:lnTo>
                              <a:lnTo>
                                <a:pt x="104" y="380"/>
                              </a:lnTo>
                              <a:lnTo>
                                <a:pt x="111" y="392"/>
                              </a:lnTo>
                              <a:lnTo>
                                <a:pt x="117" y="405"/>
                              </a:lnTo>
                              <a:lnTo>
                                <a:pt x="124" y="420"/>
                              </a:lnTo>
                              <a:lnTo>
                                <a:pt x="135" y="450"/>
                              </a:lnTo>
                              <a:lnTo>
                                <a:pt x="145" y="481"/>
                              </a:lnTo>
                              <a:lnTo>
                                <a:pt x="155" y="513"/>
                              </a:lnTo>
                              <a:lnTo>
                                <a:pt x="167" y="544"/>
                              </a:lnTo>
                              <a:lnTo>
                                <a:pt x="172" y="558"/>
                              </a:lnTo>
                              <a:lnTo>
                                <a:pt x="179" y="572"/>
                              </a:lnTo>
                              <a:lnTo>
                                <a:pt x="185" y="584"/>
                              </a:lnTo>
                              <a:lnTo>
                                <a:pt x="193" y="596"/>
                              </a:lnTo>
                              <a:lnTo>
                                <a:pt x="187" y="60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2" name="Freeform 7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12913" y="4583113"/>
                          <a:ext cx="312737" cy="266700"/>
                        </a:xfrm>
                        <a:custGeom>
                          <a:avLst/>
                          <a:gdLst>
                            <a:gd name="T0" fmla="*/ 143 w 645"/>
                            <a:gd name="T1" fmla="*/ 533 h 549"/>
                            <a:gd name="T2" fmla="*/ 46 w 645"/>
                            <a:gd name="T3" fmla="*/ 503 h 549"/>
                            <a:gd name="T4" fmla="*/ 5 w 645"/>
                            <a:gd name="T5" fmla="*/ 476 h 549"/>
                            <a:gd name="T6" fmla="*/ 1 w 645"/>
                            <a:gd name="T7" fmla="*/ 455 h 549"/>
                            <a:gd name="T8" fmla="*/ 34 w 645"/>
                            <a:gd name="T9" fmla="*/ 412 h 549"/>
                            <a:gd name="T10" fmla="*/ 84 w 645"/>
                            <a:gd name="T11" fmla="*/ 372 h 549"/>
                            <a:gd name="T12" fmla="*/ 108 w 645"/>
                            <a:gd name="T13" fmla="*/ 332 h 549"/>
                            <a:gd name="T14" fmla="*/ 105 w 645"/>
                            <a:gd name="T15" fmla="*/ 307 h 549"/>
                            <a:gd name="T16" fmla="*/ 88 w 645"/>
                            <a:gd name="T17" fmla="*/ 288 h 549"/>
                            <a:gd name="T18" fmla="*/ 78 w 645"/>
                            <a:gd name="T19" fmla="*/ 271 h 549"/>
                            <a:gd name="T20" fmla="*/ 88 w 645"/>
                            <a:gd name="T21" fmla="*/ 233 h 549"/>
                            <a:gd name="T22" fmla="*/ 106 w 645"/>
                            <a:gd name="T23" fmla="*/ 192 h 549"/>
                            <a:gd name="T24" fmla="*/ 105 w 645"/>
                            <a:gd name="T25" fmla="*/ 140 h 549"/>
                            <a:gd name="T26" fmla="*/ 86 w 645"/>
                            <a:gd name="T27" fmla="*/ 112 h 549"/>
                            <a:gd name="T28" fmla="*/ 108 w 645"/>
                            <a:gd name="T29" fmla="*/ 74 h 549"/>
                            <a:gd name="T30" fmla="*/ 151 w 645"/>
                            <a:gd name="T31" fmla="*/ 88 h 549"/>
                            <a:gd name="T32" fmla="*/ 198 w 645"/>
                            <a:gd name="T33" fmla="*/ 103 h 549"/>
                            <a:gd name="T34" fmla="*/ 222 w 645"/>
                            <a:gd name="T35" fmla="*/ 93 h 549"/>
                            <a:gd name="T36" fmla="*/ 235 w 645"/>
                            <a:gd name="T37" fmla="*/ 68 h 549"/>
                            <a:gd name="T38" fmla="*/ 241 w 645"/>
                            <a:gd name="T39" fmla="*/ 0 h 549"/>
                            <a:gd name="T40" fmla="*/ 262 w 645"/>
                            <a:gd name="T41" fmla="*/ 36 h 549"/>
                            <a:gd name="T42" fmla="*/ 329 w 645"/>
                            <a:gd name="T43" fmla="*/ 107 h 549"/>
                            <a:gd name="T44" fmla="*/ 373 w 645"/>
                            <a:gd name="T45" fmla="*/ 123 h 549"/>
                            <a:gd name="T46" fmla="*/ 422 w 645"/>
                            <a:gd name="T47" fmla="*/ 123 h 549"/>
                            <a:gd name="T48" fmla="*/ 453 w 645"/>
                            <a:gd name="T49" fmla="*/ 136 h 549"/>
                            <a:gd name="T50" fmla="*/ 466 w 645"/>
                            <a:gd name="T51" fmla="*/ 171 h 549"/>
                            <a:gd name="T52" fmla="*/ 479 w 645"/>
                            <a:gd name="T53" fmla="*/ 193 h 549"/>
                            <a:gd name="T54" fmla="*/ 506 w 645"/>
                            <a:gd name="T55" fmla="*/ 205 h 549"/>
                            <a:gd name="T56" fmla="*/ 578 w 645"/>
                            <a:gd name="T57" fmla="*/ 200 h 549"/>
                            <a:gd name="T58" fmla="*/ 595 w 645"/>
                            <a:gd name="T59" fmla="*/ 204 h 549"/>
                            <a:gd name="T60" fmla="*/ 601 w 645"/>
                            <a:gd name="T61" fmla="*/ 219 h 549"/>
                            <a:gd name="T62" fmla="*/ 605 w 645"/>
                            <a:gd name="T63" fmla="*/ 280 h 549"/>
                            <a:gd name="T64" fmla="*/ 627 w 645"/>
                            <a:gd name="T65" fmla="*/ 332 h 549"/>
                            <a:gd name="T66" fmla="*/ 641 w 645"/>
                            <a:gd name="T67" fmla="*/ 376 h 549"/>
                            <a:gd name="T68" fmla="*/ 625 w 645"/>
                            <a:gd name="T69" fmla="*/ 412 h 549"/>
                            <a:gd name="T70" fmla="*/ 601 w 645"/>
                            <a:gd name="T71" fmla="*/ 440 h 549"/>
                            <a:gd name="T72" fmla="*/ 567 w 645"/>
                            <a:gd name="T73" fmla="*/ 456 h 549"/>
                            <a:gd name="T74" fmla="*/ 529 w 645"/>
                            <a:gd name="T75" fmla="*/ 455 h 549"/>
                            <a:gd name="T76" fmla="*/ 451 w 645"/>
                            <a:gd name="T77" fmla="*/ 413 h 549"/>
                            <a:gd name="T78" fmla="*/ 363 w 645"/>
                            <a:gd name="T79" fmla="*/ 372 h 549"/>
                            <a:gd name="T80" fmla="*/ 325 w 645"/>
                            <a:gd name="T81" fmla="*/ 372 h 549"/>
                            <a:gd name="T82" fmla="*/ 309 w 645"/>
                            <a:gd name="T83" fmla="*/ 396 h 549"/>
                            <a:gd name="T84" fmla="*/ 275 w 645"/>
                            <a:gd name="T85" fmla="*/ 407 h 549"/>
                            <a:gd name="T86" fmla="*/ 235 w 645"/>
                            <a:gd name="T87" fmla="*/ 421 h 549"/>
                            <a:gd name="T88" fmla="*/ 229 w 645"/>
                            <a:gd name="T89" fmla="*/ 459 h 549"/>
                            <a:gd name="T90" fmla="*/ 234 w 645"/>
                            <a:gd name="T91" fmla="*/ 493 h 549"/>
                            <a:gd name="T92" fmla="*/ 245 w 645"/>
                            <a:gd name="T93" fmla="*/ 541 h 549"/>
                            <a:gd name="T94" fmla="*/ 241 w 645"/>
                            <a:gd name="T95" fmla="*/ 549 h 549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w 645"/>
                            <a:gd name="T145" fmla="*/ 0 h 549"/>
                            <a:gd name="T146" fmla="*/ 645 w 645"/>
                            <a:gd name="T147" fmla="*/ 549 h 549"/>
                          </a:gdLst>
                          <a:ahLst/>
                          <a:cxnLst>
                            <a:cxn ang="T96">
                              <a:pos x="T0" y="T1"/>
                            </a:cxn>
                            <a:cxn ang="T97">
                              <a:pos x="T2" y="T3"/>
                            </a:cxn>
                            <a:cxn ang="T98">
                              <a:pos x="T4" y="T5"/>
                            </a:cxn>
                            <a:cxn ang="T99">
                              <a:pos x="T6" y="T7"/>
                            </a:cxn>
                            <a:cxn ang="T100">
                              <a:pos x="T8" y="T9"/>
                            </a:cxn>
                            <a:cxn ang="T101">
                              <a:pos x="T10" y="T11"/>
                            </a:cxn>
                            <a:cxn ang="T102">
                              <a:pos x="T12" y="T13"/>
                            </a:cxn>
                            <a:cxn ang="T103">
                              <a:pos x="T14" y="T15"/>
                            </a:cxn>
                            <a:cxn ang="T104">
                              <a:pos x="T16" y="T17"/>
                            </a:cxn>
                            <a:cxn ang="T105">
                              <a:pos x="T18" y="T19"/>
                            </a:cxn>
                            <a:cxn ang="T106">
                              <a:pos x="T20" y="T21"/>
                            </a:cxn>
                            <a:cxn ang="T107">
                              <a:pos x="T22" y="T23"/>
                            </a:cxn>
                            <a:cxn ang="T108">
                              <a:pos x="T24" y="T25"/>
                            </a:cxn>
                            <a:cxn ang="T109">
                              <a:pos x="T26" y="T27"/>
                            </a:cxn>
                            <a:cxn ang="T110">
                              <a:pos x="T28" y="T29"/>
                            </a:cxn>
                            <a:cxn ang="T111">
                              <a:pos x="T30" y="T31"/>
                            </a:cxn>
                            <a:cxn ang="T112">
                              <a:pos x="T32" y="T33"/>
                            </a:cxn>
                            <a:cxn ang="T113">
                              <a:pos x="T34" y="T35"/>
                            </a:cxn>
                            <a:cxn ang="T114">
                              <a:pos x="T36" y="T37"/>
                            </a:cxn>
                            <a:cxn ang="T115">
                              <a:pos x="T38" y="T39"/>
                            </a:cxn>
                            <a:cxn ang="T116">
                              <a:pos x="T40" y="T41"/>
                            </a:cxn>
                            <a:cxn ang="T117">
                              <a:pos x="T42" y="T43"/>
                            </a:cxn>
                            <a:cxn ang="T118">
                              <a:pos x="T44" y="T45"/>
                            </a:cxn>
                            <a:cxn ang="T119">
                              <a:pos x="T46" y="T47"/>
                            </a:cxn>
                            <a:cxn ang="T120">
                              <a:pos x="T48" y="T49"/>
                            </a:cxn>
                            <a:cxn ang="T121">
                              <a:pos x="T50" y="T51"/>
                            </a:cxn>
                            <a:cxn ang="T122">
                              <a:pos x="T52" y="T53"/>
                            </a:cxn>
                            <a:cxn ang="T123">
                              <a:pos x="T54" y="T55"/>
                            </a:cxn>
                            <a:cxn ang="T124">
                              <a:pos x="T56" y="T57"/>
                            </a:cxn>
                            <a:cxn ang="T125">
                              <a:pos x="T58" y="T59"/>
                            </a:cxn>
                            <a:cxn ang="T126">
                              <a:pos x="T60" y="T61"/>
                            </a:cxn>
                            <a:cxn ang="T127">
                              <a:pos x="T62" y="T63"/>
                            </a:cxn>
                            <a:cxn ang="T128">
                              <a:pos x="T64" y="T65"/>
                            </a:cxn>
                            <a:cxn ang="T129">
                              <a:pos x="T66" y="T67"/>
                            </a:cxn>
                            <a:cxn ang="T130">
                              <a:pos x="T68" y="T69"/>
                            </a:cxn>
                            <a:cxn ang="T131">
                              <a:pos x="T70" y="T71"/>
                            </a:cxn>
                            <a:cxn ang="T132">
                              <a:pos x="T72" y="T73"/>
                            </a:cxn>
                            <a:cxn ang="T133">
                              <a:pos x="T74" y="T75"/>
                            </a:cxn>
                            <a:cxn ang="T134">
                              <a:pos x="T76" y="T77"/>
                            </a:cxn>
                            <a:cxn ang="T135">
                              <a:pos x="T78" y="T79"/>
                            </a:cxn>
                            <a:cxn ang="T136">
                              <a:pos x="T80" y="T81"/>
                            </a:cxn>
                            <a:cxn ang="T137">
                              <a:pos x="T82" y="T83"/>
                            </a:cxn>
                            <a:cxn ang="T138">
                              <a:pos x="T84" y="T85"/>
                            </a:cxn>
                            <a:cxn ang="T139">
                              <a:pos x="T86" y="T87"/>
                            </a:cxn>
                            <a:cxn ang="T140">
                              <a:pos x="T88" y="T89"/>
                            </a:cxn>
                            <a:cxn ang="T141">
                              <a:pos x="T90" y="T91"/>
                            </a:cxn>
                            <a:cxn ang="T142">
                              <a:pos x="T92" y="T93"/>
                            </a:cxn>
                            <a:cxn ang="T143">
                              <a:pos x="T94" y="T95"/>
                            </a:cxn>
                          </a:cxnLst>
                          <a:rect l="T144" t="T145" r="T146" b="T147"/>
                          <a:pathLst>
                            <a:path w="645" h="549">
                              <a:moveTo>
                                <a:pt x="241" y="549"/>
                              </a:moveTo>
                              <a:lnTo>
                                <a:pt x="217" y="547"/>
                              </a:lnTo>
                              <a:lnTo>
                                <a:pt x="182" y="541"/>
                              </a:lnTo>
                              <a:lnTo>
                                <a:pt x="143" y="533"/>
                              </a:lnTo>
                              <a:lnTo>
                                <a:pt x="102" y="523"/>
                              </a:lnTo>
                              <a:lnTo>
                                <a:pt x="82" y="516"/>
                              </a:lnTo>
                              <a:lnTo>
                                <a:pt x="64" y="509"/>
                              </a:lnTo>
                              <a:lnTo>
                                <a:pt x="46" y="503"/>
                              </a:lnTo>
                              <a:lnTo>
                                <a:pt x="30" y="496"/>
                              </a:lnTo>
                              <a:lnTo>
                                <a:pt x="18" y="488"/>
                              </a:lnTo>
                              <a:lnTo>
                                <a:pt x="8" y="480"/>
                              </a:lnTo>
                              <a:lnTo>
                                <a:pt x="5" y="476"/>
                              </a:lnTo>
                              <a:lnTo>
                                <a:pt x="2" y="472"/>
                              </a:lnTo>
                              <a:lnTo>
                                <a:pt x="1" y="468"/>
                              </a:lnTo>
                              <a:lnTo>
                                <a:pt x="0" y="464"/>
                              </a:lnTo>
                              <a:lnTo>
                                <a:pt x="1" y="455"/>
                              </a:lnTo>
                              <a:lnTo>
                                <a:pt x="5" y="445"/>
                              </a:lnTo>
                              <a:lnTo>
                                <a:pt x="10" y="437"/>
                              </a:lnTo>
                              <a:lnTo>
                                <a:pt x="17" y="428"/>
                              </a:lnTo>
                              <a:lnTo>
                                <a:pt x="34" y="412"/>
                              </a:lnTo>
                              <a:lnTo>
                                <a:pt x="54" y="397"/>
                              </a:lnTo>
                              <a:lnTo>
                                <a:pt x="64" y="389"/>
                              </a:lnTo>
                              <a:lnTo>
                                <a:pt x="74" y="380"/>
                              </a:lnTo>
                              <a:lnTo>
                                <a:pt x="84" y="372"/>
                              </a:lnTo>
                              <a:lnTo>
                                <a:pt x="92" y="363"/>
                              </a:lnTo>
                              <a:lnTo>
                                <a:pt x="98" y="353"/>
                              </a:lnTo>
                              <a:lnTo>
                                <a:pt x="104" y="343"/>
                              </a:lnTo>
                              <a:lnTo>
                                <a:pt x="108" y="332"/>
                              </a:lnTo>
                              <a:lnTo>
                                <a:pt x="108" y="320"/>
                              </a:lnTo>
                              <a:lnTo>
                                <a:pt x="108" y="315"/>
                              </a:lnTo>
                              <a:lnTo>
                                <a:pt x="106" y="311"/>
                              </a:lnTo>
                              <a:lnTo>
                                <a:pt x="105" y="307"/>
                              </a:lnTo>
                              <a:lnTo>
                                <a:pt x="104" y="303"/>
                              </a:lnTo>
                              <a:lnTo>
                                <a:pt x="98" y="297"/>
                              </a:lnTo>
                              <a:lnTo>
                                <a:pt x="93" y="293"/>
                              </a:lnTo>
                              <a:lnTo>
                                <a:pt x="88" y="288"/>
                              </a:lnTo>
                              <a:lnTo>
                                <a:pt x="82" y="283"/>
                              </a:lnTo>
                              <a:lnTo>
                                <a:pt x="81" y="279"/>
                              </a:lnTo>
                              <a:lnTo>
                                <a:pt x="80" y="276"/>
                              </a:lnTo>
                              <a:lnTo>
                                <a:pt x="78" y="271"/>
                              </a:lnTo>
                              <a:lnTo>
                                <a:pt x="78" y="265"/>
                              </a:lnTo>
                              <a:lnTo>
                                <a:pt x="80" y="253"/>
                              </a:lnTo>
                              <a:lnTo>
                                <a:pt x="82" y="243"/>
                              </a:lnTo>
                              <a:lnTo>
                                <a:pt x="88" y="233"/>
                              </a:lnTo>
                              <a:lnTo>
                                <a:pt x="93" y="225"/>
                              </a:lnTo>
                              <a:lnTo>
                                <a:pt x="98" y="216"/>
                              </a:lnTo>
                              <a:lnTo>
                                <a:pt x="104" y="205"/>
                              </a:lnTo>
                              <a:lnTo>
                                <a:pt x="106" y="192"/>
                              </a:lnTo>
                              <a:lnTo>
                                <a:pt x="108" y="175"/>
                              </a:lnTo>
                              <a:lnTo>
                                <a:pt x="108" y="163"/>
                              </a:lnTo>
                              <a:lnTo>
                                <a:pt x="106" y="151"/>
                              </a:lnTo>
                              <a:lnTo>
                                <a:pt x="105" y="140"/>
                              </a:lnTo>
                              <a:lnTo>
                                <a:pt x="102" y="131"/>
                              </a:lnTo>
                              <a:lnTo>
                                <a:pt x="98" y="123"/>
                              </a:lnTo>
                              <a:lnTo>
                                <a:pt x="93" y="117"/>
                              </a:lnTo>
                              <a:lnTo>
                                <a:pt x="86" y="112"/>
                              </a:lnTo>
                              <a:lnTo>
                                <a:pt x="78" y="109"/>
                              </a:lnTo>
                              <a:lnTo>
                                <a:pt x="78" y="74"/>
                              </a:lnTo>
                              <a:lnTo>
                                <a:pt x="90" y="74"/>
                              </a:lnTo>
                              <a:lnTo>
                                <a:pt x="108" y="74"/>
                              </a:lnTo>
                              <a:lnTo>
                                <a:pt x="121" y="75"/>
                              </a:lnTo>
                              <a:lnTo>
                                <a:pt x="131" y="77"/>
                              </a:lnTo>
                              <a:lnTo>
                                <a:pt x="141" y="83"/>
                              </a:lnTo>
                              <a:lnTo>
                                <a:pt x="151" y="88"/>
                              </a:lnTo>
                              <a:lnTo>
                                <a:pt x="161" y="93"/>
                              </a:lnTo>
                              <a:lnTo>
                                <a:pt x="171" y="99"/>
                              </a:lnTo>
                              <a:lnTo>
                                <a:pt x="183" y="101"/>
                              </a:lnTo>
                              <a:lnTo>
                                <a:pt x="198" y="103"/>
                              </a:lnTo>
                              <a:lnTo>
                                <a:pt x="206" y="103"/>
                              </a:lnTo>
                              <a:lnTo>
                                <a:pt x="213" y="100"/>
                              </a:lnTo>
                              <a:lnTo>
                                <a:pt x="218" y="97"/>
                              </a:lnTo>
                              <a:lnTo>
                                <a:pt x="222" y="93"/>
                              </a:lnTo>
                              <a:lnTo>
                                <a:pt x="227" y="88"/>
                              </a:lnTo>
                              <a:lnTo>
                                <a:pt x="230" y="81"/>
                              </a:lnTo>
                              <a:lnTo>
                                <a:pt x="233" y="75"/>
                              </a:lnTo>
                              <a:lnTo>
                                <a:pt x="235" y="68"/>
                              </a:lnTo>
                              <a:lnTo>
                                <a:pt x="238" y="52"/>
                              </a:lnTo>
                              <a:lnTo>
                                <a:pt x="239" y="35"/>
                              </a:lnTo>
                              <a:lnTo>
                                <a:pt x="241" y="18"/>
                              </a:lnTo>
                              <a:lnTo>
                                <a:pt x="241" y="0"/>
                              </a:lnTo>
                              <a:lnTo>
                                <a:pt x="242" y="7"/>
                              </a:lnTo>
                              <a:lnTo>
                                <a:pt x="246" y="15"/>
                              </a:lnTo>
                              <a:lnTo>
                                <a:pt x="254" y="24"/>
                              </a:lnTo>
                              <a:lnTo>
                                <a:pt x="262" y="36"/>
                              </a:lnTo>
                              <a:lnTo>
                                <a:pt x="283" y="62"/>
                              </a:lnTo>
                              <a:lnTo>
                                <a:pt x="307" y="85"/>
                              </a:lnTo>
                              <a:lnTo>
                                <a:pt x="319" y="97"/>
                              </a:lnTo>
                              <a:lnTo>
                                <a:pt x="329" y="107"/>
                              </a:lnTo>
                              <a:lnTo>
                                <a:pt x="337" y="113"/>
                              </a:lnTo>
                              <a:lnTo>
                                <a:pt x="343" y="115"/>
                              </a:lnTo>
                              <a:lnTo>
                                <a:pt x="358" y="120"/>
                              </a:lnTo>
                              <a:lnTo>
                                <a:pt x="373" y="123"/>
                              </a:lnTo>
                              <a:lnTo>
                                <a:pt x="386" y="124"/>
                              </a:lnTo>
                              <a:lnTo>
                                <a:pt x="398" y="124"/>
                              </a:lnTo>
                              <a:lnTo>
                                <a:pt x="411" y="123"/>
                              </a:lnTo>
                              <a:lnTo>
                                <a:pt x="422" y="123"/>
                              </a:lnTo>
                              <a:lnTo>
                                <a:pt x="434" y="124"/>
                              </a:lnTo>
                              <a:lnTo>
                                <a:pt x="445" y="127"/>
                              </a:lnTo>
                              <a:lnTo>
                                <a:pt x="450" y="131"/>
                              </a:lnTo>
                              <a:lnTo>
                                <a:pt x="453" y="136"/>
                              </a:lnTo>
                              <a:lnTo>
                                <a:pt x="455" y="140"/>
                              </a:lnTo>
                              <a:lnTo>
                                <a:pt x="458" y="147"/>
                              </a:lnTo>
                              <a:lnTo>
                                <a:pt x="462" y="159"/>
                              </a:lnTo>
                              <a:lnTo>
                                <a:pt x="466" y="171"/>
                              </a:lnTo>
                              <a:lnTo>
                                <a:pt x="469" y="177"/>
                              </a:lnTo>
                              <a:lnTo>
                                <a:pt x="471" y="183"/>
                              </a:lnTo>
                              <a:lnTo>
                                <a:pt x="475" y="188"/>
                              </a:lnTo>
                              <a:lnTo>
                                <a:pt x="479" y="193"/>
                              </a:lnTo>
                              <a:lnTo>
                                <a:pt x="485" y="197"/>
                              </a:lnTo>
                              <a:lnTo>
                                <a:pt x="490" y="201"/>
                              </a:lnTo>
                              <a:lnTo>
                                <a:pt x="497" y="204"/>
                              </a:lnTo>
                              <a:lnTo>
                                <a:pt x="506" y="205"/>
                              </a:lnTo>
                              <a:lnTo>
                                <a:pt x="525" y="204"/>
                              </a:lnTo>
                              <a:lnTo>
                                <a:pt x="546" y="203"/>
                              </a:lnTo>
                              <a:lnTo>
                                <a:pt x="565" y="200"/>
                              </a:lnTo>
                              <a:lnTo>
                                <a:pt x="578" y="200"/>
                              </a:lnTo>
                              <a:lnTo>
                                <a:pt x="583" y="200"/>
                              </a:lnTo>
                              <a:lnTo>
                                <a:pt x="589" y="201"/>
                              </a:lnTo>
                              <a:lnTo>
                                <a:pt x="593" y="203"/>
                              </a:lnTo>
                              <a:lnTo>
                                <a:pt x="595" y="204"/>
                              </a:lnTo>
                              <a:lnTo>
                                <a:pt x="598" y="207"/>
                              </a:lnTo>
                              <a:lnTo>
                                <a:pt x="599" y="211"/>
                              </a:lnTo>
                              <a:lnTo>
                                <a:pt x="601" y="215"/>
                              </a:lnTo>
                              <a:lnTo>
                                <a:pt x="601" y="219"/>
                              </a:lnTo>
                              <a:lnTo>
                                <a:pt x="601" y="237"/>
                              </a:lnTo>
                              <a:lnTo>
                                <a:pt x="602" y="260"/>
                              </a:lnTo>
                              <a:lnTo>
                                <a:pt x="603" y="269"/>
                              </a:lnTo>
                              <a:lnTo>
                                <a:pt x="605" y="280"/>
                              </a:lnTo>
                              <a:lnTo>
                                <a:pt x="609" y="293"/>
                              </a:lnTo>
                              <a:lnTo>
                                <a:pt x="614" y="305"/>
                              </a:lnTo>
                              <a:lnTo>
                                <a:pt x="621" y="319"/>
                              </a:lnTo>
                              <a:lnTo>
                                <a:pt x="627" y="332"/>
                              </a:lnTo>
                              <a:lnTo>
                                <a:pt x="635" y="344"/>
                              </a:lnTo>
                              <a:lnTo>
                                <a:pt x="645" y="356"/>
                              </a:lnTo>
                              <a:lnTo>
                                <a:pt x="642" y="367"/>
                              </a:lnTo>
                              <a:lnTo>
                                <a:pt x="641" y="376"/>
                              </a:lnTo>
                              <a:lnTo>
                                <a:pt x="638" y="385"/>
                              </a:lnTo>
                              <a:lnTo>
                                <a:pt x="634" y="395"/>
                              </a:lnTo>
                              <a:lnTo>
                                <a:pt x="630" y="404"/>
                              </a:lnTo>
                              <a:lnTo>
                                <a:pt x="625" y="412"/>
                              </a:lnTo>
                              <a:lnTo>
                                <a:pt x="619" y="420"/>
                              </a:lnTo>
                              <a:lnTo>
                                <a:pt x="614" y="428"/>
                              </a:lnTo>
                              <a:lnTo>
                                <a:pt x="607" y="435"/>
                              </a:lnTo>
                              <a:lnTo>
                                <a:pt x="601" y="440"/>
                              </a:lnTo>
                              <a:lnTo>
                                <a:pt x="593" y="445"/>
                              </a:lnTo>
                              <a:lnTo>
                                <a:pt x="585" y="451"/>
                              </a:lnTo>
                              <a:lnTo>
                                <a:pt x="577" y="453"/>
                              </a:lnTo>
                              <a:lnTo>
                                <a:pt x="567" y="456"/>
                              </a:lnTo>
                              <a:lnTo>
                                <a:pt x="558" y="457"/>
                              </a:lnTo>
                              <a:lnTo>
                                <a:pt x="547" y="459"/>
                              </a:lnTo>
                              <a:lnTo>
                                <a:pt x="539" y="457"/>
                              </a:lnTo>
                              <a:lnTo>
                                <a:pt x="529" y="455"/>
                              </a:lnTo>
                              <a:lnTo>
                                <a:pt x="518" y="451"/>
                              </a:lnTo>
                              <a:lnTo>
                                <a:pt x="506" y="444"/>
                              </a:lnTo>
                              <a:lnTo>
                                <a:pt x="479" y="429"/>
                              </a:lnTo>
                              <a:lnTo>
                                <a:pt x="451" y="413"/>
                              </a:lnTo>
                              <a:lnTo>
                                <a:pt x="422" y="397"/>
                              </a:lnTo>
                              <a:lnTo>
                                <a:pt x="391" y="383"/>
                              </a:lnTo>
                              <a:lnTo>
                                <a:pt x="377" y="376"/>
                              </a:lnTo>
                              <a:lnTo>
                                <a:pt x="363" y="372"/>
                              </a:lnTo>
                              <a:lnTo>
                                <a:pt x="350" y="369"/>
                              </a:lnTo>
                              <a:lnTo>
                                <a:pt x="337" y="368"/>
                              </a:lnTo>
                              <a:lnTo>
                                <a:pt x="330" y="369"/>
                              </a:lnTo>
                              <a:lnTo>
                                <a:pt x="325" y="372"/>
                              </a:lnTo>
                              <a:lnTo>
                                <a:pt x="319" y="376"/>
                              </a:lnTo>
                              <a:lnTo>
                                <a:pt x="315" y="383"/>
                              </a:lnTo>
                              <a:lnTo>
                                <a:pt x="311" y="389"/>
                              </a:lnTo>
                              <a:lnTo>
                                <a:pt x="309" y="396"/>
                              </a:lnTo>
                              <a:lnTo>
                                <a:pt x="307" y="403"/>
                              </a:lnTo>
                              <a:lnTo>
                                <a:pt x="307" y="411"/>
                              </a:lnTo>
                              <a:lnTo>
                                <a:pt x="290" y="409"/>
                              </a:lnTo>
                              <a:lnTo>
                                <a:pt x="275" y="407"/>
                              </a:lnTo>
                              <a:lnTo>
                                <a:pt x="262" y="403"/>
                              </a:lnTo>
                              <a:lnTo>
                                <a:pt x="253" y="399"/>
                              </a:lnTo>
                              <a:lnTo>
                                <a:pt x="243" y="408"/>
                              </a:lnTo>
                              <a:lnTo>
                                <a:pt x="235" y="421"/>
                              </a:lnTo>
                              <a:lnTo>
                                <a:pt x="233" y="429"/>
                              </a:lnTo>
                              <a:lnTo>
                                <a:pt x="230" y="439"/>
                              </a:lnTo>
                              <a:lnTo>
                                <a:pt x="229" y="448"/>
                              </a:lnTo>
                              <a:lnTo>
                                <a:pt x="229" y="459"/>
                              </a:lnTo>
                              <a:lnTo>
                                <a:pt x="229" y="469"/>
                              </a:lnTo>
                              <a:lnTo>
                                <a:pt x="230" y="479"/>
                              </a:lnTo>
                              <a:lnTo>
                                <a:pt x="233" y="487"/>
                              </a:lnTo>
                              <a:lnTo>
                                <a:pt x="234" y="493"/>
                              </a:lnTo>
                              <a:lnTo>
                                <a:pt x="238" y="508"/>
                              </a:lnTo>
                              <a:lnTo>
                                <a:pt x="241" y="525"/>
                              </a:lnTo>
                              <a:lnTo>
                                <a:pt x="242" y="535"/>
                              </a:lnTo>
                              <a:lnTo>
                                <a:pt x="245" y="541"/>
                              </a:lnTo>
                              <a:lnTo>
                                <a:pt x="246" y="543"/>
                              </a:lnTo>
                              <a:lnTo>
                                <a:pt x="246" y="545"/>
                              </a:lnTo>
                              <a:lnTo>
                                <a:pt x="243" y="547"/>
                              </a:lnTo>
                              <a:lnTo>
                                <a:pt x="241" y="54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3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98563" y="4167188"/>
                          <a:ext cx="201612" cy="219075"/>
                        </a:xfrm>
                        <a:custGeom>
                          <a:avLst/>
                          <a:gdLst>
                            <a:gd name="T0" fmla="*/ 9 w 416"/>
                            <a:gd name="T1" fmla="*/ 118 h 452"/>
                            <a:gd name="T2" fmla="*/ 13 w 416"/>
                            <a:gd name="T3" fmla="*/ 168 h 452"/>
                            <a:gd name="T4" fmla="*/ 24 w 416"/>
                            <a:gd name="T5" fmla="*/ 218 h 452"/>
                            <a:gd name="T6" fmla="*/ 37 w 416"/>
                            <a:gd name="T7" fmla="*/ 236 h 452"/>
                            <a:gd name="T8" fmla="*/ 67 w 416"/>
                            <a:gd name="T9" fmla="*/ 262 h 452"/>
                            <a:gd name="T10" fmla="*/ 91 w 416"/>
                            <a:gd name="T11" fmla="*/ 294 h 452"/>
                            <a:gd name="T12" fmla="*/ 96 w 416"/>
                            <a:gd name="T13" fmla="*/ 320 h 452"/>
                            <a:gd name="T14" fmla="*/ 96 w 416"/>
                            <a:gd name="T15" fmla="*/ 334 h 452"/>
                            <a:gd name="T16" fmla="*/ 101 w 416"/>
                            <a:gd name="T17" fmla="*/ 373 h 452"/>
                            <a:gd name="T18" fmla="*/ 125 w 416"/>
                            <a:gd name="T19" fmla="*/ 420 h 452"/>
                            <a:gd name="T20" fmla="*/ 149 w 416"/>
                            <a:gd name="T21" fmla="*/ 444 h 452"/>
                            <a:gd name="T22" fmla="*/ 205 w 416"/>
                            <a:gd name="T23" fmla="*/ 452 h 452"/>
                            <a:gd name="T24" fmla="*/ 211 w 416"/>
                            <a:gd name="T25" fmla="*/ 423 h 452"/>
                            <a:gd name="T26" fmla="*/ 224 w 416"/>
                            <a:gd name="T27" fmla="*/ 404 h 452"/>
                            <a:gd name="T28" fmla="*/ 253 w 416"/>
                            <a:gd name="T29" fmla="*/ 393 h 452"/>
                            <a:gd name="T30" fmla="*/ 307 w 416"/>
                            <a:gd name="T31" fmla="*/ 392 h 452"/>
                            <a:gd name="T32" fmla="*/ 328 w 416"/>
                            <a:gd name="T33" fmla="*/ 322 h 452"/>
                            <a:gd name="T34" fmla="*/ 349 w 416"/>
                            <a:gd name="T35" fmla="*/ 278 h 452"/>
                            <a:gd name="T36" fmla="*/ 385 w 416"/>
                            <a:gd name="T37" fmla="*/ 236 h 452"/>
                            <a:gd name="T38" fmla="*/ 387 w 416"/>
                            <a:gd name="T39" fmla="*/ 210 h 452"/>
                            <a:gd name="T40" fmla="*/ 400 w 416"/>
                            <a:gd name="T41" fmla="*/ 187 h 452"/>
                            <a:gd name="T42" fmla="*/ 415 w 416"/>
                            <a:gd name="T43" fmla="*/ 166 h 452"/>
                            <a:gd name="T44" fmla="*/ 412 w 416"/>
                            <a:gd name="T45" fmla="*/ 130 h 452"/>
                            <a:gd name="T46" fmla="*/ 397 w 416"/>
                            <a:gd name="T47" fmla="*/ 100 h 452"/>
                            <a:gd name="T48" fmla="*/ 376 w 416"/>
                            <a:gd name="T49" fmla="*/ 79 h 452"/>
                            <a:gd name="T50" fmla="*/ 356 w 416"/>
                            <a:gd name="T51" fmla="*/ 58 h 452"/>
                            <a:gd name="T52" fmla="*/ 340 w 416"/>
                            <a:gd name="T53" fmla="*/ 28 h 452"/>
                            <a:gd name="T54" fmla="*/ 331 w 416"/>
                            <a:gd name="T55" fmla="*/ 0 h 452"/>
                            <a:gd name="T56" fmla="*/ 300 w 416"/>
                            <a:gd name="T57" fmla="*/ 23 h 452"/>
                            <a:gd name="T58" fmla="*/ 277 w 416"/>
                            <a:gd name="T59" fmla="*/ 31 h 452"/>
                            <a:gd name="T60" fmla="*/ 237 w 416"/>
                            <a:gd name="T61" fmla="*/ 14 h 452"/>
                            <a:gd name="T62" fmla="*/ 228 w 416"/>
                            <a:gd name="T63" fmla="*/ 19 h 452"/>
                            <a:gd name="T64" fmla="*/ 215 w 416"/>
                            <a:gd name="T65" fmla="*/ 42 h 452"/>
                            <a:gd name="T66" fmla="*/ 203 w 416"/>
                            <a:gd name="T67" fmla="*/ 54 h 452"/>
                            <a:gd name="T68" fmla="*/ 187 w 416"/>
                            <a:gd name="T69" fmla="*/ 55 h 452"/>
                            <a:gd name="T70" fmla="*/ 171 w 416"/>
                            <a:gd name="T71" fmla="*/ 47 h 452"/>
                            <a:gd name="T72" fmla="*/ 144 w 416"/>
                            <a:gd name="T73" fmla="*/ 22 h 452"/>
                            <a:gd name="T74" fmla="*/ 123 w 416"/>
                            <a:gd name="T75" fmla="*/ 8 h 452"/>
                            <a:gd name="T76" fmla="*/ 99 w 416"/>
                            <a:gd name="T77" fmla="*/ 7 h 452"/>
                            <a:gd name="T78" fmla="*/ 75 w 416"/>
                            <a:gd name="T79" fmla="*/ 15 h 452"/>
                            <a:gd name="T80" fmla="*/ 39 w 416"/>
                            <a:gd name="T81" fmla="*/ 48 h 452"/>
                            <a:gd name="T82" fmla="*/ 15 w 416"/>
                            <a:gd name="T83" fmla="*/ 71 h 452"/>
                            <a:gd name="T84" fmla="*/ 0 w 416"/>
                            <a:gd name="T85" fmla="*/ 86 h 452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w 416"/>
                            <a:gd name="T130" fmla="*/ 0 h 452"/>
                            <a:gd name="T131" fmla="*/ 416 w 416"/>
                            <a:gd name="T132" fmla="*/ 452 h 452"/>
                          </a:gdLst>
                          <a:ahLst/>
                          <a:cxnLst>
                            <a:cxn ang="T86">
                              <a:pos x="T0" y="T1"/>
                            </a:cxn>
                            <a:cxn ang="T87">
                              <a:pos x="T2" y="T3"/>
                            </a:cxn>
                            <a:cxn ang="T88">
                              <a:pos x="T4" y="T5"/>
                            </a:cxn>
                            <a:cxn ang="T89">
                              <a:pos x="T6" y="T7"/>
                            </a:cxn>
                            <a:cxn ang="T90">
                              <a:pos x="T8" y="T9"/>
                            </a:cxn>
                            <a:cxn ang="T91">
                              <a:pos x="T10" y="T11"/>
                            </a:cxn>
                            <a:cxn ang="T92">
                              <a:pos x="T12" y="T13"/>
                            </a:cxn>
                            <a:cxn ang="T93">
                              <a:pos x="T14" y="T15"/>
                            </a:cxn>
                            <a:cxn ang="T94">
                              <a:pos x="T16" y="T17"/>
                            </a:cxn>
                            <a:cxn ang="T95">
                              <a:pos x="T18" y="T19"/>
                            </a:cxn>
                            <a:cxn ang="T96">
                              <a:pos x="T20" y="T21"/>
                            </a:cxn>
                            <a:cxn ang="T97">
                              <a:pos x="T22" y="T23"/>
                            </a:cxn>
                            <a:cxn ang="T98">
                              <a:pos x="T24" y="T25"/>
                            </a:cxn>
                            <a:cxn ang="T99">
                              <a:pos x="T26" y="T27"/>
                            </a:cxn>
                            <a:cxn ang="T100">
                              <a:pos x="T28" y="T29"/>
                            </a:cxn>
                            <a:cxn ang="T101">
                              <a:pos x="T30" y="T31"/>
                            </a:cxn>
                            <a:cxn ang="T102">
                              <a:pos x="T32" y="T33"/>
                            </a:cxn>
                            <a:cxn ang="T103">
                              <a:pos x="T34" y="T35"/>
                            </a:cxn>
                            <a:cxn ang="T104">
                              <a:pos x="T36" y="T37"/>
                            </a:cxn>
                            <a:cxn ang="T105">
                              <a:pos x="T38" y="T39"/>
                            </a:cxn>
                            <a:cxn ang="T106">
                              <a:pos x="T40" y="T41"/>
                            </a:cxn>
                            <a:cxn ang="T107">
                              <a:pos x="T42" y="T43"/>
                            </a:cxn>
                            <a:cxn ang="T108">
                              <a:pos x="T44" y="T45"/>
                            </a:cxn>
                            <a:cxn ang="T109">
                              <a:pos x="T46" y="T47"/>
                            </a:cxn>
                            <a:cxn ang="T110">
                              <a:pos x="T48" y="T49"/>
                            </a:cxn>
                            <a:cxn ang="T111">
                              <a:pos x="T50" y="T51"/>
                            </a:cxn>
                            <a:cxn ang="T112">
                              <a:pos x="T52" y="T53"/>
                            </a:cxn>
                            <a:cxn ang="T113">
                              <a:pos x="T54" y="T55"/>
                            </a:cxn>
                            <a:cxn ang="T114">
                              <a:pos x="T56" y="T57"/>
                            </a:cxn>
                            <a:cxn ang="T115">
                              <a:pos x="T58" y="T59"/>
                            </a:cxn>
                            <a:cxn ang="T116">
                              <a:pos x="T60" y="T61"/>
                            </a:cxn>
                            <a:cxn ang="T117">
                              <a:pos x="T62" y="T63"/>
                            </a:cxn>
                            <a:cxn ang="T118">
                              <a:pos x="T64" y="T65"/>
                            </a:cxn>
                            <a:cxn ang="T119">
                              <a:pos x="T66" y="T67"/>
                            </a:cxn>
                            <a:cxn ang="T120">
                              <a:pos x="T68" y="T69"/>
                            </a:cxn>
                            <a:cxn ang="T121">
                              <a:pos x="T70" y="T71"/>
                            </a:cxn>
                            <a:cxn ang="T122">
                              <a:pos x="T72" y="T73"/>
                            </a:cxn>
                            <a:cxn ang="T123">
                              <a:pos x="T74" y="T75"/>
                            </a:cxn>
                            <a:cxn ang="T124">
                              <a:pos x="T76" y="T77"/>
                            </a:cxn>
                            <a:cxn ang="T125">
                              <a:pos x="T78" y="T79"/>
                            </a:cxn>
                            <a:cxn ang="T126">
                              <a:pos x="T80" y="T81"/>
                            </a:cxn>
                            <a:cxn ang="T127">
                              <a:pos x="T82" y="T83"/>
                            </a:cxn>
                            <a:cxn ang="T128">
                              <a:pos x="T84" y="T85"/>
                            </a:cxn>
                          </a:cxnLst>
                          <a:rect l="T129" t="T130" r="T131" b="T132"/>
                          <a:pathLst>
                            <a:path w="416" h="452">
                              <a:moveTo>
                                <a:pt x="0" y="86"/>
                              </a:moveTo>
                              <a:lnTo>
                                <a:pt x="5" y="102"/>
                              </a:lnTo>
                              <a:lnTo>
                                <a:pt x="9" y="118"/>
                              </a:lnTo>
                              <a:lnTo>
                                <a:pt x="11" y="135"/>
                              </a:lnTo>
                              <a:lnTo>
                                <a:pt x="12" y="151"/>
                              </a:lnTo>
                              <a:lnTo>
                                <a:pt x="13" y="168"/>
                              </a:lnTo>
                              <a:lnTo>
                                <a:pt x="15" y="186"/>
                              </a:lnTo>
                              <a:lnTo>
                                <a:pt x="19" y="202"/>
                              </a:lnTo>
                              <a:lnTo>
                                <a:pt x="24" y="218"/>
                              </a:lnTo>
                              <a:lnTo>
                                <a:pt x="28" y="224"/>
                              </a:lnTo>
                              <a:lnTo>
                                <a:pt x="32" y="230"/>
                              </a:lnTo>
                              <a:lnTo>
                                <a:pt x="37" y="236"/>
                              </a:lnTo>
                              <a:lnTo>
                                <a:pt x="43" y="242"/>
                              </a:lnTo>
                              <a:lnTo>
                                <a:pt x="55" y="252"/>
                              </a:lnTo>
                              <a:lnTo>
                                <a:pt x="67" y="262"/>
                              </a:lnTo>
                              <a:lnTo>
                                <a:pt x="79" y="274"/>
                              </a:lnTo>
                              <a:lnTo>
                                <a:pt x="88" y="286"/>
                              </a:lnTo>
                              <a:lnTo>
                                <a:pt x="91" y="294"/>
                              </a:lnTo>
                              <a:lnTo>
                                <a:pt x="93" y="302"/>
                              </a:lnTo>
                              <a:lnTo>
                                <a:pt x="96" y="311"/>
                              </a:lnTo>
                              <a:lnTo>
                                <a:pt x="96" y="320"/>
                              </a:lnTo>
                              <a:lnTo>
                                <a:pt x="96" y="331"/>
                              </a:lnTo>
                              <a:lnTo>
                                <a:pt x="96" y="332"/>
                              </a:lnTo>
                              <a:lnTo>
                                <a:pt x="96" y="334"/>
                              </a:lnTo>
                              <a:lnTo>
                                <a:pt x="96" y="344"/>
                              </a:lnTo>
                              <a:lnTo>
                                <a:pt x="97" y="359"/>
                              </a:lnTo>
                              <a:lnTo>
                                <a:pt x="101" y="373"/>
                              </a:lnTo>
                              <a:lnTo>
                                <a:pt x="108" y="389"/>
                              </a:lnTo>
                              <a:lnTo>
                                <a:pt x="116" y="405"/>
                              </a:lnTo>
                              <a:lnTo>
                                <a:pt x="125" y="420"/>
                              </a:lnTo>
                              <a:lnTo>
                                <a:pt x="137" y="433"/>
                              </a:lnTo>
                              <a:lnTo>
                                <a:pt x="143" y="439"/>
                              </a:lnTo>
                              <a:lnTo>
                                <a:pt x="149" y="444"/>
                              </a:lnTo>
                              <a:lnTo>
                                <a:pt x="156" y="448"/>
                              </a:lnTo>
                              <a:lnTo>
                                <a:pt x="163" y="452"/>
                              </a:lnTo>
                              <a:lnTo>
                                <a:pt x="205" y="452"/>
                              </a:lnTo>
                              <a:lnTo>
                                <a:pt x="205" y="441"/>
                              </a:lnTo>
                              <a:lnTo>
                                <a:pt x="207" y="431"/>
                              </a:lnTo>
                              <a:lnTo>
                                <a:pt x="211" y="423"/>
                              </a:lnTo>
                              <a:lnTo>
                                <a:pt x="213" y="415"/>
                              </a:lnTo>
                              <a:lnTo>
                                <a:pt x="219" y="409"/>
                              </a:lnTo>
                              <a:lnTo>
                                <a:pt x="224" y="404"/>
                              </a:lnTo>
                              <a:lnTo>
                                <a:pt x="231" y="400"/>
                              </a:lnTo>
                              <a:lnTo>
                                <a:pt x="237" y="397"/>
                              </a:lnTo>
                              <a:lnTo>
                                <a:pt x="253" y="393"/>
                              </a:lnTo>
                              <a:lnTo>
                                <a:pt x="271" y="392"/>
                              </a:lnTo>
                              <a:lnTo>
                                <a:pt x="289" y="392"/>
                              </a:lnTo>
                              <a:lnTo>
                                <a:pt x="307" y="392"/>
                              </a:lnTo>
                              <a:lnTo>
                                <a:pt x="315" y="364"/>
                              </a:lnTo>
                              <a:lnTo>
                                <a:pt x="321" y="342"/>
                              </a:lnTo>
                              <a:lnTo>
                                <a:pt x="328" y="322"/>
                              </a:lnTo>
                              <a:lnTo>
                                <a:pt x="335" y="306"/>
                              </a:lnTo>
                              <a:lnTo>
                                <a:pt x="345" y="284"/>
                              </a:lnTo>
                              <a:lnTo>
                                <a:pt x="349" y="278"/>
                              </a:lnTo>
                              <a:lnTo>
                                <a:pt x="385" y="218"/>
                              </a:lnTo>
                              <a:lnTo>
                                <a:pt x="385" y="231"/>
                              </a:lnTo>
                              <a:lnTo>
                                <a:pt x="385" y="236"/>
                              </a:lnTo>
                              <a:lnTo>
                                <a:pt x="385" y="231"/>
                              </a:lnTo>
                              <a:lnTo>
                                <a:pt x="385" y="218"/>
                              </a:lnTo>
                              <a:lnTo>
                                <a:pt x="387" y="210"/>
                              </a:lnTo>
                              <a:lnTo>
                                <a:pt x="391" y="202"/>
                              </a:lnTo>
                              <a:lnTo>
                                <a:pt x="395" y="195"/>
                              </a:lnTo>
                              <a:lnTo>
                                <a:pt x="400" y="187"/>
                              </a:lnTo>
                              <a:lnTo>
                                <a:pt x="407" y="180"/>
                              </a:lnTo>
                              <a:lnTo>
                                <a:pt x="411" y="174"/>
                              </a:lnTo>
                              <a:lnTo>
                                <a:pt x="415" y="166"/>
                              </a:lnTo>
                              <a:lnTo>
                                <a:pt x="416" y="158"/>
                              </a:lnTo>
                              <a:lnTo>
                                <a:pt x="415" y="143"/>
                              </a:lnTo>
                              <a:lnTo>
                                <a:pt x="412" y="130"/>
                              </a:lnTo>
                              <a:lnTo>
                                <a:pt x="408" y="119"/>
                              </a:lnTo>
                              <a:lnTo>
                                <a:pt x="403" y="110"/>
                              </a:lnTo>
                              <a:lnTo>
                                <a:pt x="397" y="100"/>
                              </a:lnTo>
                              <a:lnTo>
                                <a:pt x="391" y="94"/>
                              </a:lnTo>
                              <a:lnTo>
                                <a:pt x="384" y="86"/>
                              </a:lnTo>
                              <a:lnTo>
                                <a:pt x="376" y="79"/>
                              </a:lnTo>
                              <a:lnTo>
                                <a:pt x="369" y="72"/>
                              </a:lnTo>
                              <a:lnTo>
                                <a:pt x="363" y="66"/>
                              </a:lnTo>
                              <a:lnTo>
                                <a:pt x="356" y="58"/>
                              </a:lnTo>
                              <a:lnTo>
                                <a:pt x="349" y="50"/>
                              </a:lnTo>
                              <a:lnTo>
                                <a:pt x="344" y="39"/>
                              </a:lnTo>
                              <a:lnTo>
                                <a:pt x="340" y="28"/>
                              </a:lnTo>
                              <a:lnTo>
                                <a:pt x="339" y="15"/>
                              </a:lnTo>
                              <a:lnTo>
                                <a:pt x="337" y="0"/>
                              </a:lnTo>
                              <a:lnTo>
                                <a:pt x="331" y="0"/>
                              </a:lnTo>
                              <a:lnTo>
                                <a:pt x="323" y="8"/>
                              </a:lnTo>
                              <a:lnTo>
                                <a:pt x="308" y="18"/>
                              </a:lnTo>
                              <a:lnTo>
                                <a:pt x="300" y="23"/>
                              </a:lnTo>
                              <a:lnTo>
                                <a:pt x="292" y="27"/>
                              </a:lnTo>
                              <a:lnTo>
                                <a:pt x="284" y="30"/>
                              </a:lnTo>
                              <a:lnTo>
                                <a:pt x="277" y="31"/>
                              </a:lnTo>
                              <a:lnTo>
                                <a:pt x="259" y="22"/>
                              </a:lnTo>
                              <a:lnTo>
                                <a:pt x="241" y="12"/>
                              </a:lnTo>
                              <a:lnTo>
                                <a:pt x="237" y="14"/>
                              </a:lnTo>
                              <a:lnTo>
                                <a:pt x="233" y="15"/>
                              </a:lnTo>
                              <a:lnTo>
                                <a:pt x="231" y="16"/>
                              </a:lnTo>
                              <a:lnTo>
                                <a:pt x="228" y="19"/>
                              </a:lnTo>
                              <a:lnTo>
                                <a:pt x="223" y="26"/>
                              </a:lnTo>
                              <a:lnTo>
                                <a:pt x="219" y="34"/>
                              </a:lnTo>
                              <a:lnTo>
                                <a:pt x="215" y="42"/>
                              </a:lnTo>
                              <a:lnTo>
                                <a:pt x="209" y="48"/>
                              </a:lnTo>
                              <a:lnTo>
                                <a:pt x="207" y="51"/>
                              </a:lnTo>
                              <a:lnTo>
                                <a:pt x="203" y="54"/>
                              </a:lnTo>
                              <a:lnTo>
                                <a:pt x="197" y="55"/>
                              </a:lnTo>
                              <a:lnTo>
                                <a:pt x="192" y="55"/>
                              </a:lnTo>
                              <a:lnTo>
                                <a:pt x="187" y="55"/>
                              </a:lnTo>
                              <a:lnTo>
                                <a:pt x="180" y="52"/>
                              </a:lnTo>
                              <a:lnTo>
                                <a:pt x="175" y="51"/>
                              </a:lnTo>
                              <a:lnTo>
                                <a:pt x="171" y="47"/>
                              </a:lnTo>
                              <a:lnTo>
                                <a:pt x="161" y="40"/>
                              </a:lnTo>
                              <a:lnTo>
                                <a:pt x="153" y="31"/>
                              </a:lnTo>
                              <a:lnTo>
                                <a:pt x="144" y="22"/>
                              </a:lnTo>
                              <a:lnTo>
                                <a:pt x="135" y="15"/>
                              </a:lnTo>
                              <a:lnTo>
                                <a:pt x="128" y="11"/>
                              </a:lnTo>
                              <a:lnTo>
                                <a:pt x="123" y="8"/>
                              </a:lnTo>
                              <a:lnTo>
                                <a:pt x="116" y="7"/>
                              </a:lnTo>
                              <a:lnTo>
                                <a:pt x="108" y="7"/>
                              </a:lnTo>
                              <a:lnTo>
                                <a:pt x="99" y="7"/>
                              </a:lnTo>
                              <a:lnTo>
                                <a:pt x="89" y="10"/>
                              </a:lnTo>
                              <a:lnTo>
                                <a:pt x="81" y="12"/>
                              </a:lnTo>
                              <a:lnTo>
                                <a:pt x="75" y="15"/>
                              </a:lnTo>
                              <a:lnTo>
                                <a:pt x="61" y="24"/>
                              </a:lnTo>
                              <a:lnTo>
                                <a:pt x="49" y="36"/>
                              </a:lnTo>
                              <a:lnTo>
                                <a:pt x="39" y="48"/>
                              </a:lnTo>
                              <a:lnTo>
                                <a:pt x="27" y="60"/>
                              </a:lnTo>
                              <a:lnTo>
                                <a:pt x="21" y="66"/>
                              </a:lnTo>
                              <a:lnTo>
                                <a:pt x="15" y="71"/>
                              </a:lnTo>
                              <a:lnTo>
                                <a:pt x="8" y="75"/>
                              </a:lnTo>
                              <a:lnTo>
                                <a:pt x="0" y="79"/>
                              </a:lnTo>
                              <a:lnTo>
                                <a:pt x="0" y="8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4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46188" y="5138738"/>
                          <a:ext cx="220662" cy="403225"/>
                        </a:xfrm>
                        <a:custGeom>
                          <a:avLst/>
                          <a:gdLst>
                            <a:gd name="T0" fmla="*/ 336 w 458"/>
                            <a:gd name="T1" fmla="*/ 194 h 830"/>
                            <a:gd name="T2" fmla="*/ 327 w 458"/>
                            <a:gd name="T3" fmla="*/ 149 h 830"/>
                            <a:gd name="T4" fmla="*/ 348 w 458"/>
                            <a:gd name="T5" fmla="*/ 112 h 830"/>
                            <a:gd name="T6" fmla="*/ 368 w 458"/>
                            <a:gd name="T7" fmla="*/ 80 h 830"/>
                            <a:gd name="T8" fmla="*/ 353 w 458"/>
                            <a:gd name="T9" fmla="*/ 29 h 830"/>
                            <a:gd name="T10" fmla="*/ 334 w 458"/>
                            <a:gd name="T11" fmla="*/ 7 h 830"/>
                            <a:gd name="T12" fmla="*/ 299 w 458"/>
                            <a:gd name="T13" fmla="*/ 0 h 830"/>
                            <a:gd name="T14" fmla="*/ 273 w 458"/>
                            <a:gd name="T15" fmla="*/ 8 h 830"/>
                            <a:gd name="T16" fmla="*/ 233 w 458"/>
                            <a:gd name="T17" fmla="*/ 12 h 830"/>
                            <a:gd name="T18" fmla="*/ 189 w 458"/>
                            <a:gd name="T19" fmla="*/ 4 h 830"/>
                            <a:gd name="T20" fmla="*/ 143 w 458"/>
                            <a:gd name="T21" fmla="*/ 0 h 830"/>
                            <a:gd name="T22" fmla="*/ 117 w 458"/>
                            <a:gd name="T23" fmla="*/ 11 h 830"/>
                            <a:gd name="T24" fmla="*/ 129 w 458"/>
                            <a:gd name="T25" fmla="*/ 95 h 830"/>
                            <a:gd name="T26" fmla="*/ 153 w 458"/>
                            <a:gd name="T27" fmla="*/ 181 h 830"/>
                            <a:gd name="T28" fmla="*/ 157 w 458"/>
                            <a:gd name="T29" fmla="*/ 256 h 830"/>
                            <a:gd name="T30" fmla="*/ 164 w 458"/>
                            <a:gd name="T31" fmla="*/ 294 h 830"/>
                            <a:gd name="T32" fmla="*/ 179 w 458"/>
                            <a:gd name="T33" fmla="*/ 313 h 830"/>
                            <a:gd name="T34" fmla="*/ 208 w 458"/>
                            <a:gd name="T35" fmla="*/ 324 h 830"/>
                            <a:gd name="T36" fmla="*/ 192 w 458"/>
                            <a:gd name="T37" fmla="*/ 390 h 830"/>
                            <a:gd name="T38" fmla="*/ 181 w 458"/>
                            <a:gd name="T39" fmla="*/ 416 h 830"/>
                            <a:gd name="T40" fmla="*/ 191 w 458"/>
                            <a:gd name="T41" fmla="*/ 469 h 830"/>
                            <a:gd name="T42" fmla="*/ 199 w 458"/>
                            <a:gd name="T43" fmla="*/ 524 h 830"/>
                            <a:gd name="T44" fmla="*/ 188 w 458"/>
                            <a:gd name="T45" fmla="*/ 538 h 830"/>
                            <a:gd name="T46" fmla="*/ 139 w 458"/>
                            <a:gd name="T47" fmla="*/ 566 h 830"/>
                            <a:gd name="T48" fmla="*/ 84 w 458"/>
                            <a:gd name="T49" fmla="*/ 554 h 830"/>
                            <a:gd name="T50" fmla="*/ 65 w 458"/>
                            <a:gd name="T51" fmla="*/ 565 h 830"/>
                            <a:gd name="T52" fmla="*/ 60 w 458"/>
                            <a:gd name="T53" fmla="*/ 590 h 830"/>
                            <a:gd name="T54" fmla="*/ 72 w 458"/>
                            <a:gd name="T55" fmla="*/ 624 h 830"/>
                            <a:gd name="T56" fmla="*/ 84 w 458"/>
                            <a:gd name="T57" fmla="*/ 656 h 830"/>
                            <a:gd name="T58" fmla="*/ 72 w 458"/>
                            <a:gd name="T59" fmla="*/ 686 h 830"/>
                            <a:gd name="T60" fmla="*/ 13 w 458"/>
                            <a:gd name="T61" fmla="*/ 722 h 830"/>
                            <a:gd name="T62" fmla="*/ 0 w 458"/>
                            <a:gd name="T63" fmla="*/ 753 h 830"/>
                            <a:gd name="T64" fmla="*/ 9 w 458"/>
                            <a:gd name="T65" fmla="*/ 771 h 830"/>
                            <a:gd name="T66" fmla="*/ 48 w 458"/>
                            <a:gd name="T67" fmla="*/ 793 h 830"/>
                            <a:gd name="T68" fmla="*/ 100 w 458"/>
                            <a:gd name="T69" fmla="*/ 807 h 830"/>
                            <a:gd name="T70" fmla="*/ 160 w 458"/>
                            <a:gd name="T71" fmla="*/ 823 h 830"/>
                            <a:gd name="T72" fmla="*/ 229 w 458"/>
                            <a:gd name="T73" fmla="*/ 826 h 830"/>
                            <a:gd name="T74" fmla="*/ 328 w 458"/>
                            <a:gd name="T75" fmla="*/ 821 h 830"/>
                            <a:gd name="T76" fmla="*/ 388 w 458"/>
                            <a:gd name="T77" fmla="*/ 814 h 830"/>
                            <a:gd name="T78" fmla="*/ 368 w 458"/>
                            <a:gd name="T79" fmla="*/ 674 h 830"/>
                            <a:gd name="T80" fmla="*/ 409 w 458"/>
                            <a:gd name="T81" fmla="*/ 698 h 830"/>
                            <a:gd name="T82" fmla="*/ 446 w 458"/>
                            <a:gd name="T83" fmla="*/ 722 h 830"/>
                            <a:gd name="T84" fmla="*/ 458 w 458"/>
                            <a:gd name="T85" fmla="*/ 654 h 830"/>
                            <a:gd name="T86" fmla="*/ 458 w 458"/>
                            <a:gd name="T87" fmla="*/ 481 h 830"/>
                            <a:gd name="T88" fmla="*/ 448 w 458"/>
                            <a:gd name="T89" fmla="*/ 438 h 830"/>
                            <a:gd name="T90" fmla="*/ 421 w 458"/>
                            <a:gd name="T91" fmla="*/ 404 h 830"/>
                            <a:gd name="T92" fmla="*/ 394 w 458"/>
                            <a:gd name="T93" fmla="*/ 392 h 830"/>
                            <a:gd name="T94" fmla="*/ 348 w 458"/>
                            <a:gd name="T95" fmla="*/ 378 h 830"/>
                            <a:gd name="T96" fmla="*/ 328 w 458"/>
                            <a:gd name="T97" fmla="*/ 356 h 830"/>
                            <a:gd name="T98" fmla="*/ 328 w 458"/>
                            <a:gd name="T99" fmla="*/ 321 h 830"/>
                            <a:gd name="T100" fmla="*/ 349 w 458"/>
                            <a:gd name="T101" fmla="*/ 286 h 830"/>
                            <a:gd name="T102" fmla="*/ 385 w 458"/>
                            <a:gd name="T103" fmla="*/ 241 h 830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w 458"/>
                            <a:gd name="T157" fmla="*/ 0 h 830"/>
                            <a:gd name="T158" fmla="*/ 458 w 458"/>
                            <a:gd name="T159" fmla="*/ 830 h 830"/>
                          </a:gdLst>
                          <a:ahLst/>
                          <a:cxnLst>
                            <a:cxn ang="T104">
                              <a:pos x="T0" y="T1"/>
                            </a:cxn>
                            <a:cxn ang="T105">
                              <a:pos x="T2" y="T3"/>
                            </a:cxn>
                            <a:cxn ang="T106">
                              <a:pos x="T4" y="T5"/>
                            </a:cxn>
                            <a:cxn ang="T107">
                              <a:pos x="T6" y="T7"/>
                            </a:cxn>
                            <a:cxn ang="T108">
                              <a:pos x="T8" y="T9"/>
                            </a:cxn>
                            <a:cxn ang="T109">
                              <a:pos x="T10" y="T11"/>
                            </a:cxn>
                            <a:cxn ang="T110">
                              <a:pos x="T12" y="T13"/>
                            </a:cxn>
                            <a:cxn ang="T111">
                              <a:pos x="T14" y="T15"/>
                            </a:cxn>
                            <a:cxn ang="T112">
                              <a:pos x="T16" y="T17"/>
                            </a:cxn>
                            <a:cxn ang="T113">
                              <a:pos x="T18" y="T19"/>
                            </a:cxn>
                            <a:cxn ang="T114">
                              <a:pos x="T20" y="T21"/>
                            </a:cxn>
                            <a:cxn ang="T115">
                              <a:pos x="T22" y="T23"/>
                            </a:cxn>
                            <a:cxn ang="T116">
                              <a:pos x="T24" y="T25"/>
                            </a:cxn>
                            <a:cxn ang="T117">
                              <a:pos x="T26" y="T27"/>
                            </a:cxn>
                            <a:cxn ang="T118">
                              <a:pos x="T28" y="T29"/>
                            </a:cxn>
                            <a:cxn ang="T119">
                              <a:pos x="T30" y="T31"/>
                            </a:cxn>
                            <a:cxn ang="T120">
                              <a:pos x="T32" y="T33"/>
                            </a:cxn>
                            <a:cxn ang="T121">
                              <a:pos x="T34" y="T35"/>
                            </a:cxn>
                            <a:cxn ang="T122">
                              <a:pos x="T36" y="T37"/>
                            </a:cxn>
                            <a:cxn ang="T123">
                              <a:pos x="T38" y="T39"/>
                            </a:cxn>
                            <a:cxn ang="T124">
                              <a:pos x="T40" y="T41"/>
                            </a:cxn>
                            <a:cxn ang="T125">
                              <a:pos x="T42" y="T43"/>
                            </a:cxn>
                            <a:cxn ang="T126">
                              <a:pos x="T44" y="T45"/>
                            </a:cxn>
                            <a:cxn ang="T127">
                              <a:pos x="T46" y="T47"/>
                            </a:cxn>
                            <a:cxn ang="T128">
                              <a:pos x="T48" y="T49"/>
                            </a:cxn>
                            <a:cxn ang="T129">
                              <a:pos x="T50" y="T51"/>
                            </a:cxn>
                            <a:cxn ang="T130">
                              <a:pos x="T52" y="T53"/>
                            </a:cxn>
                            <a:cxn ang="T131">
                              <a:pos x="T54" y="T55"/>
                            </a:cxn>
                            <a:cxn ang="T132">
                              <a:pos x="T56" y="T57"/>
                            </a:cxn>
                            <a:cxn ang="T133">
                              <a:pos x="T58" y="T59"/>
                            </a:cxn>
                            <a:cxn ang="T134">
                              <a:pos x="T60" y="T61"/>
                            </a:cxn>
                            <a:cxn ang="T135">
                              <a:pos x="T62" y="T63"/>
                            </a:cxn>
                            <a:cxn ang="T136">
                              <a:pos x="T64" y="T65"/>
                            </a:cxn>
                            <a:cxn ang="T137">
                              <a:pos x="T66" y="T67"/>
                            </a:cxn>
                            <a:cxn ang="T138">
                              <a:pos x="T68" y="T69"/>
                            </a:cxn>
                            <a:cxn ang="T139">
                              <a:pos x="T70" y="T71"/>
                            </a:cxn>
                            <a:cxn ang="T140">
                              <a:pos x="T72" y="T73"/>
                            </a:cxn>
                            <a:cxn ang="T141">
                              <a:pos x="T74" y="T75"/>
                            </a:cxn>
                            <a:cxn ang="T142">
                              <a:pos x="T76" y="T77"/>
                            </a:cxn>
                            <a:cxn ang="T143">
                              <a:pos x="T78" y="T79"/>
                            </a:cxn>
                            <a:cxn ang="T144">
                              <a:pos x="T80" y="T81"/>
                            </a:cxn>
                            <a:cxn ang="T145">
                              <a:pos x="T82" y="T83"/>
                            </a:cxn>
                            <a:cxn ang="T146">
                              <a:pos x="T84" y="T85"/>
                            </a:cxn>
                            <a:cxn ang="T147">
                              <a:pos x="T86" y="T87"/>
                            </a:cxn>
                            <a:cxn ang="T148">
                              <a:pos x="T88" y="T89"/>
                            </a:cxn>
                            <a:cxn ang="T149">
                              <a:pos x="T90" y="T91"/>
                            </a:cxn>
                            <a:cxn ang="T150">
                              <a:pos x="T92" y="T93"/>
                            </a:cxn>
                            <a:cxn ang="T151">
                              <a:pos x="T94" y="T95"/>
                            </a:cxn>
                            <a:cxn ang="T152">
                              <a:pos x="T96" y="T97"/>
                            </a:cxn>
                            <a:cxn ang="T153">
                              <a:pos x="T98" y="T99"/>
                            </a:cxn>
                            <a:cxn ang="T154">
                              <a:pos x="T100" y="T101"/>
                            </a:cxn>
                            <a:cxn ang="T155">
                              <a:pos x="T102" y="T103"/>
                            </a:cxn>
                          </a:cxnLst>
                          <a:rect l="T156" t="T157" r="T158" b="T159"/>
                          <a:pathLst>
                            <a:path w="458" h="830">
                              <a:moveTo>
                                <a:pt x="368" y="222"/>
                              </a:moveTo>
                              <a:lnTo>
                                <a:pt x="356" y="213"/>
                              </a:lnTo>
                              <a:lnTo>
                                <a:pt x="342" y="201"/>
                              </a:lnTo>
                              <a:lnTo>
                                <a:pt x="336" y="194"/>
                              </a:lnTo>
                              <a:lnTo>
                                <a:pt x="331" y="185"/>
                              </a:lnTo>
                              <a:lnTo>
                                <a:pt x="327" y="174"/>
                              </a:lnTo>
                              <a:lnTo>
                                <a:pt x="325" y="162"/>
                              </a:lnTo>
                              <a:lnTo>
                                <a:pt x="327" y="149"/>
                              </a:lnTo>
                              <a:lnTo>
                                <a:pt x="329" y="138"/>
                              </a:lnTo>
                              <a:lnTo>
                                <a:pt x="334" y="128"/>
                              </a:lnTo>
                              <a:lnTo>
                                <a:pt x="340" y="120"/>
                              </a:lnTo>
                              <a:lnTo>
                                <a:pt x="348" y="112"/>
                              </a:lnTo>
                              <a:lnTo>
                                <a:pt x="356" y="104"/>
                              </a:lnTo>
                              <a:lnTo>
                                <a:pt x="365" y="97"/>
                              </a:lnTo>
                              <a:lnTo>
                                <a:pt x="373" y="91"/>
                              </a:lnTo>
                              <a:lnTo>
                                <a:pt x="368" y="80"/>
                              </a:lnTo>
                              <a:lnTo>
                                <a:pt x="364" y="65"/>
                              </a:lnTo>
                              <a:lnTo>
                                <a:pt x="361" y="51"/>
                              </a:lnTo>
                              <a:lnTo>
                                <a:pt x="356" y="36"/>
                              </a:lnTo>
                              <a:lnTo>
                                <a:pt x="353" y="29"/>
                              </a:lnTo>
                              <a:lnTo>
                                <a:pt x="350" y="23"/>
                              </a:lnTo>
                              <a:lnTo>
                                <a:pt x="345" y="16"/>
                              </a:lnTo>
                              <a:lnTo>
                                <a:pt x="341" y="11"/>
                              </a:lnTo>
                              <a:lnTo>
                                <a:pt x="334" y="7"/>
                              </a:lnTo>
                              <a:lnTo>
                                <a:pt x="327" y="3"/>
                              </a:lnTo>
                              <a:lnTo>
                                <a:pt x="317" y="0"/>
                              </a:lnTo>
                              <a:lnTo>
                                <a:pt x="308" y="0"/>
                              </a:lnTo>
                              <a:lnTo>
                                <a:pt x="299" y="0"/>
                              </a:lnTo>
                              <a:lnTo>
                                <a:pt x="292" y="1"/>
                              </a:lnTo>
                              <a:lnTo>
                                <a:pt x="285" y="4"/>
                              </a:lnTo>
                              <a:lnTo>
                                <a:pt x="280" y="5"/>
                              </a:lnTo>
                              <a:lnTo>
                                <a:pt x="273" y="8"/>
                              </a:lnTo>
                              <a:lnTo>
                                <a:pt x="265" y="11"/>
                              </a:lnTo>
                              <a:lnTo>
                                <a:pt x="257" y="12"/>
                              </a:lnTo>
                              <a:lnTo>
                                <a:pt x="247" y="12"/>
                              </a:lnTo>
                              <a:lnTo>
                                <a:pt x="233" y="12"/>
                              </a:lnTo>
                              <a:lnTo>
                                <a:pt x="220" y="11"/>
                              </a:lnTo>
                              <a:lnTo>
                                <a:pt x="209" y="8"/>
                              </a:lnTo>
                              <a:lnTo>
                                <a:pt x="199" y="5"/>
                              </a:lnTo>
                              <a:lnTo>
                                <a:pt x="189" y="4"/>
                              </a:lnTo>
                              <a:lnTo>
                                <a:pt x="177" y="1"/>
                              </a:lnTo>
                              <a:lnTo>
                                <a:pt x="165" y="0"/>
                              </a:lnTo>
                              <a:lnTo>
                                <a:pt x="151" y="0"/>
                              </a:lnTo>
                              <a:lnTo>
                                <a:pt x="143" y="0"/>
                              </a:lnTo>
                              <a:lnTo>
                                <a:pt x="136" y="1"/>
                              </a:lnTo>
                              <a:lnTo>
                                <a:pt x="131" y="3"/>
                              </a:lnTo>
                              <a:lnTo>
                                <a:pt x="125" y="4"/>
                              </a:lnTo>
                              <a:lnTo>
                                <a:pt x="117" y="11"/>
                              </a:lnTo>
                              <a:lnTo>
                                <a:pt x="109" y="17"/>
                              </a:lnTo>
                              <a:lnTo>
                                <a:pt x="115" y="47"/>
                              </a:lnTo>
                              <a:lnTo>
                                <a:pt x="121" y="72"/>
                              </a:lnTo>
                              <a:lnTo>
                                <a:pt x="129" y="95"/>
                              </a:lnTo>
                              <a:lnTo>
                                <a:pt x="137" y="117"/>
                              </a:lnTo>
                              <a:lnTo>
                                <a:pt x="145" y="141"/>
                              </a:lnTo>
                              <a:lnTo>
                                <a:pt x="151" y="166"/>
                              </a:lnTo>
                              <a:lnTo>
                                <a:pt x="153" y="181"/>
                              </a:lnTo>
                              <a:lnTo>
                                <a:pt x="155" y="197"/>
                              </a:lnTo>
                              <a:lnTo>
                                <a:pt x="156" y="216"/>
                              </a:lnTo>
                              <a:lnTo>
                                <a:pt x="157" y="234"/>
                              </a:lnTo>
                              <a:lnTo>
                                <a:pt x="157" y="256"/>
                              </a:lnTo>
                              <a:lnTo>
                                <a:pt x="159" y="273"/>
                              </a:lnTo>
                              <a:lnTo>
                                <a:pt x="160" y="281"/>
                              </a:lnTo>
                              <a:lnTo>
                                <a:pt x="161" y="288"/>
                              </a:lnTo>
                              <a:lnTo>
                                <a:pt x="164" y="294"/>
                              </a:lnTo>
                              <a:lnTo>
                                <a:pt x="167" y="300"/>
                              </a:lnTo>
                              <a:lnTo>
                                <a:pt x="171" y="305"/>
                              </a:lnTo>
                              <a:lnTo>
                                <a:pt x="175" y="309"/>
                              </a:lnTo>
                              <a:lnTo>
                                <a:pt x="179" y="313"/>
                              </a:lnTo>
                              <a:lnTo>
                                <a:pt x="185" y="317"/>
                              </a:lnTo>
                              <a:lnTo>
                                <a:pt x="192" y="320"/>
                              </a:lnTo>
                              <a:lnTo>
                                <a:pt x="199" y="322"/>
                              </a:lnTo>
                              <a:lnTo>
                                <a:pt x="208" y="324"/>
                              </a:lnTo>
                              <a:lnTo>
                                <a:pt x="217" y="325"/>
                              </a:lnTo>
                              <a:lnTo>
                                <a:pt x="217" y="361"/>
                              </a:lnTo>
                              <a:lnTo>
                                <a:pt x="204" y="377"/>
                              </a:lnTo>
                              <a:lnTo>
                                <a:pt x="192" y="390"/>
                              </a:lnTo>
                              <a:lnTo>
                                <a:pt x="188" y="397"/>
                              </a:lnTo>
                              <a:lnTo>
                                <a:pt x="184" y="402"/>
                              </a:lnTo>
                              <a:lnTo>
                                <a:pt x="181" y="409"/>
                              </a:lnTo>
                              <a:lnTo>
                                <a:pt x="181" y="416"/>
                              </a:lnTo>
                              <a:lnTo>
                                <a:pt x="181" y="430"/>
                              </a:lnTo>
                              <a:lnTo>
                                <a:pt x="184" y="444"/>
                              </a:lnTo>
                              <a:lnTo>
                                <a:pt x="187" y="457"/>
                              </a:lnTo>
                              <a:lnTo>
                                <a:pt x="191" y="469"/>
                              </a:lnTo>
                              <a:lnTo>
                                <a:pt x="193" y="482"/>
                              </a:lnTo>
                              <a:lnTo>
                                <a:pt x="196" y="494"/>
                              </a:lnTo>
                              <a:lnTo>
                                <a:pt x="199" y="509"/>
                              </a:lnTo>
                              <a:lnTo>
                                <a:pt x="199" y="524"/>
                              </a:lnTo>
                              <a:lnTo>
                                <a:pt x="199" y="528"/>
                              </a:lnTo>
                              <a:lnTo>
                                <a:pt x="196" y="530"/>
                              </a:lnTo>
                              <a:lnTo>
                                <a:pt x="193" y="534"/>
                              </a:lnTo>
                              <a:lnTo>
                                <a:pt x="188" y="538"/>
                              </a:lnTo>
                              <a:lnTo>
                                <a:pt x="177" y="546"/>
                              </a:lnTo>
                              <a:lnTo>
                                <a:pt x="164" y="554"/>
                              </a:lnTo>
                              <a:lnTo>
                                <a:pt x="151" y="561"/>
                              </a:lnTo>
                              <a:lnTo>
                                <a:pt x="139" y="566"/>
                              </a:lnTo>
                              <a:lnTo>
                                <a:pt x="128" y="570"/>
                              </a:lnTo>
                              <a:lnTo>
                                <a:pt x="121" y="572"/>
                              </a:lnTo>
                              <a:lnTo>
                                <a:pt x="103" y="562"/>
                              </a:lnTo>
                              <a:lnTo>
                                <a:pt x="84" y="554"/>
                              </a:lnTo>
                              <a:lnTo>
                                <a:pt x="79" y="554"/>
                              </a:lnTo>
                              <a:lnTo>
                                <a:pt x="73" y="557"/>
                              </a:lnTo>
                              <a:lnTo>
                                <a:pt x="69" y="561"/>
                              </a:lnTo>
                              <a:lnTo>
                                <a:pt x="65" y="565"/>
                              </a:lnTo>
                              <a:lnTo>
                                <a:pt x="64" y="570"/>
                              </a:lnTo>
                              <a:lnTo>
                                <a:pt x="61" y="577"/>
                              </a:lnTo>
                              <a:lnTo>
                                <a:pt x="61" y="584"/>
                              </a:lnTo>
                              <a:lnTo>
                                <a:pt x="60" y="590"/>
                              </a:lnTo>
                              <a:lnTo>
                                <a:pt x="61" y="598"/>
                              </a:lnTo>
                              <a:lnTo>
                                <a:pt x="64" y="608"/>
                              </a:lnTo>
                              <a:lnTo>
                                <a:pt x="68" y="616"/>
                              </a:lnTo>
                              <a:lnTo>
                                <a:pt x="72" y="624"/>
                              </a:lnTo>
                              <a:lnTo>
                                <a:pt x="77" y="630"/>
                              </a:lnTo>
                              <a:lnTo>
                                <a:pt x="81" y="640"/>
                              </a:lnTo>
                              <a:lnTo>
                                <a:pt x="84" y="648"/>
                              </a:lnTo>
                              <a:lnTo>
                                <a:pt x="84" y="656"/>
                              </a:lnTo>
                              <a:lnTo>
                                <a:pt x="84" y="665"/>
                              </a:lnTo>
                              <a:lnTo>
                                <a:pt x="81" y="673"/>
                              </a:lnTo>
                              <a:lnTo>
                                <a:pt x="77" y="681"/>
                              </a:lnTo>
                              <a:lnTo>
                                <a:pt x="72" y="686"/>
                              </a:lnTo>
                              <a:lnTo>
                                <a:pt x="57" y="695"/>
                              </a:lnTo>
                              <a:lnTo>
                                <a:pt x="43" y="705"/>
                              </a:lnTo>
                              <a:lnTo>
                                <a:pt x="27" y="713"/>
                              </a:lnTo>
                              <a:lnTo>
                                <a:pt x="13" y="722"/>
                              </a:lnTo>
                              <a:lnTo>
                                <a:pt x="8" y="727"/>
                              </a:lnTo>
                              <a:lnTo>
                                <a:pt x="4" y="735"/>
                              </a:lnTo>
                              <a:lnTo>
                                <a:pt x="1" y="743"/>
                              </a:lnTo>
                              <a:lnTo>
                                <a:pt x="0" y="753"/>
                              </a:lnTo>
                              <a:lnTo>
                                <a:pt x="1" y="758"/>
                              </a:lnTo>
                              <a:lnTo>
                                <a:pt x="3" y="762"/>
                              </a:lnTo>
                              <a:lnTo>
                                <a:pt x="5" y="767"/>
                              </a:lnTo>
                              <a:lnTo>
                                <a:pt x="9" y="771"/>
                              </a:lnTo>
                              <a:lnTo>
                                <a:pt x="17" y="778"/>
                              </a:lnTo>
                              <a:lnTo>
                                <a:pt x="28" y="783"/>
                              </a:lnTo>
                              <a:lnTo>
                                <a:pt x="39" y="787"/>
                              </a:lnTo>
                              <a:lnTo>
                                <a:pt x="48" y="793"/>
                              </a:lnTo>
                              <a:lnTo>
                                <a:pt x="56" y="797"/>
                              </a:lnTo>
                              <a:lnTo>
                                <a:pt x="60" y="801"/>
                              </a:lnTo>
                              <a:lnTo>
                                <a:pt x="84" y="806"/>
                              </a:lnTo>
                              <a:lnTo>
                                <a:pt x="100" y="807"/>
                              </a:lnTo>
                              <a:lnTo>
                                <a:pt x="115" y="810"/>
                              </a:lnTo>
                              <a:lnTo>
                                <a:pt x="131" y="814"/>
                              </a:lnTo>
                              <a:lnTo>
                                <a:pt x="145" y="818"/>
                              </a:lnTo>
                              <a:lnTo>
                                <a:pt x="160" y="823"/>
                              </a:lnTo>
                              <a:lnTo>
                                <a:pt x="175" y="827"/>
                              </a:lnTo>
                              <a:lnTo>
                                <a:pt x="189" y="830"/>
                              </a:lnTo>
                              <a:lnTo>
                                <a:pt x="205" y="830"/>
                              </a:lnTo>
                              <a:lnTo>
                                <a:pt x="229" y="826"/>
                              </a:lnTo>
                              <a:lnTo>
                                <a:pt x="255" y="823"/>
                              </a:lnTo>
                              <a:lnTo>
                                <a:pt x="279" y="822"/>
                              </a:lnTo>
                              <a:lnTo>
                                <a:pt x="304" y="821"/>
                              </a:lnTo>
                              <a:lnTo>
                                <a:pt x="328" y="821"/>
                              </a:lnTo>
                              <a:lnTo>
                                <a:pt x="352" y="821"/>
                              </a:lnTo>
                              <a:lnTo>
                                <a:pt x="374" y="822"/>
                              </a:lnTo>
                              <a:lnTo>
                                <a:pt x="397" y="825"/>
                              </a:lnTo>
                              <a:lnTo>
                                <a:pt x="388" y="814"/>
                              </a:lnTo>
                              <a:lnTo>
                                <a:pt x="382" y="806"/>
                              </a:lnTo>
                              <a:lnTo>
                                <a:pt x="377" y="799"/>
                              </a:lnTo>
                              <a:lnTo>
                                <a:pt x="368" y="789"/>
                              </a:lnTo>
                              <a:lnTo>
                                <a:pt x="368" y="674"/>
                              </a:lnTo>
                              <a:lnTo>
                                <a:pt x="381" y="680"/>
                              </a:lnTo>
                              <a:lnTo>
                                <a:pt x="393" y="685"/>
                              </a:lnTo>
                              <a:lnTo>
                                <a:pt x="401" y="691"/>
                              </a:lnTo>
                              <a:lnTo>
                                <a:pt x="409" y="698"/>
                              </a:lnTo>
                              <a:lnTo>
                                <a:pt x="416" y="705"/>
                              </a:lnTo>
                              <a:lnTo>
                                <a:pt x="424" y="711"/>
                              </a:lnTo>
                              <a:lnTo>
                                <a:pt x="434" y="717"/>
                              </a:lnTo>
                              <a:lnTo>
                                <a:pt x="446" y="722"/>
                              </a:lnTo>
                              <a:lnTo>
                                <a:pt x="452" y="703"/>
                              </a:lnTo>
                              <a:lnTo>
                                <a:pt x="456" y="686"/>
                              </a:lnTo>
                              <a:lnTo>
                                <a:pt x="457" y="670"/>
                              </a:lnTo>
                              <a:lnTo>
                                <a:pt x="458" y="654"/>
                              </a:lnTo>
                              <a:lnTo>
                                <a:pt x="458" y="621"/>
                              </a:lnTo>
                              <a:lnTo>
                                <a:pt x="458" y="578"/>
                              </a:lnTo>
                              <a:lnTo>
                                <a:pt x="458" y="529"/>
                              </a:lnTo>
                              <a:lnTo>
                                <a:pt x="458" y="481"/>
                              </a:lnTo>
                              <a:lnTo>
                                <a:pt x="457" y="470"/>
                              </a:lnTo>
                              <a:lnTo>
                                <a:pt x="454" y="460"/>
                              </a:lnTo>
                              <a:lnTo>
                                <a:pt x="452" y="449"/>
                              </a:lnTo>
                              <a:lnTo>
                                <a:pt x="448" y="438"/>
                              </a:lnTo>
                              <a:lnTo>
                                <a:pt x="442" y="429"/>
                              </a:lnTo>
                              <a:lnTo>
                                <a:pt x="437" y="420"/>
                              </a:lnTo>
                              <a:lnTo>
                                <a:pt x="430" y="412"/>
                              </a:lnTo>
                              <a:lnTo>
                                <a:pt x="421" y="404"/>
                              </a:lnTo>
                              <a:lnTo>
                                <a:pt x="416" y="400"/>
                              </a:lnTo>
                              <a:lnTo>
                                <a:pt x="409" y="396"/>
                              </a:lnTo>
                              <a:lnTo>
                                <a:pt x="401" y="393"/>
                              </a:lnTo>
                              <a:lnTo>
                                <a:pt x="394" y="392"/>
                              </a:lnTo>
                              <a:lnTo>
                                <a:pt x="378" y="388"/>
                              </a:lnTo>
                              <a:lnTo>
                                <a:pt x="362" y="384"/>
                              </a:lnTo>
                              <a:lnTo>
                                <a:pt x="354" y="381"/>
                              </a:lnTo>
                              <a:lnTo>
                                <a:pt x="348" y="378"/>
                              </a:lnTo>
                              <a:lnTo>
                                <a:pt x="341" y="374"/>
                              </a:lnTo>
                              <a:lnTo>
                                <a:pt x="336" y="369"/>
                              </a:lnTo>
                              <a:lnTo>
                                <a:pt x="332" y="364"/>
                              </a:lnTo>
                              <a:lnTo>
                                <a:pt x="328" y="356"/>
                              </a:lnTo>
                              <a:lnTo>
                                <a:pt x="327" y="348"/>
                              </a:lnTo>
                              <a:lnTo>
                                <a:pt x="325" y="337"/>
                              </a:lnTo>
                              <a:lnTo>
                                <a:pt x="327" y="328"/>
                              </a:lnTo>
                              <a:lnTo>
                                <a:pt x="328" y="321"/>
                              </a:lnTo>
                              <a:lnTo>
                                <a:pt x="329" y="314"/>
                              </a:lnTo>
                              <a:lnTo>
                                <a:pt x="332" y="308"/>
                              </a:lnTo>
                              <a:lnTo>
                                <a:pt x="340" y="297"/>
                              </a:lnTo>
                              <a:lnTo>
                                <a:pt x="349" y="286"/>
                              </a:lnTo>
                              <a:lnTo>
                                <a:pt x="358" y="277"/>
                              </a:lnTo>
                              <a:lnTo>
                                <a:pt x="369" y="266"/>
                              </a:lnTo>
                              <a:lnTo>
                                <a:pt x="378" y="254"/>
                              </a:lnTo>
                              <a:lnTo>
                                <a:pt x="385" y="241"/>
                              </a:lnTo>
                              <a:lnTo>
                                <a:pt x="368" y="22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5" name="Freeform 7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90575" y="4779963"/>
                          <a:ext cx="442913" cy="501650"/>
                        </a:xfrm>
                        <a:custGeom>
                          <a:avLst/>
                          <a:gdLst>
                            <a:gd name="T0" fmla="*/ 789 w 916"/>
                            <a:gd name="T1" fmla="*/ 57 h 1035"/>
                            <a:gd name="T2" fmla="*/ 711 w 916"/>
                            <a:gd name="T3" fmla="*/ 41 h 1035"/>
                            <a:gd name="T4" fmla="*/ 633 w 916"/>
                            <a:gd name="T5" fmla="*/ 0 h 1035"/>
                            <a:gd name="T6" fmla="*/ 612 w 916"/>
                            <a:gd name="T7" fmla="*/ 12 h 1035"/>
                            <a:gd name="T8" fmla="*/ 605 w 916"/>
                            <a:gd name="T9" fmla="*/ 67 h 1035"/>
                            <a:gd name="T10" fmla="*/ 495 w 916"/>
                            <a:gd name="T11" fmla="*/ 95 h 1035"/>
                            <a:gd name="T12" fmla="*/ 512 w 916"/>
                            <a:gd name="T13" fmla="*/ 145 h 1035"/>
                            <a:gd name="T14" fmla="*/ 439 w 916"/>
                            <a:gd name="T15" fmla="*/ 140 h 1035"/>
                            <a:gd name="T16" fmla="*/ 422 w 916"/>
                            <a:gd name="T17" fmla="*/ 216 h 1035"/>
                            <a:gd name="T18" fmla="*/ 376 w 916"/>
                            <a:gd name="T19" fmla="*/ 277 h 1035"/>
                            <a:gd name="T20" fmla="*/ 310 w 916"/>
                            <a:gd name="T21" fmla="*/ 290 h 1035"/>
                            <a:gd name="T22" fmla="*/ 224 w 916"/>
                            <a:gd name="T23" fmla="*/ 208 h 1035"/>
                            <a:gd name="T24" fmla="*/ 178 w 916"/>
                            <a:gd name="T25" fmla="*/ 215 h 1035"/>
                            <a:gd name="T26" fmla="*/ 142 w 916"/>
                            <a:gd name="T27" fmla="*/ 205 h 1035"/>
                            <a:gd name="T28" fmla="*/ 98 w 916"/>
                            <a:gd name="T29" fmla="*/ 181 h 1035"/>
                            <a:gd name="T30" fmla="*/ 30 w 916"/>
                            <a:gd name="T31" fmla="*/ 220 h 1035"/>
                            <a:gd name="T32" fmla="*/ 38 w 916"/>
                            <a:gd name="T33" fmla="*/ 277 h 1035"/>
                            <a:gd name="T34" fmla="*/ 146 w 916"/>
                            <a:gd name="T35" fmla="*/ 332 h 1035"/>
                            <a:gd name="T36" fmla="*/ 131 w 916"/>
                            <a:gd name="T37" fmla="*/ 365 h 1035"/>
                            <a:gd name="T38" fmla="*/ 42 w 916"/>
                            <a:gd name="T39" fmla="*/ 378 h 1035"/>
                            <a:gd name="T40" fmla="*/ 66 w 916"/>
                            <a:gd name="T41" fmla="*/ 445 h 1035"/>
                            <a:gd name="T42" fmla="*/ 154 w 916"/>
                            <a:gd name="T43" fmla="*/ 470 h 1035"/>
                            <a:gd name="T44" fmla="*/ 199 w 916"/>
                            <a:gd name="T45" fmla="*/ 524 h 1035"/>
                            <a:gd name="T46" fmla="*/ 171 w 916"/>
                            <a:gd name="T47" fmla="*/ 580 h 1035"/>
                            <a:gd name="T48" fmla="*/ 160 w 916"/>
                            <a:gd name="T49" fmla="*/ 645 h 1035"/>
                            <a:gd name="T50" fmla="*/ 218 w 916"/>
                            <a:gd name="T51" fmla="*/ 714 h 1035"/>
                            <a:gd name="T52" fmla="*/ 212 w 916"/>
                            <a:gd name="T53" fmla="*/ 820 h 1035"/>
                            <a:gd name="T54" fmla="*/ 238 w 916"/>
                            <a:gd name="T55" fmla="*/ 820 h 1035"/>
                            <a:gd name="T56" fmla="*/ 288 w 916"/>
                            <a:gd name="T57" fmla="*/ 839 h 1035"/>
                            <a:gd name="T58" fmla="*/ 335 w 916"/>
                            <a:gd name="T59" fmla="*/ 820 h 1035"/>
                            <a:gd name="T60" fmla="*/ 387 w 916"/>
                            <a:gd name="T61" fmla="*/ 843 h 1035"/>
                            <a:gd name="T62" fmla="*/ 415 w 916"/>
                            <a:gd name="T63" fmla="*/ 810 h 1035"/>
                            <a:gd name="T64" fmla="*/ 464 w 916"/>
                            <a:gd name="T65" fmla="*/ 853 h 1035"/>
                            <a:gd name="T66" fmla="*/ 528 w 916"/>
                            <a:gd name="T67" fmla="*/ 929 h 1035"/>
                            <a:gd name="T68" fmla="*/ 553 w 916"/>
                            <a:gd name="T69" fmla="*/ 1009 h 1035"/>
                            <a:gd name="T70" fmla="*/ 595 w 916"/>
                            <a:gd name="T71" fmla="*/ 1021 h 1035"/>
                            <a:gd name="T72" fmla="*/ 641 w 916"/>
                            <a:gd name="T73" fmla="*/ 1035 h 1035"/>
                            <a:gd name="T74" fmla="*/ 663 w 916"/>
                            <a:gd name="T75" fmla="*/ 999 h 1035"/>
                            <a:gd name="T76" fmla="*/ 680 w 916"/>
                            <a:gd name="T77" fmla="*/ 961 h 1035"/>
                            <a:gd name="T78" fmla="*/ 836 w 916"/>
                            <a:gd name="T79" fmla="*/ 887 h 1035"/>
                            <a:gd name="T80" fmla="*/ 820 w 916"/>
                            <a:gd name="T81" fmla="*/ 808 h 1035"/>
                            <a:gd name="T82" fmla="*/ 784 w 916"/>
                            <a:gd name="T83" fmla="*/ 825 h 1035"/>
                            <a:gd name="T84" fmla="*/ 768 w 916"/>
                            <a:gd name="T85" fmla="*/ 802 h 1035"/>
                            <a:gd name="T86" fmla="*/ 733 w 916"/>
                            <a:gd name="T87" fmla="*/ 754 h 1035"/>
                            <a:gd name="T88" fmla="*/ 676 w 916"/>
                            <a:gd name="T89" fmla="*/ 676 h 1035"/>
                            <a:gd name="T90" fmla="*/ 691 w 916"/>
                            <a:gd name="T91" fmla="*/ 602 h 1035"/>
                            <a:gd name="T92" fmla="*/ 679 w 916"/>
                            <a:gd name="T93" fmla="*/ 542 h 1035"/>
                            <a:gd name="T94" fmla="*/ 645 w 916"/>
                            <a:gd name="T95" fmla="*/ 500 h 1035"/>
                            <a:gd name="T96" fmla="*/ 689 w 916"/>
                            <a:gd name="T97" fmla="*/ 446 h 1035"/>
                            <a:gd name="T98" fmla="*/ 768 w 916"/>
                            <a:gd name="T99" fmla="*/ 442 h 1035"/>
                            <a:gd name="T100" fmla="*/ 829 w 916"/>
                            <a:gd name="T101" fmla="*/ 448 h 1035"/>
                            <a:gd name="T102" fmla="*/ 844 w 916"/>
                            <a:gd name="T103" fmla="*/ 368 h 1035"/>
                            <a:gd name="T104" fmla="*/ 851 w 916"/>
                            <a:gd name="T105" fmla="*/ 265 h 1035"/>
                            <a:gd name="T106" fmla="*/ 905 w 916"/>
                            <a:gd name="T107" fmla="*/ 203 h 1035"/>
                            <a:gd name="T108" fmla="*/ 913 w 916"/>
                            <a:gd name="T109" fmla="*/ 135 h 1035"/>
                            <a:gd name="T110" fmla="*/ 881 w 916"/>
                            <a:gd name="T111" fmla="*/ 68 h 1035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916"/>
                            <a:gd name="T169" fmla="*/ 0 h 1035"/>
                            <a:gd name="T170" fmla="*/ 916 w 916"/>
                            <a:gd name="T171" fmla="*/ 1035 h 1035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916" h="1035">
                              <a:moveTo>
                                <a:pt x="849" y="43"/>
                              </a:moveTo>
                              <a:lnTo>
                                <a:pt x="839" y="43"/>
                              </a:lnTo>
                              <a:lnTo>
                                <a:pt x="829" y="45"/>
                              </a:lnTo>
                              <a:lnTo>
                                <a:pt x="820" y="48"/>
                              </a:lnTo>
                              <a:lnTo>
                                <a:pt x="811" y="52"/>
                              </a:lnTo>
                              <a:lnTo>
                                <a:pt x="800" y="55"/>
                              </a:lnTo>
                              <a:lnTo>
                                <a:pt x="789" y="57"/>
                              </a:lnTo>
                              <a:lnTo>
                                <a:pt x="779" y="60"/>
                              </a:lnTo>
                              <a:lnTo>
                                <a:pt x="765" y="60"/>
                              </a:lnTo>
                              <a:lnTo>
                                <a:pt x="753" y="60"/>
                              </a:lnTo>
                              <a:lnTo>
                                <a:pt x="743" y="57"/>
                              </a:lnTo>
                              <a:lnTo>
                                <a:pt x="733" y="55"/>
                              </a:lnTo>
                              <a:lnTo>
                                <a:pt x="725" y="51"/>
                              </a:lnTo>
                              <a:lnTo>
                                <a:pt x="711" y="41"/>
                              </a:lnTo>
                              <a:lnTo>
                                <a:pt x="697" y="31"/>
                              </a:lnTo>
                              <a:lnTo>
                                <a:pt x="684" y="19"/>
                              </a:lnTo>
                              <a:lnTo>
                                <a:pt x="669" y="9"/>
                              </a:lnTo>
                              <a:lnTo>
                                <a:pt x="661" y="5"/>
                              </a:lnTo>
                              <a:lnTo>
                                <a:pt x="653" y="3"/>
                              </a:lnTo>
                              <a:lnTo>
                                <a:pt x="644" y="1"/>
                              </a:lnTo>
                              <a:lnTo>
                                <a:pt x="633" y="0"/>
                              </a:lnTo>
                              <a:lnTo>
                                <a:pt x="627" y="0"/>
                              </a:lnTo>
                              <a:lnTo>
                                <a:pt x="623" y="1"/>
                              </a:lnTo>
                              <a:lnTo>
                                <a:pt x="619" y="3"/>
                              </a:lnTo>
                              <a:lnTo>
                                <a:pt x="616" y="4"/>
                              </a:lnTo>
                              <a:lnTo>
                                <a:pt x="615" y="7"/>
                              </a:lnTo>
                              <a:lnTo>
                                <a:pt x="613" y="9"/>
                              </a:lnTo>
                              <a:lnTo>
                                <a:pt x="612" y="12"/>
                              </a:lnTo>
                              <a:lnTo>
                                <a:pt x="613" y="16"/>
                              </a:lnTo>
                              <a:lnTo>
                                <a:pt x="613" y="24"/>
                              </a:lnTo>
                              <a:lnTo>
                                <a:pt x="615" y="33"/>
                              </a:lnTo>
                              <a:lnTo>
                                <a:pt x="616" y="44"/>
                              </a:lnTo>
                              <a:lnTo>
                                <a:pt x="615" y="55"/>
                              </a:lnTo>
                              <a:lnTo>
                                <a:pt x="611" y="61"/>
                              </a:lnTo>
                              <a:lnTo>
                                <a:pt x="605" y="67"/>
                              </a:lnTo>
                              <a:lnTo>
                                <a:pt x="599" y="71"/>
                              </a:lnTo>
                              <a:lnTo>
                                <a:pt x="593" y="75"/>
                              </a:lnTo>
                              <a:lnTo>
                                <a:pt x="579" y="80"/>
                              </a:lnTo>
                              <a:lnTo>
                                <a:pt x="564" y="83"/>
                              </a:lnTo>
                              <a:lnTo>
                                <a:pt x="531" y="85"/>
                              </a:lnTo>
                              <a:lnTo>
                                <a:pt x="495" y="84"/>
                              </a:lnTo>
                              <a:lnTo>
                                <a:pt x="495" y="95"/>
                              </a:lnTo>
                              <a:lnTo>
                                <a:pt x="498" y="103"/>
                              </a:lnTo>
                              <a:lnTo>
                                <a:pt x="500" y="111"/>
                              </a:lnTo>
                              <a:lnTo>
                                <a:pt x="504" y="117"/>
                              </a:lnTo>
                              <a:lnTo>
                                <a:pt x="507" y="123"/>
                              </a:lnTo>
                              <a:lnTo>
                                <a:pt x="510" y="129"/>
                              </a:lnTo>
                              <a:lnTo>
                                <a:pt x="512" y="136"/>
                              </a:lnTo>
                              <a:lnTo>
                                <a:pt x="512" y="145"/>
                              </a:lnTo>
                              <a:lnTo>
                                <a:pt x="496" y="145"/>
                              </a:lnTo>
                              <a:lnTo>
                                <a:pt x="483" y="145"/>
                              </a:lnTo>
                              <a:lnTo>
                                <a:pt x="472" y="143"/>
                              </a:lnTo>
                              <a:lnTo>
                                <a:pt x="464" y="140"/>
                              </a:lnTo>
                              <a:lnTo>
                                <a:pt x="456" y="139"/>
                              </a:lnTo>
                              <a:lnTo>
                                <a:pt x="448" y="139"/>
                              </a:lnTo>
                              <a:lnTo>
                                <a:pt x="439" y="140"/>
                              </a:lnTo>
                              <a:lnTo>
                                <a:pt x="428" y="145"/>
                              </a:lnTo>
                              <a:lnTo>
                                <a:pt x="428" y="168"/>
                              </a:lnTo>
                              <a:lnTo>
                                <a:pt x="428" y="181"/>
                              </a:lnTo>
                              <a:lnTo>
                                <a:pt x="428" y="189"/>
                              </a:lnTo>
                              <a:lnTo>
                                <a:pt x="427" y="197"/>
                              </a:lnTo>
                              <a:lnTo>
                                <a:pt x="424" y="207"/>
                              </a:lnTo>
                              <a:lnTo>
                                <a:pt x="422" y="216"/>
                              </a:lnTo>
                              <a:lnTo>
                                <a:pt x="416" y="227"/>
                              </a:lnTo>
                              <a:lnTo>
                                <a:pt x="412" y="236"/>
                              </a:lnTo>
                              <a:lnTo>
                                <a:pt x="407" y="245"/>
                              </a:lnTo>
                              <a:lnTo>
                                <a:pt x="400" y="253"/>
                              </a:lnTo>
                              <a:lnTo>
                                <a:pt x="392" y="262"/>
                              </a:lnTo>
                              <a:lnTo>
                                <a:pt x="386" y="270"/>
                              </a:lnTo>
                              <a:lnTo>
                                <a:pt x="376" y="277"/>
                              </a:lnTo>
                              <a:lnTo>
                                <a:pt x="367" y="284"/>
                              </a:lnTo>
                              <a:lnTo>
                                <a:pt x="358" y="288"/>
                              </a:lnTo>
                              <a:lnTo>
                                <a:pt x="348" y="292"/>
                              </a:lnTo>
                              <a:lnTo>
                                <a:pt x="338" y="294"/>
                              </a:lnTo>
                              <a:lnTo>
                                <a:pt x="326" y="296"/>
                              </a:lnTo>
                              <a:lnTo>
                                <a:pt x="318" y="294"/>
                              </a:lnTo>
                              <a:lnTo>
                                <a:pt x="310" y="290"/>
                              </a:lnTo>
                              <a:lnTo>
                                <a:pt x="302" y="286"/>
                              </a:lnTo>
                              <a:lnTo>
                                <a:pt x="294" y="280"/>
                              </a:lnTo>
                              <a:lnTo>
                                <a:pt x="279" y="265"/>
                              </a:lnTo>
                              <a:lnTo>
                                <a:pt x="264" y="247"/>
                              </a:lnTo>
                              <a:lnTo>
                                <a:pt x="250" y="229"/>
                              </a:lnTo>
                              <a:lnTo>
                                <a:pt x="232" y="215"/>
                              </a:lnTo>
                              <a:lnTo>
                                <a:pt x="224" y="208"/>
                              </a:lnTo>
                              <a:lnTo>
                                <a:pt x="215" y="203"/>
                              </a:lnTo>
                              <a:lnTo>
                                <a:pt x="204" y="200"/>
                              </a:lnTo>
                              <a:lnTo>
                                <a:pt x="194" y="199"/>
                              </a:lnTo>
                              <a:lnTo>
                                <a:pt x="190" y="201"/>
                              </a:lnTo>
                              <a:lnTo>
                                <a:pt x="184" y="208"/>
                              </a:lnTo>
                              <a:lnTo>
                                <a:pt x="180" y="212"/>
                              </a:lnTo>
                              <a:lnTo>
                                <a:pt x="178" y="215"/>
                              </a:lnTo>
                              <a:lnTo>
                                <a:pt x="174" y="216"/>
                              </a:lnTo>
                              <a:lnTo>
                                <a:pt x="170" y="217"/>
                              </a:lnTo>
                              <a:lnTo>
                                <a:pt x="164" y="217"/>
                              </a:lnTo>
                              <a:lnTo>
                                <a:pt x="159" y="216"/>
                              </a:lnTo>
                              <a:lnTo>
                                <a:pt x="154" y="213"/>
                              </a:lnTo>
                              <a:lnTo>
                                <a:pt x="150" y="212"/>
                              </a:lnTo>
                              <a:lnTo>
                                <a:pt x="142" y="205"/>
                              </a:lnTo>
                              <a:lnTo>
                                <a:pt x="134" y="199"/>
                              </a:lnTo>
                              <a:lnTo>
                                <a:pt x="126" y="192"/>
                              </a:lnTo>
                              <a:lnTo>
                                <a:pt x="118" y="187"/>
                              </a:lnTo>
                              <a:lnTo>
                                <a:pt x="112" y="184"/>
                              </a:lnTo>
                              <a:lnTo>
                                <a:pt x="108" y="183"/>
                              </a:lnTo>
                              <a:lnTo>
                                <a:pt x="103" y="181"/>
                              </a:lnTo>
                              <a:lnTo>
                                <a:pt x="98" y="181"/>
                              </a:lnTo>
                              <a:lnTo>
                                <a:pt x="91" y="181"/>
                              </a:lnTo>
                              <a:lnTo>
                                <a:pt x="83" y="183"/>
                              </a:lnTo>
                              <a:lnTo>
                                <a:pt x="76" y="185"/>
                              </a:lnTo>
                              <a:lnTo>
                                <a:pt x="70" y="189"/>
                              </a:lnTo>
                              <a:lnTo>
                                <a:pt x="55" y="197"/>
                              </a:lnTo>
                              <a:lnTo>
                                <a:pt x="42" y="208"/>
                              </a:lnTo>
                              <a:lnTo>
                                <a:pt x="30" y="220"/>
                              </a:lnTo>
                              <a:lnTo>
                                <a:pt x="19" y="232"/>
                              </a:lnTo>
                              <a:lnTo>
                                <a:pt x="8" y="243"/>
                              </a:lnTo>
                              <a:lnTo>
                                <a:pt x="0" y="253"/>
                              </a:lnTo>
                              <a:lnTo>
                                <a:pt x="10" y="260"/>
                              </a:lnTo>
                              <a:lnTo>
                                <a:pt x="19" y="266"/>
                              </a:lnTo>
                              <a:lnTo>
                                <a:pt x="28" y="273"/>
                              </a:lnTo>
                              <a:lnTo>
                                <a:pt x="38" y="277"/>
                              </a:lnTo>
                              <a:lnTo>
                                <a:pt x="55" y="285"/>
                              </a:lnTo>
                              <a:lnTo>
                                <a:pt x="72" y="292"/>
                              </a:lnTo>
                              <a:lnTo>
                                <a:pt x="102" y="300"/>
                              </a:lnTo>
                              <a:lnTo>
                                <a:pt x="122" y="308"/>
                              </a:lnTo>
                              <a:lnTo>
                                <a:pt x="131" y="316"/>
                              </a:lnTo>
                              <a:lnTo>
                                <a:pt x="140" y="324"/>
                              </a:lnTo>
                              <a:lnTo>
                                <a:pt x="146" y="332"/>
                              </a:lnTo>
                              <a:lnTo>
                                <a:pt x="150" y="338"/>
                              </a:lnTo>
                              <a:lnTo>
                                <a:pt x="152" y="345"/>
                              </a:lnTo>
                              <a:lnTo>
                                <a:pt x="151" y="350"/>
                              </a:lnTo>
                              <a:lnTo>
                                <a:pt x="150" y="356"/>
                              </a:lnTo>
                              <a:lnTo>
                                <a:pt x="146" y="360"/>
                              </a:lnTo>
                              <a:lnTo>
                                <a:pt x="139" y="362"/>
                              </a:lnTo>
                              <a:lnTo>
                                <a:pt x="131" y="365"/>
                              </a:lnTo>
                              <a:lnTo>
                                <a:pt x="122" y="366"/>
                              </a:lnTo>
                              <a:lnTo>
                                <a:pt x="110" y="368"/>
                              </a:lnTo>
                              <a:lnTo>
                                <a:pt x="96" y="368"/>
                              </a:lnTo>
                              <a:lnTo>
                                <a:pt x="80" y="366"/>
                              </a:lnTo>
                              <a:lnTo>
                                <a:pt x="63" y="364"/>
                              </a:lnTo>
                              <a:lnTo>
                                <a:pt x="43" y="361"/>
                              </a:lnTo>
                              <a:lnTo>
                                <a:pt x="42" y="378"/>
                              </a:lnTo>
                              <a:lnTo>
                                <a:pt x="40" y="398"/>
                              </a:lnTo>
                              <a:lnTo>
                                <a:pt x="40" y="410"/>
                              </a:lnTo>
                              <a:lnTo>
                                <a:pt x="40" y="422"/>
                              </a:lnTo>
                              <a:lnTo>
                                <a:pt x="42" y="434"/>
                              </a:lnTo>
                              <a:lnTo>
                                <a:pt x="43" y="446"/>
                              </a:lnTo>
                              <a:lnTo>
                                <a:pt x="54" y="445"/>
                              </a:lnTo>
                              <a:lnTo>
                                <a:pt x="66" y="445"/>
                              </a:lnTo>
                              <a:lnTo>
                                <a:pt x="78" y="446"/>
                              </a:lnTo>
                              <a:lnTo>
                                <a:pt x="91" y="449"/>
                              </a:lnTo>
                              <a:lnTo>
                                <a:pt x="103" y="452"/>
                              </a:lnTo>
                              <a:lnTo>
                                <a:pt x="116" y="456"/>
                              </a:lnTo>
                              <a:lnTo>
                                <a:pt x="130" y="460"/>
                              </a:lnTo>
                              <a:lnTo>
                                <a:pt x="142" y="465"/>
                              </a:lnTo>
                              <a:lnTo>
                                <a:pt x="154" y="470"/>
                              </a:lnTo>
                              <a:lnTo>
                                <a:pt x="164" y="477"/>
                              </a:lnTo>
                              <a:lnTo>
                                <a:pt x="174" y="484"/>
                              </a:lnTo>
                              <a:lnTo>
                                <a:pt x="183" y="490"/>
                              </a:lnTo>
                              <a:lnTo>
                                <a:pt x="190" y="498"/>
                              </a:lnTo>
                              <a:lnTo>
                                <a:pt x="195" y="506"/>
                              </a:lnTo>
                              <a:lnTo>
                                <a:pt x="199" y="516"/>
                              </a:lnTo>
                              <a:lnTo>
                                <a:pt x="199" y="524"/>
                              </a:lnTo>
                              <a:lnTo>
                                <a:pt x="199" y="530"/>
                              </a:lnTo>
                              <a:lnTo>
                                <a:pt x="198" y="537"/>
                              </a:lnTo>
                              <a:lnTo>
                                <a:pt x="196" y="542"/>
                              </a:lnTo>
                              <a:lnTo>
                                <a:pt x="194" y="548"/>
                              </a:lnTo>
                              <a:lnTo>
                                <a:pt x="186" y="558"/>
                              </a:lnTo>
                              <a:lnTo>
                                <a:pt x="179" y="569"/>
                              </a:lnTo>
                              <a:lnTo>
                                <a:pt x="171" y="580"/>
                              </a:lnTo>
                              <a:lnTo>
                                <a:pt x="164" y="593"/>
                              </a:lnTo>
                              <a:lnTo>
                                <a:pt x="162" y="600"/>
                              </a:lnTo>
                              <a:lnTo>
                                <a:pt x="159" y="608"/>
                              </a:lnTo>
                              <a:lnTo>
                                <a:pt x="158" y="617"/>
                              </a:lnTo>
                              <a:lnTo>
                                <a:pt x="158" y="626"/>
                              </a:lnTo>
                              <a:lnTo>
                                <a:pt x="158" y="636"/>
                              </a:lnTo>
                              <a:lnTo>
                                <a:pt x="160" y="645"/>
                              </a:lnTo>
                              <a:lnTo>
                                <a:pt x="163" y="653"/>
                              </a:lnTo>
                              <a:lnTo>
                                <a:pt x="168" y="660"/>
                              </a:lnTo>
                              <a:lnTo>
                                <a:pt x="179" y="673"/>
                              </a:lnTo>
                              <a:lnTo>
                                <a:pt x="191" y="685"/>
                              </a:lnTo>
                              <a:lnTo>
                                <a:pt x="203" y="696"/>
                              </a:lnTo>
                              <a:lnTo>
                                <a:pt x="214" y="708"/>
                              </a:lnTo>
                              <a:lnTo>
                                <a:pt x="218" y="714"/>
                              </a:lnTo>
                              <a:lnTo>
                                <a:pt x="220" y="720"/>
                              </a:lnTo>
                              <a:lnTo>
                                <a:pt x="223" y="728"/>
                              </a:lnTo>
                              <a:lnTo>
                                <a:pt x="224" y="734"/>
                              </a:lnTo>
                              <a:lnTo>
                                <a:pt x="222" y="757"/>
                              </a:lnTo>
                              <a:lnTo>
                                <a:pt x="218" y="777"/>
                              </a:lnTo>
                              <a:lnTo>
                                <a:pt x="214" y="797"/>
                              </a:lnTo>
                              <a:lnTo>
                                <a:pt x="212" y="820"/>
                              </a:lnTo>
                              <a:lnTo>
                                <a:pt x="212" y="817"/>
                              </a:lnTo>
                              <a:lnTo>
                                <a:pt x="214" y="817"/>
                              </a:lnTo>
                              <a:lnTo>
                                <a:pt x="216" y="817"/>
                              </a:lnTo>
                              <a:lnTo>
                                <a:pt x="222" y="818"/>
                              </a:lnTo>
                              <a:lnTo>
                                <a:pt x="230" y="820"/>
                              </a:lnTo>
                              <a:lnTo>
                                <a:pt x="238" y="820"/>
                              </a:lnTo>
                              <a:lnTo>
                                <a:pt x="246" y="821"/>
                              </a:lnTo>
                              <a:lnTo>
                                <a:pt x="252" y="824"/>
                              </a:lnTo>
                              <a:lnTo>
                                <a:pt x="259" y="828"/>
                              </a:lnTo>
                              <a:lnTo>
                                <a:pt x="271" y="839"/>
                              </a:lnTo>
                              <a:lnTo>
                                <a:pt x="284" y="855"/>
                              </a:lnTo>
                              <a:lnTo>
                                <a:pt x="286" y="846"/>
                              </a:lnTo>
                              <a:lnTo>
                                <a:pt x="288" y="839"/>
                              </a:lnTo>
                              <a:lnTo>
                                <a:pt x="292" y="833"/>
                              </a:lnTo>
                              <a:lnTo>
                                <a:pt x="298" y="828"/>
                              </a:lnTo>
                              <a:lnTo>
                                <a:pt x="304" y="824"/>
                              </a:lnTo>
                              <a:lnTo>
                                <a:pt x="312" y="821"/>
                              </a:lnTo>
                              <a:lnTo>
                                <a:pt x="319" y="820"/>
                              </a:lnTo>
                              <a:lnTo>
                                <a:pt x="326" y="820"/>
                              </a:lnTo>
                              <a:lnTo>
                                <a:pt x="335" y="820"/>
                              </a:lnTo>
                              <a:lnTo>
                                <a:pt x="343" y="822"/>
                              </a:lnTo>
                              <a:lnTo>
                                <a:pt x="350" y="826"/>
                              </a:lnTo>
                              <a:lnTo>
                                <a:pt x="356" y="832"/>
                              </a:lnTo>
                              <a:lnTo>
                                <a:pt x="363" y="836"/>
                              </a:lnTo>
                              <a:lnTo>
                                <a:pt x="370" y="839"/>
                              </a:lnTo>
                              <a:lnTo>
                                <a:pt x="378" y="842"/>
                              </a:lnTo>
                              <a:lnTo>
                                <a:pt x="387" y="843"/>
                              </a:lnTo>
                              <a:lnTo>
                                <a:pt x="391" y="842"/>
                              </a:lnTo>
                              <a:lnTo>
                                <a:pt x="395" y="842"/>
                              </a:lnTo>
                              <a:lnTo>
                                <a:pt x="398" y="841"/>
                              </a:lnTo>
                              <a:lnTo>
                                <a:pt x="400" y="838"/>
                              </a:lnTo>
                              <a:lnTo>
                                <a:pt x="406" y="833"/>
                              </a:lnTo>
                              <a:lnTo>
                                <a:pt x="408" y="826"/>
                              </a:lnTo>
                              <a:lnTo>
                                <a:pt x="415" y="810"/>
                              </a:lnTo>
                              <a:lnTo>
                                <a:pt x="423" y="796"/>
                              </a:lnTo>
                              <a:lnTo>
                                <a:pt x="447" y="796"/>
                              </a:lnTo>
                              <a:lnTo>
                                <a:pt x="447" y="808"/>
                              </a:lnTo>
                              <a:lnTo>
                                <a:pt x="450" y="821"/>
                              </a:lnTo>
                              <a:lnTo>
                                <a:pt x="454" y="832"/>
                              </a:lnTo>
                              <a:lnTo>
                                <a:pt x="458" y="842"/>
                              </a:lnTo>
                              <a:lnTo>
                                <a:pt x="464" y="853"/>
                              </a:lnTo>
                              <a:lnTo>
                                <a:pt x="471" y="862"/>
                              </a:lnTo>
                              <a:lnTo>
                                <a:pt x="478" y="870"/>
                              </a:lnTo>
                              <a:lnTo>
                                <a:pt x="486" y="879"/>
                              </a:lnTo>
                              <a:lnTo>
                                <a:pt x="500" y="895"/>
                              </a:lnTo>
                              <a:lnTo>
                                <a:pt x="515" y="911"/>
                              </a:lnTo>
                              <a:lnTo>
                                <a:pt x="521" y="919"/>
                              </a:lnTo>
                              <a:lnTo>
                                <a:pt x="528" y="929"/>
                              </a:lnTo>
                              <a:lnTo>
                                <a:pt x="533" y="937"/>
                              </a:lnTo>
                              <a:lnTo>
                                <a:pt x="537" y="946"/>
                              </a:lnTo>
                              <a:lnTo>
                                <a:pt x="543" y="971"/>
                              </a:lnTo>
                              <a:lnTo>
                                <a:pt x="547" y="995"/>
                              </a:lnTo>
                              <a:lnTo>
                                <a:pt x="548" y="999"/>
                              </a:lnTo>
                              <a:lnTo>
                                <a:pt x="551" y="1005"/>
                              </a:lnTo>
                              <a:lnTo>
                                <a:pt x="553" y="1009"/>
                              </a:lnTo>
                              <a:lnTo>
                                <a:pt x="556" y="1011"/>
                              </a:lnTo>
                              <a:lnTo>
                                <a:pt x="560" y="1014"/>
                              </a:lnTo>
                              <a:lnTo>
                                <a:pt x="565" y="1017"/>
                              </a:lnTo>
                              <a:lnTo>
                                <a:pt x="572" y="1017"/>
                              </a:lnTo>
                              <a:lnTo>
                                <a:pt x="579" y="1018"/>
                              </a:lnTo>
                              <a:lnTo>
                                <a:pt x="587" y="1018"/>
                              </a:lnTo>
                              <a:lnTo>
                                <a:pt x="595" y="1021"/>
                              </a:lnTo>
                              <a:lnTo>
                                <a:pt x="601" y="1023"/>
                              </a:lnTo>
                              <a:lnTo>
                                <a:pt x="608" y="1027"/>
                              </a:lnTo>
                              <a:lnTo>
                                <a:pt x="615" y="1030"/>
                              </a:lnTo>
                              <a:lnTo>
                                <a:pt x="620" y="1033"/>
                              </a:lnTo>
                              <a:lnTo>
                                <a:pt x="627" y="1035"/>
                              </a:lnTo>
                              <a:lnTo>
                                <a:pt x="633" y="1035"/>
                              </a:lnTo>
                              <a:lnTo>
                                <a:pt x="641" y="1035"/>
                              </a:lnTo>
                              <a:lnTo>
                                <a:pt x="648" y="1034"/>
                              </a:lnTo>
                              <a:lnTo>
                                <a:pt x="653" y="1030"/>
                              </a:lnTo>
                              <a:lnTo>
                                <a:pt x="657" y="1027"/>
                              </a:lnTo>
                              <a:lnTo>
                                <a:pt x="660" y="1022"/>
                              </a:lnTo>
                              <a:lnTo>
                                <a:pt x="661" y="1015"/>
                              </a:lnTo>
                              <a:lnTo>
                                <a:pt x="663" y="1009"/>
                              </a:lnTo>
                              <a:lnTo>
                                <a:pt x="663" y="999"/>
                              </a:lnTo>
                              <a:lnTo>
                                <a:pt x="667" y="994"/>
                              </a:lnTo>
                              <a:lnTo>
                                <a:pt x="668" y="989"/>
                              </a:lnTo>
                              <a:lnTo>
                                <a:pt x="669" y="982"/>
                              </a:lnTo>
                              <a:lnTo>
                                <a:pt x="671" y="977"/>
                              </a:lnTo>
                              <a:lnTo>
                                <a:pt x="672" y="970"/>
                              </a:lnTo>
                              <a:lnTo>
                                <a:pt x="675" y="965"/>
                              </a:lnTo>
                              <a:lnTo>
                                <a:pt x="680" y="961"/>
                              </a:lnTo>
                              <a:lnTo>
                                <a:pt x="687" y="958"/>
                              </a:lnTo>
                              <a:lnTo>
                                <a:pt x="745" y="938"/>
                              </a:lnTo>
                              <a:lnTo>
                                <a:pt x="797" y="919"/>
                              </a:lnTo>
                              <a:lnTo>
                                <a:pt x="809" y="913"/>
                              </a:lnTo>
                              <a:lnTo>
                                <a:pt x="819" y="906"/>
                              </a:lnTo>
                              <a:lnTo>
                                <a:pt x="828" y="897"/>
                              </a:lnTo>
                              <a:lnTo>
                                <a:pt x="836" y="887"/>
                              </a:lnTo>
                              <a:lnTo>
                                <a:pt x="841" y="875"/>
                              </a:lnTo>
                              <a:lnTo>
                                <a:pt x="847" y="863"/>
                              </a:lnTo>
                              <a:lnTo>
                                <a:pt x="849" y="847"/>
                              </a:lnTo>
                              <a:lnTo>
                                <a:pt x="849" y="832"/>
                              </a:lnTo>
                              <a:lnTo>
                                <a:pt x="849" y="821"/>
                              </a:lnTo>
                              <a:lnTo>
                                <a:pt x="849" y="808"/>
                              </a:lnTo>
                              <a:lnTo>
                                <a:pt x="820" y="808"/>
                              </a:lnTo>
                              <a:lnTo>
                                <a:pt x="813" y="816"/>
                              </a:lnTo>
                              <a:lnTo>
                                <a:pt x="809" y="821"/>
                              </a:lnTo>
                              <a:lnTo>
                                <a:pt x="807" y="822"/>
                              </a:lnTo>
                              <a:lnTo>
                                <a:pt x="803" y="824"/>
                              </a:lnTo>
                              <a:lnTo>
                                <a:pt x="797" y="825"/>
                              </a:lnTo>
                              <a:lnTo>
                                <a:pt x="789" y="825"/>
                              </a:lnTo>
                              <a:lnTo>
                                <a:pt x="784" y="825"/>
                              </a:lnTo>
                              <a:lnTo>
                                <a:pt x="779" y="822"/>
                              </a:lnTo>
                              <a:lnTo>
                                <a:pt x="776" y="820"/>
                              </a:lnTo>
                              <a:lnTo>
                                <a:pt x="773" y="816"/>
                              </a:lnTo>
                              <a:lnTo>
                                <a:pt x="772" y="808"/>
                              </a:lnTo>
                              <a:lnTo>
                                <a:pt x="772" y="801"/>
                              </a:lnTo>
                              <a:lnTo>
                                <a:pt x="771" y="802"/>
                              </a:lnTo>
                              <a:lnTo>
                                <a:pt x="768" y="802"/>
                              </a:lnTo>
                              <a:lnTo>
                                <a:pt x="767" y="798"/>
                              </a:lnTo>
                              <a:lnTo>
                                <a:pt x="765" y="789"/>
                              </a:lnTo>
                              <a:lnTo>
                                <a:pt x="760" y="765"/>
                              </a:lnTo>
                              <a:lnTo>
                                <a:pt x="753" y="764"/>
                              </a:lnTo>
                              <a:lnTo>
                                <a:pt x="747" y="762"/>
                              </a:lnTo>
                              <a:lnTo>
                                <a:pt x="740" y="760"/>
                              </a:lnTo>
                              <a:lnTo>
                                <a:pt x="733" y="754"/>
                              </a:lnTo>
                              <a:lnTo>
                                <a:pt x="720" y="744"/>
                              </a:lnTo>
                              <a:lnTo>
                                <a:pt x="707" y="730"/>
                              </a:lnTo>
                              <a:lnTo>
                                <a:pt x="693" y="714"/>
                              </a:lnTo>
                              <a:lnTo>
                                <a:pt x="684" y="698"/>
                              </a:lnTo>
                              <a:lnTo>
                                <a:pt x="680" y="690"/>
                              </a:lnTo>
                              <a:lnTo>
                                <a:pt x="677" y="684"/>
                              </a:lnTo>
                              <a:lnTo>
                                <a:pt x="676" y="676"/>
                              </a:lnTo>
                              <a:lnTo>
                                <a:pt x="675" y="669"/>
                              </a:lnTo>
                              <a:lnTo>
                                <a:pt x="676" y="656"/>
                              </a:lnTo>
                              <a:lnTo>
                                <a:pt x="679" y="644"/>
                              </a:lnTo>
                              <a:lnTo>
                                <a:pt x="681" y="633"/>
                              </a:lnTo>
                              <a:lnTo>
                                <a:pt x="684" y="624"/>
                              </a:lnTo>
                              <a:lnTo>
                                <a:pt x="688" y="613"/>
                              </a:lnTo>
                              <a:lnTo>
                                <a:pt x="691" y="602"/>
                              </a:lnTo>
                              <a:lnTo>
                                <a:pt x="692" y="590"/>
                              </a:lnTo>
                              <a:lnTo>
                                <a:pt x="693" y="578"/>
                              </a:lnTo>
                              <a:lnTo>
                                <a:pt x="693" y="570"/>
                              </a:lnTo>
                              <a:lnTo>
                                <a:pt x="691" y="564"/>
                              </a:lnTo>
                              <a:lnTo>
                                <a:pt x="689" y="558"/>
                              </a:lnTo>
                              <a:lnTo>
                                <a:pt x="685" y="553"/>
                              </a:lnTo>
                              <a:lnTo>
                                <a:pt x="679" y="542"/>
                              </a:lnTo>
                              <a:lnTo>
                                <a:pt x="669" y="534"/>
                              </a:lnTo>
                              <a:lnTo>
                                <a:pt x="660" y="526"/>
                              </a:lnTo>
                              <a:lnTo>
                                <a:pt x="652" y="518"/>
                              </a:lnTo>
                              <a:lnTo>
                                <a:pt x="649" y="514"/>
                              </a:lnTo>
                              <a:lnTo>
                                <a:pt x="647" y="510"/>
                              </a:lnTo>
                              <a:lnTo>
                                <a:pt x="645" y="505"/>
                              </a:lnTo>
                              <a:lnTo>
                                <a:pt x="645" y="500"/>
                              </a:lnTo>
                              <a:lnTo>
                                <a:pt x="645" y="494"/>
                              </a:lnTo>
                              <a:lnTo>
                                <a:pt x="648" y="489"/>
                              </a:lnTo>
                              <a:lnTo>
                                <a:pt x="651" y="482"/>
                              </a:lnTo>
                              <a:lnTo>
                                <a:pt x="655" y="477"/>
                              </a:lnTo>
                              <a:lnTo>
                                <a:pt x="664" y="466"/>
                              </a:lnTo>
                              <a:lnTo>
                                <a:pt x="676" y="456"/>
                              </a:lnTo>
                              <a:lnTo>
                                <a:pt x="689" y="446"/>
                              </a:lnTo>
                              <a:lnTo>
                                <a:pt x="704" y="440"/>
                              </a:lnTo>
                              <a:lnTo>
                                <a:pt x="717" y="436"/>
                              </a:lnTo>
                              <a:lnTo>
                                <a:pt x="729" y="433"/>
                              </a:lnTo>
                              <a:lnTo>
                                <a:pt x="740" y="434"/>
                              </a:lnTo>
                              <a:lnTo>
                                <a:pt x="751" y="437"/>
                              </a:lnTo>
                              <a:lnTo>
                                <a:pt x="760" y="440"/>
                              </a:lnTo>
                              <a:lnTo>
                                <a:pt x="768" y="442"/>
                              </a:lnTo>
                              <a:lnTo>
                                <a:pt x="777" y="446"/>
                              </a:lnTo>
                              <a:lnTo>
                                <a:pt x="787" y="449"/>
                              </a:lnTo>
                              <a:lnTo>
                                <a:pt x="797" y="450"/>
                              </a:lnTo>
                              <a:lnTo>
                                <a:pt x="808" y="452"/>
                              </a:lnTo>
                              <a:lnTo>
                                <a:pt x="816" y="452"/>
                              </a:lnTo>
                              <a:lnTo>
                                <a:pt x="823" y="450"/>
                              </a:lnTo>
                              <a:lnTo>
                                <a:pt x="829" y="448"/>
                              </a:lnTo>
                              <a:lnTo>
                                <a:pt x="833" y="445"/>
                              </a:lnTo>
                              <a:lnTo>
                                <a:pt x="837" y="441"/>
                              </a:lnTo>
                              <a:lnTo>
                                <a:pt x="840" y="436"/>
                              </a:lnTo>
                              <a:lnTo>
                                <a:pt x="843" y="432"/>
                              </a:lnTo>
                              <a:lnTo>
                                <a:pt x="844" y="425"/>
                              </a:lnTo>
                              <a:lnTo>
                                <a:pt x="845" y="398"/>
                              </a:lnTo>
                              <a:lnTo>
                                <a:pt x="844" y="368"/>
                              </a:lnTo>
                              <a:lnTo>
                                <a:pt x="844" y="354"/>
                              </a:lnTo>
                              <a:lnTo>
                                <a:pt x="844" y="336"/>
                              </a:lnTo>
                              <a:lnTo>
                                <a:pt x="844" y="314"/>
                              </a:lnTo>
                              <a:lnTo>
                                <a:pt x="844" y="296"/>
                              </a:lnTo>
                              <a:lnTo>
                                <a:pt x="845" y="284"/>
                              </a:lnTo>
                              <a:lnTo>
                                <a:pt x="847" y="273"/>
                              </a:lnTo>
                              <a:lnTo>
                                <a:pt x="851" y="265"/>
                              </a:lnTo>
                              <a:lnTo>
                                <a:pt x="855" y="257"/>
                              </a:lnTo>
                              <a:lnTo>
                                <a:pt x="867" y="243"/>
                              </a:lnTo>
                              <a:lnTo>
                                <a:pt x="880" y="231"/>
                              </a:lnTo>
                              <a:lnTo>
                                <a:pt x="887" y="224"/>
                              </a:lnTo>
                              <a:lnTo>
                                <a:pt x="893" y="217"/>
                              </a:lnTo>
                              <a:lnTo>
                                <a:pt x="900" y="211"/>
                              </a:lnTo>
                              <a:lnTo>
                                <a:pt x="905" y="203"/>
                              </a:lnTo>
                              <a:lnTo>
                                <a:pt x="909" y="193"/>
                              </a:lnTo>
                              <a:lnTo>
                                <a:pt x="913" y="183"/>
                              </a:lnTo>
                              <a:lnTo>
                                <a:pt x="916" y="171"/>
                              </a:lnTo>
                              <a:lnTo>
                                <a:pt x="916" y="157"/>
                              </a:lnTo>
                              <a:lnTo>
                                <a:pt x="916" y="149"/>
                              </a:lnTo>
                              <a:lnTo>
                                <a:pt x="915" y="141"/>
                              </a:lnTo>
                              <a:lnTo>
                                <a:pt x="913" y="135"/>
                              </a:lnTo>
                              <a:lnTo>
                                <a:pt x="911" y="128"/>
                              </a:lnTo>
                              <a:lnTo>
                                <a:pt x="905" y="116"/>
                              </a:lnTo>
                              <a:lnTo>
                                <a:pt x="899" y="104"/>
                              </a:lnTo>
                              <a:lnTo>
                                <a:pt x="892" y="92"/>
                              </a:lnTo>
                              <a:lnTo>
                                <a:pt x="885" y="80"/>
                              </a:lnTo>
                              <a:lnTo>
                                <a:pt x="884" y="73"/>
                              </a:lnTo>
                              <a:lnTo>
                                <a:pt x="881" y="68"/>
                              </a:lnTo>
                              <a:lnTo>
                                <a:pt x="880" y="61"/>
                              </a:lnTo>
                              <a:lnTo>
                                <a:pt x="880" y="55"/>
                              </a:lnTo>
                              <a:lnTo>
                                <a:pt x="877" y="52"/>
                              </a:lnTo>
                              <a:lnTo>
                                <a:pt x="869" y="48"/>
                              </a:lnTo>
                              <a:lnTo>
                                <a:pt x="860" y="44"/>
                              </a:lnTo>
                              <a:lnTo>
                                <a:pt x="849" y="43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/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6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06463" y="4403725"/>
                          <a:ext cx="242887" cy="319088"/>
                        </a:xfrm>
                        <a:custGeom>
                          <a:avLst/>
                          <a:gdLst>
                            <a:gd name="T0" fmla="*/ 333 w 499"/>
                            <a:gd name="T1" fmla="*/ 645 h 662"/>
                            <a:gd name="T2" fmla="*/ 342 w 499"/>
                            <a:gd name="T3" fmla="*/ 613 h 662"/>
                            <a:gd name="T4" fmla="*/ 371 w 499"/>
                            <a:gd name="T5" fmla="*/ 574 h 662"/>
                            <a:gd name="T6" fmla="*/ 406 w 499"/>
                            <a:gd name="T7" fmla="*/ 542 h 662"/>
                            <a:gd name="T8" fmla="*/ 438 w 499"/>
                            <a:gd name="T9" fmla="*/ 509 h 662"/>
                            <a:gd name="T10" fmla="*/ 454 w 499"/>
                            <a:gd name="T11" fmla="*/ 476 h 662"/>
                            <a:gd name="T12" fmla="*/ 457 w 499"/>
                            <a:gd name="T13" fmla="*/ 452 h 662"/>
                            <a:gd name="T14" fmla="*/ 447 w 499"/>
                            <a:gd name="T15" fmla="*/ 412 h 662"/>
                            <a:gd name="T16" fmla="*/ 465 w 499"/>
                            <a:gd name="T17" fmla="*/ 396 h 662"/>
                            <a:gd name="T18" fmla="*/ 483 w 499"/>
                            <a:gd name="T19" fmla="*/ 376 h 662"/>
                            <a:gd name="T20" fmla="*/ 465 w 499"/>
                            <a:gd name="T21" fmla="*/ 349 h 662"/>
                            <a:gd name="T22" fmla="*/ 446 w 499"/>
                            <a:gd name="T23" fmla="*/ 325 h 662"/>
                            <a:gd name="T24" fmla="*/ 453 w 499"/>
                            <a:gd name="T25" fmla="*/ 315 h 662"/>
                            <a:gd name="T26" fmla="*/ 466 w 499"/>
                            <a:gd name="T27" fmla="*/ 287 h 662"/>
                            <a:gd name="T28" fmla="*/ 474 w 499"/>
                            <a:gd name="T29" fmla="*/ 249 h 662"/>
                            <a:gd name="T30" fmla="*/ 473 w 499"/>
                            <a:gd name="T31" fmla="*/ 193 h 662"/>
                            <a:gd name="T32" fmla="*/ 390 w 499"/>
                            <a:gd name="T33" fmla="*/ 169 h 662"/>
                            <a:gd name="T34" fmla="*/ 302 w 499"/>
                            <a:gd name="T35" fmla="*/ 145 h 662"/>
                            <a:gd name="T36" fmla="*/ 257 w 499"/>
                            <a:gd name="T37" fmla="*/ 125 h 662"/>
                            <a:gd name="T38" fmla="*/ 237 w 499"/>
                            <a:gd name="T39" fmla="*/ 99 h 662"/>
                            <a:gd name="T40" fmla="*/ 209 w 499"/>
                            <a:gd name="T41" fmla="*/ 55 h 662"/>
                            <a:gd name="T42" fmla="*/ 189 w 499"/>
                            <a:gd name="T43" fmla="*/ 44 h 662"/>
                            <a:gd name="T44" fmla="*/ 153 w 499"/>
                            <a:gd name="T45" fmla="*/ 43 h 662"/>
                            <a:gd name="T46" fmla="*/ 129 w 499"/>
                            <a:gd name="T47" fmla="*/ 41 h 662"/>
                            <a:gd name="T48" fmla="*/ 110 w 499"/>
                            <a:gd name="T49" fmla="*/ 28 h 662"/>
                            <a:gd name="T50" fmla="*/ 82 w 499"/>
                            <a:gd name="T51" fmla="*/ 8 h 662"/>
                            <a:gd name="T52" fmla="*/ 68 w 499"/>
                            <a:gd name="T53" fmla="*/ 33 h 662"/>
                            <a:gd name="T54" fmla="*/ 48 w 499"/>
                            <a:gd name="T55" fmla="*/ 75 h 662"/>
                            <a:gd name="T56" fmla="*/ 22 w 499"/>
                            <a:gd name="T57" fmla="*/ 95 h 662"/>
                            <a:gd name="T58" fmla="*/ 4 w 499"/>
                            <a:gd name="T59" fmla="*/ 112 h 662"/>
                            <a:gd name="T60" fmla="*/ 0 w 499"/>
                            <a:gd name="T61" fmla="*/ 127 h 662"/>
                            <a:gd name="T62" fmla="*/ 5 w 499"/>
                            <a:gd name="T63" fmla="*/ 153 h 662"/>
                            <a:gd name="T64" fmla="*/ 16 w 499"/>
                            <a:gd name="T65" fmla="*/ 168 h 662"/>
                            <a:gd name="T66" fmla="*/ 37 w 499"/>
                            <a:gd name="T67" fmla="*/ 177 h 662"/>
                            <a:gd name="T68" fmla="*/ 58 w 499"/>
                            <a:gd name="T69" fmla="*/ 185 h 662"/>
                            <a:gd name="T70" fmla="*/ 70 w 499"/>
                            <a:gd name="T71" fmla="*/ 201 h 662"/>
                            <a:gd name="T72" fmla="*/ 77 w 499"/>
                            <a:gd name="T73" fmla="*/ 224 h 662"/>
                            <a:gd name="T74" fmla="*/ 80 w 499"/>
                            <a:gd name="T75" fmla="*/ 264 h 662"/>
                            <a:gd name="T76" fmla="*/ 88 w 499"/>
                            <a:gd name="T77" fmla="*/ 287 h 662"/>
                            <a:gd name="T78" fmla="*/ 108 w 499"/>
                            <a:gd name="T79" fmla="*/ 301 h 662"/>
                            <a:gd name="T80" fmla="*/ 157 w 499"/>
                            <a:gd name="T81" fmla="*/ 315 h 662"/>
                            <a:gd name="T82" fmla="*/ 192 w 499"/>
                            <a:gd name="T83" fmla="*/ 329 h 662"/>
                            <a:gd name="T84" fmla="*/ 198 w 499"/>
                            <a:gd name="T85" fmla="*/ 344 h 662"/>
                            <a:gd name="T86" fmla="*/ 198 w 499"/>
                            <a:gd name="T87" fmla="*/ 397 h 662"/>
                            <a:gd name="T88" fmla="*/ 194 w 499"/>
                            <a:gd name="T89" fmla="*/ 449 h 662"/>
                            <a:gd name="T90" fmla="*/ 200 w 499"/>
                            <a:gd name="T91" fmla="*/ 477 h 662"/>
                            <a:gd name="T92" fmla="*/ 210 w 499"/>
                            <a:gd name="T93" fmla="*/ 497 h 662"/>
                            <a:gd name="T94" fmla="*/ 226 w 499"/>
                            <a:gd name="T95" fmla="*/ 506 h 662"/>
                            <a:gd name="T96" fmla="*/ 252 w 499"/>
                            <a:gd name="T97" fmla="*/ 516 h 662"/>
                            <a:gd name="T98" fmla="*/ 262 w 499"/>
                            <a:gd name="T99" fmla="*/ 525 h 662"/>
                            <a:gd name="T100" fmla="*/ 307 w 499"/>
                            <a:gd name="T101" fmla="*/ 614 h 662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w 499"/>
                            <a:gd name="T154" fmla="*/ 0 h 662"/>
                            <a:gd name="T155" fmla="*/ 499 w 499"/>
                            <a:gd name="T156" fmla="*/ 662 h 662"/>
                          </a:gdLst>
                          <a:ahLst/>
                          <a:cxnLst>
                            <a:cxn ang="T102">
                              <a:pos x="T0" y="T1"/>
                            </a:cxn>
                            <a:cxn ang="T103">
                              <a:pos x="T2" y="T3"/>
                            </a:cxn>
                            <a:cxn ang="T104">
                              <a:pos x="T4" y="T5"/>
                            </a:cxn>
                            <a:cxn ang="T105">
                              <a:pos x="T6" y="T7"/>
                            </a:cxn>
                            <a:cxn ang="T106">
                              <a:pos x="T8" y="T9"/>
                            </a:cxn>
                            <a:cxn ang="T107">
                              <a:pos x="T10" y="T11"/>
                            </a:cxn>
                            <a:cxn ang="T108">
                              <a:pos x="T12" y="T13"/>
                            </a:cxn>
                            <a:cxn ang="T109">
                              <a:pos x="T14" y="T15"/>
                            </a:cxn>
                            <a:cxn ang="T110">
                              <a:pos x="T16" y="T17"/>
                            </a:cxn>
                            <a:cxn ang="T111">
                              <a:pos x="T18" y="T19"/>
                            </a:cxn>
                            <a:cxn ang="T112">
                              <a:pos x="T20" y="T21"/>
                            </a:cxn>
                            <a:cxn ang="T113">
                              <a:pos x="T22" y="T23"/>
                            </a:cxn>
                            <a:cxn ang="T114">
                              <a:pos x="T24" y="T25"/>
                            </a:cxn>
                            <a:cxn ang="T115">
                              <a:pos x="T26" y="T27"/>
                            </a:cxn>
                            <a:cxn ang="T116">
                              <a:pos x="T28" y="T29"/>
                            </a:cxn>
                            <a:cxn ang="T117">
                              <a:pos x="T30" y="T31"/>
                            </a:cxn>
                            <a:cxn ang="T118">
                              <a:pos x="T32" y="T33"/>
                            </a:cxn>
                            <a:cxn ang="T119">
                              <a:pos x="T34" y="T35"/>
                            </a:cxn>
                            <a:cxn ang="T120">
                              <a:pos x="T36" y="T37"/>
                            </a:cxn>
                            <a:cxn ang="T121">
                              <a:pos x="T38" y="T39"/>
                            </a:cxn>
                            <a:cxn ang="T122">
                              <a:pos x="T40" y="T41"/>
                            </a:cxn>
                            <a:cxn ang="T123">
                              <a:pos x="T42" y="T43"/>
                            </a:cxn>
                            <a:cxn ang="T124">
                              <a:pos x="T44" y="T45"/>
                            </a:cxn>
                            <a:cxn ang="T125">
                              <a:pos x="T46" y="T47"/>
                            </a:cxn>
                            <a:cxn ang="T126">
                              <a:pos x="T48" y="T49"/>
                            </a:cxn>
                            <a:cxn ang="T127">
                              <a:pos x="T50" y="T51"/>
                            </a:cxn>
                            <a:cxn ang="T128">
                              <a:pos x="T52" y="T53"/>
                            </a:cxn>
                            <a:cxn ang="T129">
                              <a:pos x="T54" y="T55"/>
                            </a:cxn>
                            <a:cxn ang="T130">
                              <a:pos x="T56" y="T57"/>
                            </a:cxn>
                            <a:cxn ang="T131">
                              <a:pos x="T58" y="T59"/>
                            </a:cxn>
                            <a:cxn ang="T132">
                              <a:pos x="T60" y="T61"/>
                            </a:cxn>
                            <a:cxn ang="T133">
                              <a:pos x="T62" y="T63"/>
                            </a:cxn>
                            <a:cxn ang="T134">
                              <a:pos x="T64" y="T65"/>
                            </a:cxn>
                            <a:cxn ang="T135">
                              <a:pos x="T66" y="T67"/>
                            </a:cxn>
                            <a:cxn ang="T136">
                              <a:pos x="T68" y="T69"/>
                            </a:cxn>
                            <a:cxn ang="T137">
                              <a:pos x="T70" y="T71"/>
                            </a:cxn>
                            <a:cxn ang="T138">
                              <a:pos x="T72" y="T73"/>
                            </a:cxn>
                            <a:cxn ang="T139">
                              <a:pos x="T74" y="T75"/>
                            </a:cxn>
                            <a:cxn ang="T140">
                              <a:pos x="T76" y="T77"/>
                            </a:cxn>
                            <a:cxn ang="T141">
                              <a:pos x="T78" y="T79"/>
                            </a:cxn>
                            <a:cxn ang="T142">
                              <a:pos x="T80" y="T81"/>
                            </a:cxn>
                            <a:cxn ang="T143">
                              <a:pos x="T82" y="T83"/>
                            </a:cxn>
                            <a:cxn ang="T144">
                              <a:pos x="T84" y="T85"/>
                            </a:cxn>
                            <a:cxn ang="T145">
                              <a:pos x="T86" y="T87"/>
                            </a:cxn>
                            <a:cxn ang="T146">
                              <a:pos x="T88" y="T89"/>
                            </a:cxn>
                            <a:cxn ang="T147">
                              <a:pos x="T90" y="T91"/>
                            </a:cxn>
                            <a:cxn ang="T148">
                              <a:pos x="T92" y="T93"/>
                            </a:cxn>
                            <a:cxn ang="T149">
                              <a:pos x="T94" y="T95"/>
                            </a:cxn>
                            <a:cxn ang="T150">
                              <a:pos x="T96" y="T97"/>
                            </a:cxn>
                            <a:cxn ang="T151">
                              <a:pos x="T98" y="T99"/>
                            </a:cxn>
                            <a:cxn ang="T152">
                              <a:pos x="T100" y="T101"/>
                            </a:cxn>
                          </a:cxnLst>
                          <a:rect l="T153" t="T154" r="T155" b="T156"/>
                          <a:pathLst>
                            <a:path w="499" h="662">
                              <a:moveTo>
                                <a:pt x="331" y="662"/>
                              </a:moveTo>
                              <a:lnTo>
                                <a:pt x="331" y="653"/>
                              </a:lnTo>
                              <a:lnTo>
                                <a:pt x="333" y="645"/>
                              </a:lnTo>
                              <a:lnTo>
                                <a:pt x="334" y="636"/>
                              </a:lnTo>
                              <a:lnTo>
                                <a:pt x="337" y="628"/>
                              </a:lnTo>
                              <a:lnTo>
                                <a:pt x="342" y="613"/>
                              </a:lnTo>
                              <a:lnTo>
                                <a:pt x="350" y="600"/>
                              </a:lnTo>
                              <a:lnTo>
                                <a:pt x="361" y="586"/>
                              </a:lnTo>
                              <a:lnTo>
                                <a:pt x="371" y="574"/>
                              </a:lnTo>
                              <a:lnTo>
                                <a:pt x="382" y="564"/>
                              </a:lnTo>
                              <a:lnTo>
                                <a:pt x="394" y="553"/>
                              </a:lnTo>
                              <a:lnTo>
                                <a:pt x="406" y="542"/>
                              </a:lnTo>
                              <a:lnTo>
                                <a:pt x="417" y="532"/>
                              </a:lnTo>
                              <a:lnTo>
                                <a:pt x="427" y="520"/>
                              </a:lnTo>
                              <a:lnTo>
                                <a:pt x="438" y="509"/>
                              </a:lnTo>
                              <a:lnTo>
                                <a:pt x="446" y="496"/>
                              </a:lnTo>
                              <a:lnTo>
                                <a:pt x="451" y="482"/>
                              </a:lnTo>
                              <a:lnTo>
                                <a:pt x="454" y="476"/>
                              </a:lnTo>
                              <a:lnTo>
                                <a:pt x="455" y="468"/>
                              </a:lnTo>
                              <a:lnTo>
                                <a:pt x="457" y="460"/>
                              </a:lnTo>
                              <a:lnTo>
                                <a:pt x="457" y="452"/>
                              </a:lnTo>
                              <a:lnTo>
                                <a:pt x="451" y="432"/>
                              </a:lnTo>
                              <a:lnTo>
                                <a:pt x="445" y="416"/>
                              </a:lnTo>
                              <a:lnTo>
                                <a:pt x="447" y="412"/>
                              </a:lnTo>
                              <a:lnTo>
                                <a:pt x="451" y="407"/>
                              </a:lnTo>
                              <a:lnTo>
                                <a:pt x="457" y="401"/>
                              </a:lnTo>
                              <a:lnTo>
                                <a:pt x="465" y="396"/>
                              </a:lnTo>
                              <a:lnTo>
                                <a:pt x="471" y="391"/>
                              </a:lnTo>
                              <a:lnTo>
                                <a:pt x="478" y="384"/>
                              </a:lnTo>
                              <a:lnTo>
                                <a:pt x="483" y="376"/>
                              </a:lnTo>
                              <a:lnTo>
                                <a:pt x="487" y="368"/>
                              </a:lnTo>
                              <a:lnTo>
                                <a:pt x="478" y="363"/>
                              </a:lnTo>
                              <a:lnTo>
                                <a:pt x="465" y="349"/>
                              </a:lnTo>
                              <a:lnTo>
                                <a:pt x="451" y="337"/>
                              </a:lnTo>
                              <a:lnTo>
                                <a:pt x="445" y="332"/>
                              </a:lnTo>
                              <a:lnTo>
                                <a:pt x="446" y="325"/>
                              </a:lnTo>
                              <a:lnTo>
                                <a:pt x="447" y="321"/>
                              </a:lnTo>
                              <a:lnTo>
                                <a:pt x="450" y="317"/>
                              </a:lnTo>
                              <a:lnTo>
                                <a:pt x="453" y="315"/>
                              </a:lnTo>
                              <a:lnTo>
                                <a:pt x="461" y="309"/>
                              </a:lnTo>
                              <a:lnTo>
                                <a:pt x="470" y="301"/>
                              </a:lnTo>
                              <a:lnTo>
                                <a:pt x="466" y="287"/>
                              </a:lnTo>
                              <a:lnTo>
                                <a:pt x="463" y="272"/>
                              </a:lnTo>
                              <a:lnTo>
                                <a:pt x="466" y="264"/>
                              </a:lnTo>
                              <a:lnTo>
                                <a:pt x="474" y="249"/>
                              </a:lnTo>
                              <a:lnTo>
                                <a:pt x="486" y="231"/>
                              </a:lnTo>
                              <a:lnTo>
                                <a:pt x="499" y="205"/>
                              </a:lnTo>
                              <a:lnTo>
                                <a:pt x="473" y="193"/>
                              </a:lnTo>
                              <a:lnTo>
                                <a:pt x="445" y="184"/>
                              </a:lnTo>
                              <a:lnTo>
                                <a:pt x="418" y="176"/>
                              </a:lnTo>
                              <a:lnTo>
                                <a:pt x="390" y="169"/>
                              </a:lnTo>
                              <a:lnTo>
                                <a:pt x="361" y="163"/>
                              </a:lnTo>
                              <a:lnTo>
                                <a:pt x="331" y="155"/>
                              </a:lnTo>
                              <a:lnTo>
                                <a:pt x="302" y="145"/>
                              </a:lnTo>
                              <a:lnTo>
                                <a:pt x="270" y="133"/>
                              </a:lnTo>
                              <a:lnTo>
                                <a:pt x="264" y="129"/>
                              </a:lnTo>
                              <a:lnTo>
                                <a:pt x="257" y="125"/>
                              </a:lnTo>
                              <a:lnTo>
                                <a:pt x="252" y="120"/>
                              </a:lnTo>
                              <a:lnTo>
                                <a:pt x="246" y="113"/>
                              </a:lnTo>
                              <a:lnTo>
                                <a:pt x="237" y="99"/>
                              </a:lnTo>
                              <a:lnTo>
                                <a:pt x="228" y="83"/>
                              </a:lnTo>
                              <a:lnTo>
                                <a:pt x="220" y="68"/>
                              </a:lnTo>
                              <a:lnTo>
                                <a:pt x="209" y="55"/>
                              </a:lnTo>
                              <a:lnTo>
                                <a:pt x="204" y="49"/>
                              </a:lnTo>
                              <a:lnTo>
                                <a:pt x="197" y="47"/>
                              </a:lnTo>
                              <a:lnTo>
                                <a:pt x="189" y="44"/>
                              </a:lnTo>
                              <a:lnTo>
                                <a:pt x="181" y="43"/>
                              </a:lnTo>
                              <a:lnTo>
                                <a:pt x="165" y="43"/>
                              </a:lnTo>
                              <a:lnTo>
                                <a:pt x="153" y="43"/>
                              </a:lnTo>
                              <a:lnTo>
                                <a:pt x="144" y="43"/>
                              </a:lnTo>
                              <a:lnTo>
                                <a:pt x="138" y="43"/>
                              </a:lnTo>
                              <a:lnTo>
                                <a:pt x="129" y="41"/>
                              </a:lnTo>
                              <a:lnTo>
                                <a:pt x="121" y="39"/>
                              </a:lnTo>
                              <a:lnTo>
                                <a:pt x="114" y="35"/>
                              </a:lnTo>
                              <a:lnTo>
                                <a:pt x="110" y="28"/>
                              </a:lnTo>
                              <a:lnTo>
                                <a:pt x="101" y="15"/>
                              </a:lnTo>
                              <a:lnTo>
                                <a:pt x="90" y="0"/>
                              </a:lnTo>
                              <a:lnTo>
                                <a:pt x="82" y="8"/>
                              </a:lnTo>
                              <a:lnTo>
                                <a:pt x="76" y="16"/>
                              </a:lnTo>
                              <a:lnTo>
                                <a:pt x="72" y="24"/>
                              </a:lnTo>
                              <a:lnTo>
                                <a:pt x="68" y="33"/>
                              </a:lnTo>
                              <a:lnTo>
                                <a:pt x="61" y="51"/>
                              </a:lnTo>
                              <a:lnTo>
                                <a:pt x="54" y="67"/>
                              </a:lnTo>
                              <a:lnTo>
                                <a:pt x="48" y="75"/>
                              </a:lnTo>
                              <a:lnTo>
                                <a:pt x="41" y="83"/>
                              </a:lnTo>
                              <a:lnTo>
                                <a:pt x="32" y="88"/>
                              </a:lnTo>
                              <a:lnTo>
                                <a:pt x="22" y="95"/>
                              </a:lnTo>
                              <a:lnTo>
                                <a:pt x="14" y="101"/>
                              </a:lnTo>
                              <a:lnTo>
                                <a:pt x="6" y="108"/>
                              </a:lnTo>
                              <a:lnTo>
                                <a:pt x="4" y="112"/>
                              </a:lnTo>
                              <a:lnTo>
                                <a:pt x="1" y="117"/>
                              </a:lnTo>
                              <a:lnTo>
                                <a:pt x="0" y="121"/>
                              </a:lnTo>
                              <a:lnTo>
                                <a:pt x="0" y="127"/>
                              </a:lnTo>
                              <a:lnTo>
                                <a:pt x="1" y="137"/>
                              </a:lnTo>
                              <a:lnTo>
                                <a:pt x="2" y="147"/>
                              </a:lnTo>
                              <a:lnTo>
                                <a:pt x="5" y="153"/>
                              </a:lnTo>
                              <a:lnTo>
                                <a:pt x="8" y="159"/>
                              </a:lnTo>
                              <a:lnTo>
                                <a:pt x="12" y="164"/>
                              </a:lnTo>
                              <a:lnTo>
                                <a:pt x="16" y="168"/>
                              </a:lnTo>
                              <a:lnTo>
                                <a:pt x="21" y="171"/>
                              </a:lnTo>
                              <a:lnTo>
                                <a:pt x="26" y="173"/>
                              </a:lnTo>
                              <a:lnTo>
                                <a:pt x="37" y="177"/>
                              </a:lnTo>
                              <a:lnTo>
                                <a:pt x="48" y="181"/>
                              </a:lnTo>
                              <a:lnTo>
                                <a:pt x="53" y="183"/>
                              </a:lnTo>
                              <a:lnTo>
                                <a:pt x="58" y="185"/>
                              </a:lnTo>
                              <a:lnTo>
                                <a:pt x="62" y="189"/>
                              </a:lnTo>
                              <a:lnTo>
                                <a:pt x="66" y="193"/>
                              </a:lnTo>
                              <a:lnTo>
                                <a:pt x="70" y="201"/>
                              </a:lnTo>
                              <a:lnTo>
                                <a:pt x="73" y="209"/>
                              </a:lnTo>
                              <a:lnTo>
                                <a:pt x="76" y="216"/>
                              </a:lnTo>
                              <a:lnTo>
                                <a:pt x="77" y="224"/>
                              </a:lnTo>
                              <a:lnTo>
                                <a:pt x="78" y="237"/>
                              </a:lnTo>
                              <a:lnTo>
                                <a:pt x="78" y="251"/>
                              </a:lnTo>
                              <a:lnTo>
                                <a:pt x="80" y="264"/>
                              </a:lnTo>
                              <a:lnTo>
                                <a:pt x="82" y="276"/>
                              </a:lnTo>
                              <a:lnTo>
                                <a:pt x="84" y="281"/>
                              </a:lnTo>
                              <a:lnTo>
                                <a:pt x="88" y="287"/>
                              </a:lnTo>
                              <a:lnTo>
                                <a:pt x="92" y="291"/>
                              </a:lnTo>
                              <a:lnTo>
                                <a:pt x="96" y="296"/>
                              </a:lnTo>
                              <a:lnTo>
                                <a:pt x="108" y="301"/>
                              </a:lnTo>
                              <a:lnTo>
                                <a:pt x="122" y="307"/>
                              </a:lnTo>
                              <a:lnTo>
                                <a:pt x="140" y="311"/>
                              </a:lnTo>
                              <a:lnTo>
                                <a:pt x="157" y="315"/>
                              </a:lnTo>
                              <a:lnTo>
                                <a:pt x="173" y="320"/>
                              </a:lnTo>
                              <a:lnTo>
                                <a:pt x="186" y="327"/>
                              </a:lnTo>
                              <a:lnTo>
                                <a:pt x="192" y="329"/>
                              </a:lnTo>
                              <a:lnTo>
                                <a:pt x="196" y="333"/>
                              </a:lnTo>
                              <a:lnTo>
                                <a:pt x="198" y="339"/>
                              </a:lnTo>
                              <a:lnTo>
                                <a:pt x="198" y="344"/>
                              </a:lnTo>
                              <a:lnTo>
                                <a:pt x="198" y="360"/>
                              </a:lnTo>
                              <a:lnTo>
                                <a:pt x="198" y="379"/>
                              </a:lnTo>
                              <a:lnTo>
                                <a:pt x="198" y="397"/>
                              </a:lnTo>
                              <a:lnTo>
                                <a:pt x="198" y="411"/>
                              </a:lnTo>
                              <a:lnTo>
                                <a:pt x="197" y="431"/>
                              </a:lnTo>
                              <a:lnTo>
                                <a:pt x="194" y="449"/>
                              </a:lnTo>
                              <a:lnTo>
                                <a:pt x="194" y="458"/>
                              </a:lnTo>
                              <a:lnTo>
                                <a:pt x="196" y="468"/>
                              </a:lnTo>
                              <a:lnTo>
                                <a:pt x="200" y="477"/>
                              </a:lnTo>
                              <a:lnTo>
                                <a:pt x="205" y="488"/>
                              </a:lnTo>
                              <a:lnTo>
                                <a:pt x="208" y="493"/>
                              </a:lnTo>
                              <a:lnTo>
                                <a:pt x="210" y="497"/>
                              </a:lnTo>
                              <a:lnTo>
                                <a:pt x="213" y="501"/>
                              </a:lnTo>
                              <a:lnTo>
                                <a:pt x="217" y="504"/>
                              </a:lnTo>
                              <a:lnTo>
                                <a:pt x="226" y="506"/>
                              </a:lnTo>
                              <a:lnTo>
                                <a:pt x="234" y="509"/>
                              </a:lnTo>
                              <a:lnTo>
                                <a:pt x="244" y="512"/>
                              </a:lnTo>
                              <a:lnTo>
                                <a:pt x="252" y="516"/>
                              </a:lnTo>
                              <a:lnTo>
                                <a:pt x="256" y="518"/>
                              </a:lnTo>
                              <a:lnTo>
                                <a:pt x="260" y="521"/>
                              </a:lnTo>
                              <a:lnTo>
                                <a:pt x="262" y="525"/>
                              </a:lnTo>
                              <a:lnTo>
                                <a:pt x="265" y="530"/>
                              </a:lnTo>
                              <a:lnTo>
                                <a:pt x="285" y="572"/>
                              </a:lnTo>
                              <a:lnTo>
                                <a:pt x="307" y="614"/>
                              </a:lnTo>
                              <a:lnTo>
                                <a:pt x="323" y="649"/>
                              </a:lnTo>
                              <a:lnTo>
                                <a:pt x="331" y="66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68613" y="3171825"/>
                          <a:ext cx="98425" cy="84138"/>
                        </a:xfrm>
                        <a:custGeom>
                          <a:avLst/>
                          <a:gdLst>
                            <a:gd name="T0" fmla="*/ 174 w 205"/>
                            <a:gd name="T1" fmla="*/ 89 h 175"/>
                            <a:gd name="T2" fmla="*/ 172 w 205"/>
                            <a:gd name="T3" fmla="*/ 89 h 175"/>
                            <a:gd name="T4" fmla="*/ 169 w 205"/>
                            <a:gd name="T5" fmla="*/ 87 h 175"/>
                            <a:gd name="T6" fmla="*/ 166 w 205"/>
                            <a:gd name="T7" fmla="*/ 83 h 175"/>
                            <a:gd name="T8" fmla="*/ 162 w 205"/>
                            <a:gd name="T9" fmla="*/ 77 h 175"/>
                            <a:gd name="T10" fmla="*/ 156 w 205"/>
                            <a:gd name="T11" fmla="*/ 64 h 175"/>
                            <a:gd name="T12" fmla="*/ 148 w 205"/>
                            <a:gd name="T13" fmla="*/ 50 h 175"/>
                            <a:gd name="T14" fmla="*/ 134 w 205"/>
                            <a:gd name="T15" fmla="*/ 19 h 175"/>
                            <a:gd name="T16" fmla="*/ 126 w 205"/>
                            <a:gd name="T17" fmla="*/ 0 h 175"/>
                            <a:gd name="T18" fmla="*/ 116 w 205"/>
                            <a:gd name="T19" fmla="*/ 2 h 175"/>
                            <a:gd name="T20" fmla="*/ 105 w 205"/>
                            <a:gd name="T21" fmla="*/ 3 h 175"/>
                            <a:gd name="T22" fmla="*/ 94 w 205"/>
                            <a:gd name="T23" fmla="*/ 7 h 175"/>
                            <a:gd name="T24" fmla="*/ 84 w 205"/>
                            <a:gd name="T25" fmla="*/ 10 h 175"/>
                            <a:gd name="T26" fmla="*/ 73 w 205"/>
                            <a:gd name="T27" fmla="*/ 15 h 175"/>
                            <a:gd name="T28" fmla="*/ 62 w 205"/>
                            <a:gd name="T29" fmla="*/ 20 h 175"/>
                            <a:gd name="T30" fmla="*/ 53 w 205"/>
                            <a:gd name="T31" fmla="*/ 26 h 175"/>
                            <a:gd name="T32" fmla="*/ 42 w 205"/>
                            <a:gd name="T33" fmla="*/ 34 h 175"/>
                            <a:gd name="T34" fmla="*/ 34 w 205"/>
                            <a:gd name="T35" fmla="*/ 40 h 175"/>
                            <a:gd name="T36" fmla="*/ 27 w 205"/>
                            <a:gd name="T37" fmla="*/ 50 h 175"/>
                            <a:gd name="T38" fmla="*/ 19 w 205"/>
                            <a:gd name="T39" fmla="*/ 59 h 175"/>
                            <a:gd name="T40" fmla="*/ 12 w 205"/>
                            <a:gd name="T41" fmla="*/ 69 h 175"/>
                            <a:gd name="T42" fmla="*/ 8 w 205"/>
                            <a:gd name="T43" fmla="*/ 80 h 175"/>
                            <a:gd name="T44" fmla="*/ 4 w 205"/>
                            <a:gd name="T45" fmla="*/ 92 h 175"/>
                            <a:gd name="T46" fmla="*/ 1 w 205"/>
                            <a:gd name="T47" fmla="*/ 105 h 175"/>
                            <a:gd name="T48" fmla="*/ 0 w 205"/>
                            <a:gd name="T49" fmla="*/ 120 h 175"/>
                            <a:gd name="T50" fmla="*/ 0 w 205"/>
                            <a:gd name="T51" fmla="*/ 133 h 175"/>
                            <a:gd name="T52" fmla="*/ 1 w 205"/>
                            <a:gd name="T53" fmla="*/ 144 h 175"/>
                            <a:gd name="T54" fmla="*/ 1 w 205"/>
                            <a:gd name="T55" fmla="*/ 153 h 175"/>
                            <a:gd name="T56" fmla="*/ 4 w 205"/>
                            <a:gd name="T57" fmla="*/ 161 h 175"/>
                            <a:gd name="T58" fmla="*/ 8 w 205"/>
                            <a:gd name="T59" fmla="*/ 167 h 175"/>
                            <a:gd name="T60" fmla="*/ 13 w 205"/>
                            <a:gd name="T61" fmla="*/ 171 h 175"/>
                            <a:gd name="T62" fmla="*/ 20 w 205"/>
                            <a:gd name="T63" fmla="*/ 173 h 175"/>
                            <a:gd name="T64" fmla="*/ 31 w 205"/>
                            <a:gd name="T65" fmla="*/ 175 h 175"/>
                            <a:gd name="T66" fmla="*/ 42 w 205"/>
                            <a:gd name="T67" fmla="*/ 173 h 175"/>
                            <a:gd name="T68" fmla="*/ 54 w 205"/>
                            <a:gd name="T69" fmla="*/ 172 h 175"/>
                            <a:gd name="T70" fmla="*/ 65 w 205"/>
                            <a:gd name="T71" fmla="*/ 168 h 175"/>
                            <a:gd name="T72" fmla="*/ 74 w 205"/>
                            <a:gd name="T73" fmla="*/ 165 h 175"/>
                            <a:gd name="T74" fmla="*/ 82 w 205"/>
                            <a:gd name="T75" fmla="*/ 161 h 175"/>
                            <a:gd name="T76" fmla="*/ 92 w 205"/>
                            <a:gd name="T77" fmla="*/ 159 h 175"/>
                            <a:gd name="T78" fmla="*/ 100 w 205"/>
                            <a:gd name="T79" fmla="*/ 157 h 175"/>
                            <a:gd name="T80" fmla="*/ 109 w 205"/>
                            <a:gd name="T81" fmla="*/ 156 h 175"/>
                            <a:gd name="T82" fmla="*/ 132 w 205"/>
                            <a:gd name="T83" fmla="*/ 156 h 175"/>
                            <a:gd name="T84" fmla="*/ 148 w 205"/>
                            <a:gd name="T85" fmla="*/ 156 h 175"/>
                            <a:gd name="T86" fmla="*/ 162 w 205"/>
                            <a:gd name="T87" fmla="*/ 156 h 175"/>
                            <a:gd name="T88" fmla="*/ 174 w 205"/>
                            <a:gd name="T89" fmla="*/ 156 h 175"/>
                            <a:gd name="T90" fmla="*/ 182 w 205"/>
                            <a:gd name="T91" fmla="*/ 156 h 175"/>
                            <a:gd name="T92" fmla="*/ 192 w 205"/>
                            <a:gd name="T93" fmla="*/ 153 h 175"/>
                            <a:gd name="T94" fmla="*/ 197 w 205"/>
                            <a:gd name="T95" fmla="*/ 151 h 175"/>
                            <a:gd name="T96" fmla="*/ 201 w 205"/>
                            <a:gd name="T97" fmla="*/ 147 h 175"/>
                            <a:gd name="T98" fmla="*/ 204 w 205"/>
                            <a:gd name="T99" fmla="*/ 140 h 175"/>
                            <a:gd name="T100" fmla="*/ 205 w 205"/>
                            <a:gd name="T101" fmla="*/ 132 h 175"/>
                            <a:gd name="T102" fmla="*/ 204 w 205"/>
                            <a:gd name="T103" fmla="*/ 125 h 175"/>
                            <a:gd name="T104" fmla="*/ 202 w 205"/>
                            <a:gd name="T105" fmla="*/ 117 h 175"/>
                            <a:gd name="T106" fmla="*/ 198 w 205"/>
                            <a:gd name="T107" fmla="*/ 111 h 175"/>
                            <a:gd name="T108" fmla="*/ 194 w 205"/>
                            <a:gd name="T109" fmla="*/ 104 h 175"/>
                            <a:gd name="T110" fmla="*/ 189 w 205"/>
                            <a:gd name="T111" fmla="*/ 99 h 175"/>
                            <a:gd name="T112" fmla="*/ 185 w 205"/>
                            <a:gd name="T113" fmla="*/ 93 h 175"/>
                            <a:gd name="T114" fmla="*/ 180 w 205"/>
                            <a:gd name="T115" fmla="*/ 91 h 175"/>
                            <a:gd name="T116" fmla="*/ 174 w 205"/>
                            <a:gd name="T117" fmla="*/ 89 h 175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205"/>
                            <a:gd name="T178" fmla="*/ 0 h 175"/>
                            <a:gd name="T179" fmla="*/ 205 w 205"/>
                            <a:gd name="T180" fmla="*/ 175 h 175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205" h="175">
                              <a:moveTo>
                                <a:pt x="174" y="89"/>
                              </a:moveTo>
                              <a:lnTo>
                                <a:pt x="172" y="89"/>
                              </a:lnTo>
                              <a:lnTo>
                                <a:pt x="169" y="87"/>
                              </a:lnTo>
                              <a:lnTo>
                                <a:pt x="166" y="83"/>
                              </a:lnTo>
                              <a:lnTo>
                                <a:pt x="162" y="77"/>
                              </a:lnTo>
                              <a:lnTo>
                                <a:pt x="156" y="64"/>
                              </a:lnTo>
                              <a:lnTo>
                                <a:pt x="148" y="50"/>
                              </a:lnTo>
                              <a:lnTo>
                                <a:pt x="134" y="19"/>
                              </a:lnTo>
                              <a:lnTo>
                                <a:pt x="126" y="0"/>
                              </a:lnTo>
                              <a:lnTo>
                                <a:pt x="116" y="2"/>
                              </a:lnTo>
                              <a:lnTo>
                                <a:pt x="105" y="3"/>
                              </a:lnTo>
                              <a:lnTo>
                                <a:pt x="94" y="7"/>
                              </a:lnTo>
                              <a:lnTo>
                                <a:pt x="84" y="10"/>
                              </a:lnTo>
                              <a:lnTo>
                                <a:pt x="73" y="15"/>
                              </a:lnTo>
                              <a:lnTo>
                                <a:pt x="62" y="20"/>
                              </a:lnTo>
                              <a:lnTo>
                                <a:pt x="53" y="26"/>
                              </a:lnTo>
                              <a:lnTo>
                                <a:pt x="42" y="34"/>
                              </a:lnTo>
                              <a:lnTo>
                                <a:pt x="34" y="40"/>
                              </a:lnTo>
                              <a:lnTo>
                                <a:pt x="27" y="50"/>
                              </a:lnTo>
                              <a:lnTo>
                                <a:pt x="19" y="59"/>
                              </a:lnTo>
                              <a:lnTo>
                                <a:pt x="12" y="69"/>
                              </a:lnTo>
                              <a:lnTo>
                                <a:pt x="8" y="80"/>
                              </a:lnTo>
                              <a:lnTo>
                                <a:pt x="4" y="92"/>
                              </a:lnTo>
                              <a:lnTo>
                                <a:pt x="1" y="105"/>
                              </a:lnTo>
                              <a:lnTo>
                                <a:pt x="0" y="120"/>
                              </a:lnTo>
                              <a:lnTo>
                                <a:pt x="0" y="133"/>
                              </a:lnTo>
                              <a:lnTo>
                                <a:pt x="1" y="144"/>
                              </a:lnTo>
                              <a:lnTo>
                                <a:pt x="1" y="153"/>
                              </a:lnTo>
                              <a:lnTo>
                                <a:pt x="4" y="161"/>
                              </a:lnTo>
                              <a:lnTo>
                                <a:pt x="8" y="167"/>
                              </a:lnTo>
                              <a:lnTo>
                                <a:pt x="13" y="171"/>
                              </a:lnTo>
                              <a:lnTo>
                                <a:pt x="20" y="173"/>
                              </a:lnTo>
                              <a:lnTo>
                                <a:pt x="31" y="175"/>
                              </a:lnTo>
                              <a:lnTo>
                                <a:pt x="42" y="173"/>
                              </a:lnTo>
                              <a:lnTo>
                                <a:pt x="54" y="172"/>
                              </a:lnTo>
                              <a:lnTo>
                                <a:pt x="65" y="168"/>
                              </a:lnTo>
                              <a:lnTo>
                                <a:pt x="74" y="165"/>
                              </a:lnTo>
                              <a:lnTo>
                                <a:pt x="82" y="161"/>
                              </a:lnTo>
                              <a:lnTo>
                                <a:pt x="92" y="159"/>
                              </a:lnTo>
                              <a:lnTo>
                                <a:pt x="100" y="157"/>
                              </a:lnTo>
                              <a:lnTo>
                                <a:pt x="109" y="156"/>
                              </a:lnTo>
                              <a:lnTo>
                                <a:pt x="132" y="156"/>
                              </a:lnTo>
                              <a:lnTo>
                                <a:pt x="148" y="156"/>
                              </a:lnTo>
                              <a:lnTo>
                                <a:pt x="162" y="156"/>
                              </a:lnTo>
                              <a:lnTo>
                                <a:pt x="174" y="156"/>
                              </a:lnTo>
                              <a:lnTo>
                                <a:pt x="182" y="156"/>
                              </a:lnTo>
                              <a:lnTo>
                                <a:pt x="192" y="153"/>
                              </a:lnTo>
                              <a:lnTo>
                                <a:pt x="197" y="151"/>
                              </a:lnTo>
                              <a:lnTo>
                                <a:pt x="201" y="147"/>
                              </a:lnTo>
                              <a:lnTo>
                                <a:pt x="204" y="140"/>
                              </a:lnTo>
                              <a:lnTo>
                                <a:pt x="205" y="132"/>
                              </a:lnTo>
                              <a:lnTo>
                                <a:pt x="204" y="125"/>
                              </a:lnTo>
                              <a:lnTo>
                                <a:pt x="202" y="117"/>
                              </a:lnTo>
                              <a:lnTo>
                                <a:pt x="198" y="111"/>
                              </a:lnTo>
                              <a:lnTo>
                                <a:pt x="194" y="104"/>
                              </a:lnTo>
                              <a:lnTo>
                                <a:pt x="189" y="99"/>
                              </a:lnTo>
                              <a:lnTo>
                                <a:pt x="185" y="93"/>
                              </a:lnTo>
                              <a:lnTo>
                                <a:pt x="180" y="91"/>
                              </a:lnTo>
                              <a:lnTo>
                                <a:pt x="174" y="8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8" name="Freeform 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97075" y="3987800"/>
                          <a:ext cx="555625" cy="650875"/>
                        </a:xfrm>
                        <a:custGeom>
                          <a:avLst/>
                          <a:gdLst>
                            <a:gd name="T0" fmla="*/ 1045 w 1143"/>
                            <a:gd name="T1" fmla="*/ 534 h 1342"/>
                            <a:gd name="T2" fmla="*/ 1117 w 1143"/>
                            <a:gd name="T3" fmla="*/ 581 h 1342"/>
                            <a:gd name="T4" fmla="*/ 1143 w 1143"/>
                            <a:gd name="T5" fmla="*/ 632 h 1342"/>
                            <a:gd name="T6" fmla="*/ 1114 w 1143"/>
                            <a:gd name="T7" fmla="*/ 690 h 1342"/>
                            <a:gd name="T8" fmla="*/ 1037 w 1143"/>
                            <a:gd name="T9" fmla="*/ 745 h 1342"/>
                            <a:gd name="T10" fmla="*/ 1017 w 1143"/>
                            <a:gd name="T11" fmla="*/ 825 h 1342"/>
                            <a:gd name="T12" fmla="*/ 985 w 1143"/>
                            <a:gd name="T13" fmla="*/ 941 h 1342"/>
                            <a:gd name="T14" fmla="*/ 906 w 1143"/>
                            <a:gd name="T15" fmla="*/ 965 h 1342"/>
                            <a:gd name="T16" fmla="*/ 762 w 1143"/>
                            <a:gd name="T17" fmla="*/ 874 h 1342"/>
                            <a:gd name="T18" fmla="*/ 717 w 1143"/>
                            <a:gd name="T19" fmla="*/ 889 h 1342"/>
                            <a:gd name="T20" fmla="*/ 677 w 1143"/>
                            <a:gd name="T21" fmla="*/ 977 h 1342"/>
                            <a:gd name="T22" fmla="*/ 636 w 1143"/>
                            <a:gd name="T23" fmla="*/ 1039 h 1342"/>
                            <a:gd name="T24" fmla="*/ 590 w 1143"/>
                            <a:gd name="T25" fmla="*/ 1039 h 1342"/>
                            <a:gd name="T26" fmla="*/ 540 w 1143"/>
                            <a:gd name="T27" fmla="*/ 1033 h 1342"/>
                            <a:gd name="T28" fmla="*/ 510 w 1143"/>
                            <a:gd name="T29" fmla="*/ 1082 h 1342"/>
                            <a:gd name="T30" fmla="*/ 493 w 1143"/>
                            <a:gd name="T31" fmla="*/ 1171 h 1342"/>
                            <a:gd name="T32" fmla="*/ 437 w 1143"/>
                            <a:gd name="T33" fmla="*/ 1221 h 1342"/>
                            <a:gd name="T34" fmla="*/ 424 w 1143"/>
                            <a:gd name="T35" fmla="*/ 1303 h 1342"/>
                            <a:gd name="T36" fmla="*/ 378 w 1143"/>
                            <a:gd name="T37" fmla="*/ 1299 h 1342"/>
                            <a:gd name="T38" fmla="*/ 321 w 1143"/>
                            <a:gd name="T39" fmla="*/ 1167 h 1342"/>
                            <a:gd name="T40" fmla="*/ 340 w 1143"/>
                            <a:gd name="T41" fmla="*/ 1109 h 1342"/>
                            <a:gd name="T42" fmla="*/ 337 w 1143"/>
                            <a:gd name="T43" fmla="*/ 1061 h 1342"/>
                            <a:gd name="T44" fmla="*/ 325 w 1143"/>
                            <a:gd name="T45" fmla="*/ 1009 h 1342"/>
                            <a:gd name="T46" fmla="*/ 300 w 1143"/>
                            <a:gd name="T47" fmla="*/ 977 h 1342"/>
                            <a:gd name="T48" fmla="*/ 292 w 1143"/>
                            <a:gd name="T49" fmla="*/ 935 h 1342"/>
                            <a:gd name="T50" fmla="*/ 247 w 1143"/>
                            <a:gd name="T51" fmla="*/ 919 h 1342"/>
                            <a:gd name="T52" fmla="*/ 213 w 1143"/>
                            <a:gd name="T53" fmla="*/ 887 h 1342"/>
                            <a:gd name="T54" fmla="*/ 120 w 1143"/>
                            <a:gd name="T55" fmla="*/ 873 h 1342"/>
                            <a:gd name="T56" fmla="*/ 56 w 1143"/>
                            <a:gd name="T57" fmla="*/ 837 h 1342"/>
                            <a:gd name="T58" fmla="*/ 5 w 1143"/>
                            <a:gd name="T59" fmla="*/ 799 h 1342"/>
                            <a:gd name="T60" fmla="*/ 19 w 1143"/>
                            <a:gd name="T61" fmla="*/ 746 h 1342"/>
                            <a:gd name="T62" fmla="*/ 80 w 1143"/>
                            <a:gd name="T63" fmla="*/ 701 h 1342"/>
                            <a:gd name="T64" fmla="*/ 129 w 1143"/>
                            <a:gd name="T65" fmla="*/ 714 h 1342"/>
                            <a:gd name="T66" fmla="*/ 183 w 1143"/>
                            <a:gd name="T67" fmla="*/ 708 h 1342"/>
                            <a:gd name="T68" fmla="*/ 165 w 1143"/>
                            <a:gd name="T69" fmla="*/ 593 h 1342"/>
                            <a:gd name="T70" fmla="*/ 140 w 1143"/>
                            <a:gd name="T71" fmla="*/ 510 h 1342"/>
                            <a:gd name="T72" fmla="*/ 179 w 1143"/>
                            <a:gd name="T73" fmla="*/ 465 h 1342"/>
                            <a:gd name="T74" fmla="*/ 342 w 1143"/>
                            <a:gd name="T75" fmla="*/ 460 h 1342"/>
                            <a:gd name="T76" fmla="*/ 377 w 1143"/>
                            <a:gd name="T77" fmla="*/ 433 h 1342"/>
                            <a:gd name="T78" fmla="*/ 393 w 1143"/>
                            <a:gd name="T79" fmla="*/ 318 h 1342"/>
                            <a:gd name="T80" fmla="*/ 433 w 1143"/>
                            <a:gd name="T81" fmla="*/ 156 h 1342"/>
                            <a:gd name="T82" fmla="*/ 574 w 1143"/>
                            <a:gd name="T83" fmla="*/ 5 h 1342"/>
                            <a:gd name="T84" fmla="*/ 642 w 1143"/>
                            <a:gd name="T85" fmla="*/ 7 h 1342"/>
                            <a:gd name="T86" fmla="*/ 674 w 1143"/>
                            <a:gd name="T87" fmla="*/ 39 h 1342"/>
                            <a:gd name="T88" fmla="*/ 681 w 1143"/>
                            <a:gd name="T89" fmla="*/ 111 h 1342"/>
                            <a:gd name="T90" fmla="*/ 652 w 1143"/>
                            <a:gd name="T91" fmla="*/ 185 h 1342"/>
                            <a:gd name="T92" fmla="*/ 602 w 1143"/>
                            <a:gd name="T93" fmla="*/ 309 h 1342"/>
                            <a:gd name="T94" fmla="*/ 572 w 1143"/>
                            <a:gd name="T95" fmla="*/ 349 h 1342"/>
                            <a:gd name="T96" fmla="*/ 614 w 1143"/>
                            <a:gd name="T97" fmla="*/ 390 h 1342"/>
                            <a:gd name="T98" fmla="*/ 609 w 1143"/>
                            <a:gd name="T99" fmla="*/ 512 h 1342"/>
                            <a:gd name="T100" fmla="*/ 650 w 1143"/>
                            <a:gd name="T101" fmla="*/ 546 h 1342"/>
                            <a:gd name="T102" fmla="*/ 716 w 1143"/>
                            <a:gd name="T103" fmla="*/ 486 h 1342"/>
                            <a:gd name="T104" fmla="*/ 796 w 1143"/>
                            <a:gd name="T105" fmla="*/ 484 h 1342"/>
                            <a:gd name="T106" fmla="*/ 857 w 1143"/>
                            <a:gd name="T107" fmla="*/ 481 h 1342"/>
                            <a:gd name="T108" fmla="*/ 896 w 1143"/>
                            <a:gd name="T109" fmla="*/ 513 h 1342"/>
                            <a:gd name="T110" fmla="*/ 926 w 1143"/>
                            <a:gd name="T111" fmla="*/ 522 h 1342"/>
                            <a:gd name="T112" fmla="*/ 976 w 1143"/>
                            <a:gd name="T113" fmla="*/ 490 h 1342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w 1143"/>
                            <a:gd name="T172" fmla="*/ 0 h 1342"/>
                            <a:gd name="T173" fmla="*/ 1143 w 1143"/>
                            <a:gd name="T174" fmla="*/ 1342 h 1342"/>
                          </a:gdLst>
                          <a:ahLst/>
                          <a:cxnLst>
                            <a:cxn ang="T114">
                              <a:pos x="T0" y="T1"/>
                            </a:cxn>
                            <a:cxn ang="T115">
                              <a:pos x="T2" y="T3"/>
                            </a:cxn>
                            <a:cxn ang="T116">
                              <a:pos x="T4" y="T5"/>
                            </a:cxn>
                            <a:cxn ang="T117">
                              <a:pos x="T6" y="T7"/>
                            </a:cxn>
                            <a:cxn ang="T118">
                              <a:pos x="T8" y="T9"/>
                            </a:cxn>
                            <a:cxn ang="T119">
                              <a:pos x="T10" y="T11"/>
                            </a:cxn>
                            <a:cxn ang="T120">
                              <a:pos x="T12" y="T13"/>
                            </a:cxn>
                            <a:cxn ang="T121">
                              <a:pos x="T14" y="T15"/>
                            </a:cxn>
                            <a:cxn ang="T122">
                              <a:pos x="T16" y="T17"/>
                            </a:cxn>
                            <a:cxn ang="T123">
                              <a:pos x="T18" y="T19"/>
                            </a:cxn>
                            <a:cxn ang="T124">
                              <a:pos x="T20" y="T21"/>
                            </a:cxn>
                            <a:cxn ang="T125">
                              <a:pos x="T22" y="T23"/>
                            </a:cxn>
                            <a:cxn ang="T126">
                              <a:pos x="T24" y="T25"/>
                            </a:cxn>
                            <a:cxn ang="T127">
                              <a:pos x="T26" y="T27"/>
                            </a:cxn>
                            <a:cxn ang="T128">
                              <a:pos x="T28" y="T29"/>
                            </a:cxn>
                            <a:cxn ang="T129">
                              <a:pos x="T30" y="T31"/>
                            </a:cxn>
                            <a:cxn ang="T130">
                              <a:pos x="T32" y="T33"/>
                            </a:cxn>
                            <a:cxn ang="T131">
                              <a:pos x="T34" y="T35"/>
                            </a:cxn>
                            <a:cxn ang="T132">
                              <a:pos x="T36" y="T37"/>
                            </a:cxn>
                            <a:cxn ang="T133">
                              <a:pos x="T38" y="T39"/>
                            </a:cxn>
                            <a:cxn ang="T134">
                              <a:pos x="T40" y="T41"/>
                            </a:cxn>
                            <a:cxn ang="T135">
                              <a:pos x="T42" y="T43"/>
                            </a:cxn>
                            <a:cxn ang="T136">
                              <a:pos x="T44" y="T45"/>
                            </a:cxn>
                            <a:cxn ang="T137">
                              <a:pos x="T46" y="T47"/>
                            </a:cxn>
                            <a:cxn ang="T138">
                              <a:pos x="T48" y="T49"/>
                            </a:cxn>
                            <a:cxn ang="T139">
                              <a:pos x="T50" y="T51"/>
                            </a:cxn>
                            <a:cxn ang="T140">
                              <a:pos x="T52" y="T53"/>
                            </a:cxn>
                            <a:cxn ang="T141">
                              <a:pos x="T54" y="T55"/>
                            </a:cxn>
                            <a:cxn ang="T142">
                              <a:pos x="T56" y="T57"/>
                            </a:cxn>
                            <a:cxn ang="T143">
                              <a:pos x="T58" y="T59"/>
                            </a:cxn>
                            <a:cxn ang="T144">
                              <a:pos x="T60" y="T61"/>
                            </a:cxn>
                            <a:cxn ang="T145">
                              <a:pos x="T62" y="T63"/>
                            </a:cxn>
                            <a:cxn ang="T146">
                              <a:pos x="T64" y="T65"/>
                            </a:cxn>
                            <a:cxn ang="T147">
                              <a:pos x="T66" y="T67"/>
                            </a:cxn>
                            <a:cxn ang="T148">
                              <a:pos x="T68" y="T69"/>
                            </a:cxn>
                            <a:cxn ang="T149">
                              <a:pos x="T70" y="T71"/>
                            </a:cxn>
                            <a:cxn ang="T150">
                              <a:pos x="T72" y="T73"/>
                            </a:cxn>
                            <a:cxn ang="T151">
                              <a:pos x="T74" y="T75"/>
                            </a:cxn>
                            <a:cxn ang="T152">
                              <a:pos x="T76" y="T77"/>
                            </a:cxn>
                            <a:cxn ang="T153">
                              <a:pos x="T78" y="T79"/>
                            </a:cxn>
                            <a:cxn ang="T154">
                              <a:pos x="T80" y="T81"/>
                            </a:cxn>
                            <a:cxn ang="T155">
                              <a:pos x="T82" y="T83"/>
                            </a:cxn>
                            <a:cxn ang="T156">
                              <a:pos x="T84" y="T85"/>
                            </a:cxn>
                            <a:cxn ang="T157">
                              <a:pos x="T86" y="T87"/>
                            </a:cxn>
                            <a:cxn ang="T158">
                              <a:pos x="T88" y="T89"/>
                            </a:cxn>
                            <a:cxn ang="T159">
                              <a:pos x="T90" y="T91"/>
                            </a:cxn>
                            <a:cxn ang="T160">
                              <a:pos x="T92" y="T93"/>
                            </a:cxn>
                            <a:cxn ang="T161">
                              <a:pos x="T94" y="T95"/>
                            </a:cxn>
                            <a:cxn ang="T162">
                              <a:pos x="T96" y="T97"/>
                            </a:cxn>
                            <a:cxn ang="T163">
                              <a:pos x="T98" y="T99"/>
                            </a:cxn>
                            <a:cxn ang="T164">
                              <a:pos x="T100" y="T101"/>
                            </a:cxn>
                            <a:cxn ang="T165">
                              <a:pos x="T102" y="T103"/>
                            </a:cxn>
                            <a:cxn ang="T166">
                              <a:pos x="T104" y="T105"/>
                            </a:cxn>
                            <a:cxn ang="T167">
                              <a:pos x="T106" y="T107"/>
                            </a:cxn>
                            <a:cxn ang="T168">
                              <a:pos x="T108" y="T109"/>
                            </a:cxn>
                            <a:cxn ang="T169">
                              <a:pos x="T110" y="T111"/>
                            </a:cxn>
                            <a:cxn ang="T170">
                              <a:pos x="T112" y="T113"/>
                            </a:cxn>
                          </a:cxnLst>
                          <a:rect l="T171" t="T172" r="T173" b="T174"/>
                          <a:pathLst>
                            <a:path w="1143" h="1342">
                              <a:moveTo>
                                <a:pt x="1024" y="488"/>
                              </a:moveTo>
                              <a:lnTo>
                                <a:pt x="1025" y="494"/>
                              </a:lnTo>
                              <a:lnTo>
                                <a:pt x="1026" y="502"/>
                              </a:lnTo>
                              <a:lnTo>
                                <a:pt x="1028" y="509"/>
                              </a:lnTo>
                              <a:lnTo>
                                <a:pt x="1030" y="514"/>
                              </a:lnTo>
                              <a:lnTo>
                                <a:pt x="1037" y="525"/>
                              </a:lnTo>
                              <a:lnTo>
                                <a:pt x="1045" y="534"/>
                              </a:lnTo>
                              <a:lnTo>
                                <a:pt x="1054" y="542"/>
                              </a:lnTo>
                              <a:lnTo>
                                <a:pt x="1065" y="549"/>
                              </a:lnTo>
                              <a:lnTo>
                                <a:pt x="1075" y="556"/>
                              </a:lnTo>
                              <a:lnTo>
                                <a:pt x="1086" y="562"/>
                              </a:lnTo>
                              <a:lnTo>
                                <a:pt x="1097" y="568"/>
                              </a:lnTo>
                              <a:lnTo>
                                <a:pt x="1107" y="574"/>
                              </a:lnTo>
                              <a:lnTo>
                                <a:pt x="1117" y="581"/>
                              </a:lnTo>
                              <a:lnTo>
                                <a:pt x="1126" y="588"/>
                              </a:lnTo>
                              <a:lnTo>
                                <a:pt x="1133" y="597"/>
                              </a:lnTo>
                              <a:lnTo>
                                <a:pt x="1139" y="606"/>
                              </a:lnTo>
                              <a:lnTo>
                                <a:pt x="1141" y="612"/>
                              </a:lnTo>
                              <a:lnTo>
                                <a:pt x="1142" y="618"/>
                              </a:lnTo>
                              <a:lnTo>
                                <a:pt x="1143" y="625"/>
                              </a:lnTo>
                              <a:lnTo>
                                <a:pt x="1143" y="632"/>
                              </a:lnTo>
                              <a:lnTo>
                                <a:pt x="1143" y="640"/>
                              </a:lnTo>
                              <a:lnTo>
                                <a:pt x="1142" y="646"/>
                              </a:lnTo>
                              <a:lnTo>
                                <a:pt x="1141" y="653"/>
                              </a:lnTo>
                              <a:lnTo>
                                <a:pt x="1138" y="660"/>
                              </a:lnTo>
                              <a:lnTo>
                                <a:pt x="1133" y="670"/>
                              </a:lnTo>
                              <a:lnTo>
                                <a:pt x="1123" y="681"/>
                              </a:lnTo>
                              <a:lnTo>
                                <a:pt x="1114" y="690"/>
                              </a:lnTo>
                              <a:lnTo>
                                <a:pt x="1103" y="698"/>
                              </a:lnTo>
                              <a:lnTo>
                                <a:pt x="1093" y="706"/>
                              </a:lnTo>
                              <a:lnTo>
                                <a:pt x="1081" y="713"/>
                              </a:lnTo>
                              <a:lnTo>
                                <a:pt x="1069" y="721"/>
                              </a:lnTo>
                              <a:lnTo>
                                <a:pt x="1057" y="727"/>
                              </a:lnTo>
                              <a:lnTo>
                                <a:pt x="1046" y="737"/>
                              </a:lnTo>
                              <a:lnTo>
                                <a:pt x="1037" y="745"/>
                              </a:lnTo>
                              <a:lnTo>
                                <a:pt x="1029" y="755"/>
                              </a:lnTo>
                              <a:lnTo>
                                <a:pt x="1022" y="766"/>
                              </a:lnTo>
                              <a:lnTo>
                                <a:pt x="1021" y="773"/>
                              </a:lnTo>
                              <a:lnTo>
                                <a:pt x="1018" y="779"/>
                              </a:lnTo>
                              <a:lnTo>
                                <a:pt x="1018" y="786"/>
                              </a:lnTo>
                              <a:lnTo>
                                <a:pt x="1017" y="794"/>
                              </a:lnTo>
                              <a:lnTo>
                                <a:pt x="1017" y="825"/>
                              </a:lnTo>
                              <a:lnTo>
                                <a:pt x="1017" y="853"/>
                              </a:lnTo>
                              <a:lnTo>
                                <a:pt x="1017" y="882"/>
                              </a:lnTo>
                              <a:lnTo>
                                <a:pt x="1017" y="915"/>
                              </a:lnTo>
                              <a:lnTo>
                                <a:pt x="1012" y="927"/>
                              </a:lnTo>
                              <a:lnTo>
                                <a:pt x="1002" y="930"/>
                              </a:lnTo>
                              <a:lnTo>
                                <a:pt x="993" y="934"/>
                              </a:lnTo>
                              <a:lnTo>
                                <a:pt x="985" y="941"/>
                              </a:lnTo>
                              <a:lnTo>
                                <a:pt x="977" y="949"/>
                              </a:lnTo>
                              <a:lnTo>
                                <a:pt x="969" y="958"/>
                              </a:lnTo>
                              <a:lnTo>
                                <a:pt x="962" y="969"/>
                              </a:lnTo>
                              <a:lnTo>
                                <a:pt x="957" y="981"/>
                              </a:lnTo>
                              <a:lnTo>
                                <a:pt x="952" y="993"/>
                              </a:lnTo>
                              <a:lnTo>
                                <a:pt x="930" y="981"/>
                              </a:lnTo>
                              <a:lnTo>
                                <a:pt x="906" y="965"/>
                              </a:lnTo>
                              <a:lnTo>
                                <a:pt x="880" y="945"/>
                              </a:lnTo>
                              <a:lnTo>
                                <a:pt x="852" y="923"/>
                              </a:lnTo>
                              <a:lnTo>
                                <a:pt x="824" y="905"/>
                              </a:lnTo>
                              <a:lnTo>
                                <a:pt x="797" y="887"/>
                              </a:lnTo>
                              <a:lnTo>
                                <a:pt x="785" y="882"/>
                              </a:lnTo>
                              <a:lnTo>
                                <a:pt x="773" y="877"/>
                              </a:lnTo>
                              <a:lnTo>
                                <a:pt x="762" y="874"/>
                              </a:lnTo>
                              <a:lnTo>
                                <a:pt x="753" y="873"/>
                              </a:lnTo>
                              <a:lnTo>
                                <a:pt x="745" y="873"/>
                              </a:lnTo>
                              <a:lnTo>
                                <a:pt x="738" y="874"/>
                              </a:lnTo>
                              <a:lnTo>
                                <a:pt x="733" y="877"/>
                              </a:lnTo>
                              <a:lnTo>
                                <a:pt x="728" y="881"/>
                              </a:lnTo>
                              <a:lnTo>
                                <a:pt x="722" y="883"/>
                              </a:lnTo>
                              <a:lnTo>
                                <a:pt x="717" y="889"/>
                              </a:lnTo>
                              <a:lnTo>
                                <a:pt x="713" y="894"/>
                              </a:lnTo>
                              <a:lnTo>
                                <a:pt x="709" y="899"/>
                              </a:lnTo>
                              <a:lnTo>
                                <a:pt x="701" y="913"/>
                              </a:lnTo>
                              <a:lnTo>
                                <a:pt x="694" y="927"/>
                              </a:lnTo>
                              <a:lnTo>
                                <a:pt x="689" y="943"/>
                              </a:lnTo>
                              <a:lnTo>
                                <a:pt x="682" y="959"/>
                              </a:lnTo>
                              <a:lnTo>
                                <a:pt x="677" y="977"/>
                              </a:lnTo>
                              <a:lnTo>
                                <a:pt x="670" y="991"/>
                              </a:lnTo>
                              <a:lnTo>
                                <a:pt x="664" y="1007"/>
                              </a:lnTo>
                              <a:lnTo>
                                <a:pt x="656" y="1019"/>
                              </a:lnTo>
                              <a:lnTo>
                                <a:pt x="650" y="1026"/>
                              </a:lnTo>
                              <a:lnTo>
                                <a:pt x="646" y="1031"/>
                              </a:lnTo>
                              <a:lnTo>
                                <a:pt x="641" y="1035"/>
                              </a:lnTo>
                              <a:lnTo>
                                <a:pt x="636" y="1039"/>
                              </a:lnTo>
                              <a:lnTo>
                                <a:pt x="629" y="1043"/>
                              </a:lnTo>
                              <a:lnTo>
                                <a:pt x="622" y="1045"/>
                              </a:lnTo>
                              <a:lnTo>
                                <a:pt x="616" y="1047"/>
                              </a:lnTo>
                              <a:lnTo>
                                <a:pt x="608" y="1047"/>
                              </a:lnTo>
                              <a:lnTo>
                                <a:pt x="600" y="1046"/>
                              </a:lnTo>
                              <a:lnTo>
                                <a:pt x="594" y="1043"/>
                              </a:lnTo>
                              <a:lnTo>
                                <a:pt x="590" y="1039"/>
                              </a:lnTo>
                              <a:lnTo>
                                <a:pt x="586" y="1035"/>
                              </a:lnTo>
                              <a:lnTo>
                                <a:pt x="584" y="1031"/>
                              </a:lnTo>
                              <a:lnTo>
                                <a:pt x="580" y="1027"/>
                              </a:lnTo>
                              <a:lnTo>
                                <a:pt x="573" y="1025"/>
                              </a:lnTo>
                              <a:lnTo>
                                <a:pt x="566" y="1023"/>
                              </a:lnTo>
                              <a:lnTo>
                                <a:pt x="556" y="1026"/>
                              </a:lnTo>
                              <a:lnTo>
                                <a:pt x="540" y="1033"/>
                              </a:lnTo>
                              <a:lnTo>
                                <a:pt x="532" y="1037"/>
                              </a:lnTo>
                              <a:lnTo>
                                <a:pt x="524" y="1041"/>
                              </a:lnTo>
                              <a:lnTo>
                                <a:pt x="520" y="1045"/>
                              </a:lnTo>
                              <a:lnTo>
                                <a:pt x="517" y="1047"/>
                              </a:lnTo>
                              <a:lnTo>
                                <a:pt x="514" y="1057"/>
                              </a:lnTo>
                              <a:lnTo>
                                <a:pt x="512" y="1069"/>
                              </a:lnTo>
                              <a:lnTo>
                                <a:pt x="510" y="1082"/>
                              </a:lnTo>
                              <a:lnTo>
                                <a:pt x="509" y="1097"/>
                              </a:lnTo>
                              <a:lnTo>
                                <a:pt x="508" y="1111"/>
                              </a:lnTo>
                              <a:lnTo>
                                <a:pt x="506" y="1127"/>
                              </a:lnTo>
                              <a:lnTo>
                                <a:pt x="504" y="1142"/>
                              </a:lnTo>
                              <a:lnTo>
                                <a:pt x="500" y="1155"/>
                              </a:lnTo>
                              <a:lnTo>
                                <a:pt x="497" y="1165"/>
                              </a:lnTo>
                              <a:lnTo>
                                <a:pt x="493" y="1171"/>
                              </a:lnTo>
                              <a:lnTo>
                                <a:pt x="488" y="1178"/>
                              </a:lnTo>
                              <a:lnTo>
                                <a:pt x="482" y="1183"/>
                              </a:lnTo>
                              <a:lnTo>
                                <a:pt x="469" y="1194"/>
                              </a:lnTo>
                              <a:lnTo>
                                <a:pt x="456" y="1203"/>
                              </a:lnTo>
                              <a:lnTo>
                                <a:pt x="449" y="1209"/>
                              </a:lnTo>
                              <a:lnTo>
                                <a:pt x="442" y="1215"/>
                              </a:lnTo>
                              <a:lnTo>
                                <a:pt x="437" y="1221"/>
                              </a:lnTo>
                              <a:lnTo>
                                <a:pt x="432" y="1229"/>
                              </a:lnTo>
                              <a:lnTo>
                                <a:pt x="428" y="1237"/>
                              </a:lnTo>
                              <a:lnTo>
                                <a:pt x="424" y="1246"/>
                              </a:lnTo>
                              <a:lnTo>
                                <a:pt x="422" y="1258"/>
                              </a:lnTo>
                              <a:lnTo>
                                <a:pt x="421" y="1270"/>
                              </a:lnTo>
                              <a:lnTo>
                                <a:pt x="422" y="1287"/>
                              </a:lnTo>
                              <a:lnTo>
                                <a:pt x="424" y="1303"/>
                              </a:lnTo>
                              <a:lnTo>
                                <a:pt x="424" y="1322"/>
                              </a:lnTo>
                              <a:lnTo>
                                <a:pt x="421" y="1342"/>
                              </a:lnTo>
                              <a:lnTo>
                                <a:pt x="413" y="1338"/>
                              </a:lnTo>
                              <a:lnTo>
                                <a:pt x="405" y="1332"/>
                              </a:lnTo>
                              <a:lnTo>
                                <a:pt x="396" y="1323"/>
                              </a:lnTo>
                              <a:lnTo>
                                <a:pt x="388" y="1312"/>
                              </a:lnTo>
                              <a:lnTo>
                                <a:pt x="378" y="1299"/>
                              </a:lnTo>
                              <a:lnTo>
                                <a:pt x="370" y="1286"/>
                              </a:lnTo>
                              <a:lnTo>
                                <a:pt x="362" y="1270"/>
                              </a:lnTo>
                              <a:lnTo>
                                <a:pt x="354" y="1255"/>
                              </a:lnTo>
                              <a:lnTo>
                                <a:pt x="340" y="1223"/>
                              </a:lnTo>
                              <a:lnTo>
                                <a:pt x="329" y="1193"/>
                              </a:lnTo>
                              <a:lnTo>
                                <a:pt x="325" y="1179"/>
                              </a:lnTo>
                              <a:lnTo>
                                <a:pt x="321" y="1167"/>
                              </a:lnTo>
                              <a:lnTo>
                                <a:pt x="320" y="1158"/>
                              </a:lnTo>
                              <a:lnTo>
                                <a:pt x="318" y="1150"/>
                              </a:lnTo>
                              <a:lnTo>
                                <a:pt x="320" y="1139"/>
                              </a:lnTo>
                              <a:lnTo>
                                <a:pt x="324" y="1130"/>
                              </a:lnTo>
                              <a:lnTo>
                                <a:pt x="328" y="1122"/>
                              </a:lnTo>
                              <a:lnTo>
                                <a:pt x="334" y="1115"/>
                              </a:lnTo>
                              <a:lnTo>
                                <a:pt x="340" y="1109"/>
                              </a:lnTo>
                              <a:lnTo>
                                <a:pt x="344" y="1102"/>
                              </a:lnTo>
                              <a:lnTo>
                                <a:pt x="348" y="1095"/>
                              </a:lnTo>
                              <a:lnTo>
                                <a:pt x="349" y="1090"/>
                              </a:lnTo>
                              <a:lnTo>
                                <a:pt x="348" y="1082"/>
                              </a:lnTo>
                              <a:lnTo>
                                <a:pt x="345" y="1075"/>
                              </a:lnTo>
                              <a:lnTo>
                                <a:pt x="341" y="1067"/>
                              </a:lnTo>
                              <a:lnTo>
                                <a:pt x="337" y="1061"/>
                              </a:lnTo>
                              <a:lnTo>
                                <a:pt x="333" y="1053"/>
                              </a:lnTo>
                              <a:lnTo>
                                <a:pt x="329" y="1046"/>
                              </a:lnTo>
                              <a:lnTo>
                                <a:pt x="326" y="1041"/>
                              </a:lnTo>
                              <a:lnTo>
                                <a:pt x="325" y="1035"/>
                              </a:lnTo>
                              <a:lnTo>
                                <a:pt x="325" y="1027"/>
                              </a:lnTo>
                              <a:lnTo>
                                <a:pt x="325" y="1018"/>
                              </a:lnTo>
                              <a:lnTo>
                                <a:pt x="325" y="1009"/>
                              </a:lnTo>
                              <a:lnTo>
                                <a:pt x="325" y="993"/>
                              </a:lnTo>
                              <a:lnTo>
                                <a:pt x="317" y="993"/>
                              </a:lnTo>
                              <a:lnTo>
                                <a:pt x="312" y="991"/>
                              </a:lnTo>
                              <a:lnTo>
                                <a:pt x="308" y="989"/>
                              </a:lnTo>
                              <a:lnTo>
                                <a:pt x="304" y="985"/>
                              </a:lnTo>
                              <a:lnTo>
                                <a:pt x="301" y="982"/>
                              </a:lnTo>
                              <a:lnTo>
                                <a:pt x="300" y="977"/>
                              </a:lnTo>
                              <a:lnTo>
                                <a:pt x="299" y="973"/>
                              </a:lnTo>
                              <a:lnTo>
                                <a:pt x="299" y="967"/>
                              </a:lnTo>
                              <a:lnTo>
                                <a:pt x="297" y="957"/>
                              </a:lnTo>
                              <a:lnTo>
                                <a:pt x="296" y="947"/>
                              </a:lnTo>
                              <a:lnTo>
                                <a:pt x="296" y="943"/>
                              </a:lnTo>
                              <a:lnTo>
                                <a:pt x="293" y="939"/>
                              </a:lnTo>
                              <a:lnTo>
                                <a:pt x="292" y="935"/>
                              </a:lnTo>
                              <a:lnTo>
                                <a:pt x="289" y="933"/>
                              </a:lnTo>
                              <a:lnTo>
                                <a:pt x="277" y="933"/>
                              </a:lnTo>
                              <a:lnTo>
                                <a:pt x="265" y="933"/>
                              </a:lnTo>
                              <a:lnTo>
                                <a:pt x="259" y="931"/>
                              </a:lnTo>
                              <a:lnTo>
                                <a:pt x="255" y="929"/>
                              </a:lnTo>
                              <a:lnTo>
                                <a:pt x="251" y="925"/>
                              </a:lnTo>
                              <a:lnTo>
                                <a:pt x="247" y="919"/>
                              </a:lnTo>
                              <a:lnTo>
                                <a:pt x="244" y="914"/>
                              </a:lnTo>
                              <a:lnTo>
                                <a:pt x="240" y="907"/>
                              </a:lnTo>
                              <a:lnTo>
                                <a:pt x="235" y="902"/>
                              </a:lnTo>
                              <a:lnTo>
                                <a:pt x="229" y="897"/>
                              </a:lnTo>
                              <a:lnTo>
                                <a:pt x="224" y="893"/>
                              </a:lnTo>
                              <a:lnTo>
                                <a:pt x="219" y="890"/>
                              </a:lnTo>
                              <a:lnTo>
                                <a:pt x="213" y="887"/>
                              </a:lnTo>
                              <a:lnTo>
                                <a:pt x="208" y="885"/>
                              </a:lnTo>
                              <a:lnTo>
                                <a:pt x="195" y="883"/>
                              </a:lnTo>
                              <a:lnTo>
                                <a:pt x="181" y="882"/>
                              </a:lnTo>
                              <a:lnTo>
                                <a:pt x="167" y="882"/>
                              </a:lnTo>
                              <a:lnTo>
                                <a:pt x="152" y="881"/>
                              </a:lnTo>
                              <a:lnTo>
                                <a:pt x="136" y="878"/>
                              </a:lnTo>
                              <a:lnTo>
                                <a:pt x="120" y="873"/>
                              </a:lnTo>
                              <a:lnTo>
                                <a:pt x="108" y="870"/>
                              </a:lnTo>
                              <a:lnTo>
                                <a:pt x="99" y="866"/>
                              </a:lnTo>
                              <a:lnTo>
                                <a:pt x="91" y="861"/>
                              </a:lnTo>
                              <a:lnTo>
                                <a:pt x="84" y="855"/>
                              </a:lnTo>
                              <a:lnTo>
                                <a:pt x="76" y="850"/>
                              </a:lnTo>
                              <a:lnTo>
                                <a:pt x="67" y="843"/>
                              </a:lnTo>
                              <a:lnTo>
                                <a:pt x="56" y="837"/>
                              </a:lnTo>
                              <a:lnTo>
                                <a:pt x="41" y="830"/>
                              </a:lnTo>
                              <a:lnTo>
                                <a:pt x="37" y="829"/>
                              </a:lnTo>
                              <a:lnTo>
                                <a:pt x="31" y="826"/>
                              </a:lnTo>
                              <a:lnTo>
                                <a:pt x="24" y="821"/>
                              </a:lnTo>
                              <a:lnTo>
                                <a:pt x="16" y="814"/>
                              </a:lnTo>
                              <a:lnTo>
                                <a:pt x="9" y="807"/>
                              </a:lnTo>
                              <a:lnTo>
                                <a:pt x="5" y="799"/>
                              </a:lnTo>
                              <a:lnTo>
                                <a:pt x="1" y="794"/>
                              </a:lnTo>
                              <a:lnTo>
                                <a:pt x="0" y="789"/>
                              </a:lnTo>
                              <a:lnTo>
                                <a:pt x="0" y="782"/>
                              </a:lnTo>
                              <a:lnTo>
                                <a:pt x="3" y="775"/>
                              </a:lnTo>
                              <a:lnTo>
                                <a:pt x="5" y="769"/>
                              </a:lnTo>
                              <a:lnTo>
                                <a:pt x="9" y="762"/>
                              </a:lnTo>
                              <a:lnTo>
                                <a:pt x="19" y="746"/>
                              </a:lnTo>
                              <a:lnTo>
                                <a:pt x="32" y="731"/>
                              </a:lnTo>
                              <a:lnTo>
                                <a:pt x="40" y="725"/>
                              </a:lnTo>
                              <a:lnTo>
                                <a:pt x="47" y="718"/>
                              </a:lnTo>
                              <a:lnTo>
                                <a:pt x="55" y="713"/>
                              </a:lnTo>
                              <a:lnTo>
                                <a:pt x="64" y="708"/>
                              </a:lnTo>
                              <a:lnTo>
                                <a:pt x="72" y="704"/>
                              </a:lnTo>
                              <a:lnTo>
                                <a:pt x="80" y="701"/>
                              </a:lnTo>
                              <a:lnTo>
                                <a:pt x="88" y="698"/>
                              </a:lnTo>
                              <a:lnTo>
                                <a:pt x="96" y="698"/>
                              </a:lnTo>
                              <a:lnTo>
                                <a:pt x="104" y="700"/>
                              </a:lnTo>
                              <a:lnTo>
                                <a:pt x="112" y="702"/>
                              </a:lnTo>
                              <a:lnTo>
                                <a:pt x="117" y="706"/>
                              </a:lnTo>
                              <a:lnTo>
                                <a:pt x="123" y="710"/>
                              </a:lnTo>
                              <a:lnTo>
                                <a:pt x="129" y="714"/>
                              </a:lnTo>
                              <a:lnTo>
                                <a:pt x="135" y="718"/>
                              </a:lnTo>
                              <a:lnTo>
                                <a:pt x="143" y="721"/>
                              </a:lnTo>
                              <a:lnTo>
                                <a:pt x="151" y="722"/>
                              </a:lnTo>
                              <a:lnTo>
                                <a:pt x="159" y="721"/>
                              </a:lnTo>
                              <a:lnTo>
                                <a:pt x="167" y="717"/>
                              </a:lnTo>
                              <a:lnTo>
                                <a:pt x="175" y="713"/>
                              </a:lnTo>
                              <a:lnTo>
                                <a:pt x="183" y="708"/>
                              </a:lnTo>
                              <a:lnTo>
                                <a:pt x="191" y="701"/>
                              </a:lnTo>
                              <a:lnTo>
                                <a:pt x="200" y="697"/>
                              </a:lnTo>
                              <a:lnTo>
                                <a:pt x="211" y="693"/>
                              </a:lnTo>
                              <a:lnTo>
                                <a:pt x="223" y="692"/>
                              </a:lnTo>
                              <a:lnTo>
                                <a:pt x="223" y="662"/>
                              </a:lnTo>
                              <a:lnTo>
                                <a:pt x="199" y="636"/>
                              </a:lnTo>
                              <a:lnTo>
                                <a:pt x="165" y="593"/>
                              </a:lnTo>
                              <a:lnTo>
                                <a:pt x="148" y="572"/>
                              </a:lnTo>
                              <a:lnTo>
                                <a:pt x="133" y="553"/>
                              </a:lnTo>
                              <a:lnTo>
                                <a:pt x="124" y="538"/>
                              </a:lnTo>
                              <a:lnTo>
                                <a:pt x="120" y="529"/>
                              </a:lnTo>
                              <a:lnTo>
                                <a:pt x="123" y="524"/>
                              </a:lnTo>
                              <a:lnTo>
                                <a:pt x="131" y="517"/>
                              </a:lnTo>
                              <a:lnTo>
                                <a:pt x="140" y="510"/>
                              </a:lnTo>
                              <a:lnTo>
                                <a:pt x="151" y="505"/>
                              </a:lnTo>
                              <a:lnTo>
                                <a:pt x="156" y="500"/>
                              </a:lnTo>
                              <a:lnTo>
                                <a:pt x="161" y="493"/>
                              </a:lnTo>
                              <a:lnTo>
                                <a:pt x="165" y="486"/>
                              </a:lnTo>
                              <a:lnTo>
                                <a:pt x="169" y="480"/>
                              </a:lnTo>
                              <a:lnTo>
                                <a:pt x="173" y="472"/>
                              </a:lnTo>
                              <a:lnTo>
                                <a:pt x="179" y="465"/>
                              </a:lnTo>
                              <a:lnTo>
                                <a:pt x="184" y="461"/>
                              </a:lnTo>
                              <a:lnTo>
                                <a:pt x="192" y="457"/>
                              </a:lnTo>
                              <a:lnTo>
                                <a:pt x="237" y="460"/>
                              </a:lnTo>
                              <a:lnTo>
                                <a:pt x="300" y="464"/>
                              </a:lnTo>
                              <a:lnTo>
                                <a:pt x="314" y="464"/>
                              </a:lnTo>
                              <a:lnTo>
                                <a:pt x="329" y="462"/>
                              </a:lnTo>
                              <a:lnTo>
                                <a:pt x="342" y="460"/>
                              </a:lnTo>
                              <a:lnTo>
                                <a:pt x="354" y="456"/>
                              </a:lnTo>
                              <a:lnTo>
                                <a:pt x="360" y="454"/>
                              </a:lnTo>
                              <a:lnTo>
                                <a:pt x="365" y="450"/>
                              </a:lnTo>
                              <a:lnTo>
                                <a:pt x="369" y="448"/>
                              </a:lnTo>
                              <a:lnTo>
                                <a:pt x="373" y="444"/>
                              </a:lnTo>
                              <a:lnTo>
                                <a:pt x="376" y="438"/>
                              </a:lnTo>
                              <a:lnTo>
                                <a:pt x="377" y="433"/>
                              </a:lnTo>
                              <a:lnTo>
                                <a:pt x="378" y="428"/>
                              </a:lnTo>
                              <a:lnTo>
                                <a:pt x="380" y="421"/>
                              </a:lnTo>
                              <a:lnTo>
                                <a:pt x="380" y="401"/>
                              </a:lnTo>
                              <a:lnTo>
                                <a:pt x="381" y="382"/>
                              </a:lnTo>
                              <a:lnTo>
                                <a:pt x="382" y="365"/>
                              </a:lnTo>
                              <a:lnTo>
                                <a:pt x="386" y="349"/>
                              </a:lnTo>
                              <a:lnTo>
                                <a:pt x="393" y="318"/>
                              </a:lnTo>
                              <a:lnTo>
                                <a:pt x="401" y="289"/>
                              </a:lnTo>
                              <a:lnTo>
                                <a:pt x="410" y="258"/>
                              </a:lnTo>
                              <a:lnTo>
                                <a:pt x="420" y="228"/>
                              </a:lnTo>
                              <a:lnTo>
                                <a:pt x="424" y="212"/>
                              </a:lnTo>
                              <a:lnTo>
                                <a:pt x="428" y="194"/>
                              </a:lnTo>
                              <a:lnTo>
                                <a:pt x="430" y="176"/>
                              </a:lnTo>
                              <a:lnTo>
                                <a:pt x="433" y="156"/>
                              </a:lnTo>
                              <a:lnTo>
                                <a:pt x="469" y="112"/>
                              </a:lnTo>
                              <a:lnTo>
                                <a:pt x="502" y="69"/>
                              </a:lnTo>
                              <a:lnTo>
                                <a:pt x="520" y="49"/>
                              </a:lnTo>
                              <a:lnTo>
                                <a:pt x="537" y="31"/>
                              </a:lnTo>
                              <a:lnTo>
                                <a:pt x="554" y="15"/>
                              </a:lnTo>
                              <a:lnTo>
                                <a:pt x="572" y="0"/>
                              </a:lnTo>
                              <a:lnTo>
                                <a:pt x="574" y="5"/>
                              </a:lnTo>
                              <a:lnTo>
                                <a:pt x="578" y="9"/>
                              </a:lnTo>
                              <a:lnTo>
                                <a:pt x="584" y="12"/>
                              </a:lnTo>
                              <a:lnTo>
                                <a:pt x="589" y="13"/>
                              </a:lnTo>
                              <a:lnTo>
                                <a:pt x="601" y="13"/>
                              </a:lnTo>
                              <a:lnTo>
                                <a:pt x="614" y="11"/>
                              </a:lnTo>
                              <a:lnTo>
                                <a:pt x="629" y="8"/>
                              </a:lnTo>
                              <a:lnTo>
                                <a:pt x="642" y="7"/>
                              </a:lnTo>
                              <a:lnTo>
                                <a:pt x="648" y="8"/>
                              </a:lnTo>
                              <a:lnTo>
                                <a:pt x="653" y="9"/>
                              </a:lnTo>
                              <a:lnTo>
                                <a:pt x="658" y="13"/>
                              </a:lnTo>
                              <a:lnTo>
                                <a:pt x="662" y="17"/>
                              </a:lnTo>
                              <a:lnTo>
                                <a:pt x="668" y="24"/>
                              </a:lnTo>
                              <a:lnTo>
                                <a:pt x="672" y="32"/>
                              </a:lnTo>
                              <a:lnTo>
                                <a:pt x="674" y="39"/>
                              </a:lnTo>
                              <a:lnTo>
                                <a:pt x="676" y="45"/>
                              </a:lnTo>
                              <a:lnTo>
                                <a:pt x="678" y="60"/>
                              </a:lnTo>
                              <a:lnTo>
                                <a:pt x="678" y="73"/>
                              </a:lnTo>
                              <a:lnTo>
                                <a:pt x="678" y="87"/>
                              </a:lnTo>
                              <a:lnTo>
                                <a:pt x="680" y="99"/>
                              </a:lnTo>
                              <a:lnTo>
                                <a:pt x="680" y="105"/>
                              </a:lnTo>
                              <a:lnTo>
                                <a:pt x="681" y="111"/>
                              </a:lnTo>
                              <a:lnTo>
                                <a:pt x="684" y="116"/>
                              </a:lnTo>
                              <a:lnTo>
                                <a:pt x="686" y="120"/>
                              </a:lnTo>
                              <a:lnTo>
                                <a:pt x="678" y="129"/>
                              </a:lnTo>
                              <a:lnTo>
                                <a:pt x="672" y="140"/>
                              </a:lnTo>
                              <a:lnTo>
                                <a:pt x="666" y="150"/>
                              </a:lnTo>
                              <a:lnTo>
                                <a:pt x="661" y="161"/>
                              </a:lnTo>
                              <a:lnTo>
                                <a:pt x="652" y="185"/>
                              </a:lnTo>
                              <a:lnTo>
                                <a:pt x="644" y="209"/>
                              </a:lnTo>
                              <a:lnTo>
                                <a:pt x="636" y="233"/>
                              </a:lnTo>
                              <a:lnTo>
                                <a:pt x="629" y="256"/>
                              </a:lnTo>
                              <a:lnTo>
                                <a:pt x="622" y="277"/>
                              </a:lnTo>
                              <a:lnTo>
                                <a:pt x="614" y="294"/>
                              </a:lnTo>
                              <a:lnTo>
                                <a:pt x="609" y="302"/>
                              </a:lnTo>
                              <a:lnTo>
                                <a:pt x="602" y="309"/>
                              </a:lnTo>
                              <a:lnTo>
                                <a:pt x="596" y="314"/>
                              </a:lnTo>
                              <a:lnTo>
                                <a:pt x="589" y="320"/>
                              </a:lnTo>
                              <a:lnTo>
                                <a:pt x="582" y="326"/>
                              </a:lnTo>
                              <a:lnTo>
                                <a:pt x="577" y="333"/>
                              </a:lnTo>
                              <a:lnTo>
                                <a:pt x="574" y="338"/>
                              </a:lnTo>
                              <a:lnTo>
                                <a:pt x="573" y="342"/>
                              </a:lnTo>
                              <a:lnTo>
                                <a:pt x="572" y="349"/>
                              </a:lnTo>
                              <a:lnTo>
                                <a:pt x="572" y="354"/>
                              </a:lnTo>
                              <a:lnTo>
                                <a:pt x="573" y="362"/>
                              </a:lnTo>
                              <a:lnTo>
                                <a:pt x="577" y="370"/>
                              </a:lnTo>
                              <a:lnTo>
                                <a:pt x="582" y="376"/>
                              </a:lnTo>
                              <a:lnTo>
                                <a:pt x="589" y="380"/>
                              </a:lnTo>
                              <a:lnTo>
                                <a:pt x="602" y="386"/>
                              </a:lnTo>
                              <a:lnTo>
                                <a:pt x="614" y="390"/>
                              </a:lnTo>
                              <a:lnTo>
                                <a:pt x="584" y="464"/>
                              </a:lnTo>
                              <a:lnTo>
                                <a:pt x="589" y="468"/>
                              </a:lnTo>
                              <a:lnTo>
                                <a:pt x="593" y="472"/>
                              </a:lnTo>
                              <a:lnTo>
                                <a:pt x="597" y="478"/>
                              </a:lnTo>
                              <a:lnTo>
                                <a:pt x="600" y="484"/>
                              </a:lnTo>
                              <a:lnTo>
                                <a:pt x="605" y="498"/>
                              </a:lnTo>
                              <a:lnTo>
                                <a:pt x="609" y="512"/>
                              </a:lnTo>
                              <a:lnTo>
                                <a:pt x="614" y="525"/>
                              </a:lnTo>
                              <a:lnTo>
                                <a:pt x="621" y="537"/>
                              </a:lnTo>
                              <a:lnTo>
                                <a:pt x="625" y="541"/>
                              </a:lnTo>
                              <a:lnTo>
                                <a:pt x="630" y="545"/>
                              </a:lnTo>
                              <a:lnTo>
                                <a:pt x="637" y="546"/>
                              </a:lnTo>
                              <a:lnTo>
                                <a:pt x="644" y="548"/>
                              </a:lnTo>
                              <a:lnTo>
                                <a:pt x="650" y="546"/>
                              </a:lnTo>
                              <a:lnTo>
                                <a:pt x="657" y="545"/>
                              </a:lnTo>
                              <a:lnTo>
                                <a:pt x="662" y="541"/>
                              </a:lnTo>
                              <a:lnTo>
                                <a:pt x="668" y="536"/>
                              </a:lnTo>
                              <a:lnTo>
                                <a:pt x="678" y="525"/>
                              </a:lnTo>
                              <a:lnTo>
                                <a:pt x="689" y="512"/>
                              </a:lnTo>
                              <a:lnTo>
                                <a:pt x="701" y="498"/>
                              </a:lnTo>
                              <a:lnTo>
                                <a:pt x="716" y="486"/>
                              </a:lnTo>
                              <a:lnTo>
                                <a:pt x="724" y="482"/>
                              </a:lnTo>
                              <a:lnTo>
                                <a:pt x="732" y="478"/>
                              </a:lnTo>
                              <a:lnTo>
                                <a:pt x="742" y="476"/>
                              </a:lnTo>
                              <a:lnTo>
                                <a:pt x="753" y="476"/>
                              </a:lnTo>
                              <a:lnTo>
                                <a:pt x="770" y="477"/>
                              </a:lnTo>
                              <a:lnTo>
                                <a:pt x="786" y="481"/>
                              </a:lnTo>
                              <a:lnTo>
                                <a:pt x="796" y="484"/>
                              </a:lnTo>
                              <a:lnTo>
                                <a:pt x="804" y="485"/>
                              </a:lnTo>
                              <a:lnTo>
                                <a:pt x="814" y="486"/>
                              </a:lnTo>
                              <a:lnTo>
                                <a:pt x="825" y="488"/>
                              </a:lnTo>
                              <a:lnTo>
                                <a:pt x="836" y="486"/>
                              </a:lnTo>
                              <a:lnTo>
                                <a:pt x="844" y="485"/>
                              </a:lnTo>
                              <a:lnTo>
                                <a:pt x="850" y="484"/>
                              </a:lnTo>
                              <a:lnTo>
                                <a:pt x="857" y="481"/>
                              </a:lnTo>
                              <a:lnTo>
                                <a:pt x="870" y="474"/>
                              </a:lnTo>
                              <a:lnTo>
                                <a:pt x="885" y="469"/>
                              </a:lnTo>
                              <a:lnTo>
                                <a:pt x="885" y="478"/>
                              </a:lnTo>
                              <a:lnTo>
                                <a:pt x="886" y="488"/>
                              </a:lnTo>
                              <a:lnTo>
                                <a:pt x="888" y="497"/>
                              </a:lnTo>
                              <a:lnTo>
                                <a:pt x="892" y="505"/>
                              </a:lnTo>
                              <a:lnTo>
                                <a:pt x="896" y="513"/>
                              </a:lnTo>
                              <a:lnTo>
                                <a:pt x="900" y="518"/>
                              </a:lnTo>
                              <a:lnTo>
                                <a:pt x="904" y="521"/>
                              </a:lnTo>
                              <a:lnTo>
                                <a:pt x="906" y="522"/>
                              </a:lnTo>
                              <a:lnTo>
                                <a:pt x="910" y="524"/>
                              </a:lnTo>
                              <a:lnTo>
                                <a:pt x="916" y="524"/>
                              </a:lnTo>
                              <a:lnTo>
                                <a:pt x="921" y="524"/>
                              </a:lnTo>
                              <a:lnTo>
                                <a:pt x="926" y="522"/>
                              </a:lnTo>
                              <a:lnTo>
                                <a:pt x="930" y="520"/>
                              </a:lnTo>
                              <a:lnTo>
                                <a:pt x="934" y="518"/>
                              </a:lnTo>
                              <a:lnTo>
                                <a:pt x="944" y="512"/>
                              </a:lnTo>
                              <a:lnTo>
                                <a:pt x="952" y="505"/>
                              </a:lnTo>
                              <a:lnTo>
                                <a:pt x="961" y="498"/>
                              </a:lnTo>
                              <a:lnTo>
                                <a:pt x="970" y="493"/>
                              </a:lnTo>
                              <a:lnTo>
                                <a:pt x="976" y="490"/>
                              </a:lnTo>
                              <a:lnTo>
                                <a:pt x="981" y="489"/>
                              </a:lnTo>
                              <a:lnTo>
                                <a:pt x="986" y="488"/>
                              </a:lnTo>
                              <a:lnTo>
                                <a:pt x="993" y="488"/>
                              </a:lnTo>
                              <a:lnTo>
                                <a:pt x="1024" y="48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09" name="Freeform 7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678238" y="4697413"/>
                          <a:ext cx="877887" cy="668337"/>
                        </a:xfrm>
                        <a:custGeom>
                          <a:avLst/>
                          <a:gdLst>
                            <a:gd name="T0" fmla="*/ 1241 w 1807"/>
                            <a:gd name="T1" fmla="*/ 1258 h 1378"/>
                            <a:gd name="T2" fmla="*/ 1321 w 1807"/>
                            <a:gd name="T3" fmla="*/ 1205 h 1378"/>
                            <a:gd name="T4" fmla="*/ 1381 w 1807"/>
                            <a:gd name="T5" fmla="*/ 1177 h 1378"/>
                            <a:gd name="T6" fmla="*/ 1446 w 1807"/>
                            <a:gd name="T7" fmla="*/ 1162 h 1378"/>
                            <a:gd name="T8" fmla="*/ 1511 w 1807"/>
                            <a:gd name="T9" fmla="*/ 1167 h 1378"/>
                            <a:gd name="T10" fmla="*/ 1596 w 1807"/>
                            <a:gd name="T11" fmla="*/ 1191 h 1378"/>
                            <a:gd name="T12" fmla="*/ 1660 w 1807"/>
                            <a:gd name="T13" fmla="*/ 1159 h 1378"/>
                            <a:gd name="T14" fmla="*/ 1716 w 1807"/>
                            <a:gd name="T15" fmla="*/ 1081 h 1378"/>
                            <a:gd name="T16" fmla="*/ 1744 w 1807"/>
                            <a:gd name="T17" fmla="*/ 988 h 1378"/>
                            <a:gd name="T18" fmla="*/ 1803 w 1807"/>
                            <a:gd name="T19" fmla="*/ 922 h 1378"/>
                            <a:gd name="T20" fmla="*/ 1796 w 1807"/>
                            <a:gd name="T21" fmla="*/ 861 h 1378"/>
                            <a:gd name="T22" fmla="*/ 1726 w 1807"/>
                            <a:gd name="T23" fmla="*/ 826 h 1378"/>
                            <a:gd name="T24" fmla="*/ 1655 w 1807"/>
                            <a:gd name="T25" fmla="*/ 790 h 1378"/>
                            <a:gd name="T26" fmla="*/ 1647 w 1807"/>
                            <a:gd name="T27" fmla="*/ 722 h 1378"/>
                            <a:gd name="T28" fmla="*/ 1698 w 1807"/>
                            <a:gd name="T29" fmla="*/ 634 h 1378"/>
                            <a:gd name="T30" fmla="*/ 1720 w 1807"/>
                            <a:gd name="T31" fmla="*/ 560 h 1378"/>
                            <a:gd name="T32" fmla="*/ 1676 w 1807"/>
                            <a:gd name="T33" fmla="*/ 529 h 1378"/>
                            <a:gd name="T34" fmla="*/ 1603 w 1807"/>
                            <a:gd name="T35" fmla="*/ 469 h 1378"/>
                            <a:gd name="T36" fmla="*/ 1548 w 1807"/>
                            <a:gd name="T37" fmla="*/ 411 h 1378"/>
                            <a:gd name="T38" fmla="*/ 1484 w 1807"/>
                            <a:gd name="T39" fmla="*/ 349 h 1378"/>
                            <a:gd name="T40" fmla="*/ 1374 w 1807"/>
                            <a:gd name="T41" fmla="*/ 343 h 1378"/>
                            <a:gd name="T42" fmla="*/ 1278 w 1807"/>
                            <a:gd name="T43" fmla="*/ 353 h 1378"/>
                            <a:gd name="T44" fmla="*/ 1253 w 1807"/>
                            <a:gd name="T45" fmla="*/ 312 h 1378"/>
                            <a:gd name="T46" fmla="*/ 1251 w 1807"/>
                            <a:gd name="T47" fmla="*/ 195 h 1378"/>
                            <a:gd name="T48" fmla="*/ 1214 w 1807"/>
                            <a:gd name="T49" fmla="*/ 131 h 1378"/>
                            <a:gd name="T50" fmla="*/ 1182 w 1807"/>
                            <a:gd name="T51" fmla="*/ 100 h 1378"/>
                            <a:gd name="T52" fmla="*/ 1115 w 1807"/>
                            <a:gd name="T53" fmla="*/ 55 h 1378"/>
                            <a:gd name="T54" fmla="*/ 1038 w 1807"/>
                            <a:gd name="T55" fmla="*/ 83 h 1378"/>
                            <a:gd name="T56" fmla="*/ 961 w 1807"/>
                            <a:gd name="T57" fmla="*/ 143 h 1378"/>
                            <a:gd name="T58" fmla="*/ 859 w 1807"/>
                            <a:gd name="T59" fmla="*/ 108 h 1378"/>
                            <a:gd name="T60" fmla="*/ 775 w 1807"/>
                            <a:gd name="T61" fmla="*/ 72 h 1378"/>
                            <a:gd name="T62" fmla="*/ 641 w 1807"/>
                            <a:gd name="T63" fmla="*/ 52 h 1378"/>
                            <a:gd name="T64" fmla="*/ 434 w 1807"/>
                            <a:gd name="T65" fmla="*/ 4 h 1378"/>
                            <a:gd name="T66" fmla="*/ 364 w 1807"/>
                            <a:gd name="T67" fmla="*/ 12 h 1378"/>
                            <a:gd name="T68" fmla="*/ 305 w 1807"/>
                            <a:gd name="T69" fmla="*/ 100 h 1378"/>
                            <a:gd name="T70" fmla="*/ 241 w 1807"/>
                            <a:gd name="T71" fmla="*/ 256 h 1378"/>
                            <a:gd name="T72" fmla="*/ 149 w 1807"/>
                            <a:gd name="T73" fmla="*/ 305 h 1378"/>
                            <a:gd name="T74" fmla="*/ 101 w 1807"/>
                            <a:gd name="T75" fmla="*/ 380 h 1378"/>
                            <a:gd name="T76" fmla="*/ 42 w 1807"/>
                            <a:gd name="T77" fmla="*/ 500 h 1378"/>
                            <a:gd name="T78" fmla="*/ 42 w 1807"/>
                            <a:gd name="T79" fmla="*/ 528 h 1378"/>
                            <a:gd name="T80" fmla="*/ 6 w 1807"/>
                            <a:gd name="T81" fmla="*/ 570 h 1378"/>
                            <a:gd name="T82" fmla="*/ 12 w 1807"/>
                            <a:gd name="T83" fmla="*/ 637 h 1378"/>
                            <a:gd name="T84" fmla="*/ 70 w 1807"/>
                            <a:gd name="T85" fmla="*/ 830 h 1378"/>
                            <a:gd name="T86" fmla="*/ 190 w 1807"/>
                            <a:gd name="T87" fmla="*/ 885 h 1378"/>
                            <a:gd name="T88" fmla="*/ 422 w 1807"/>
                            <a:gd name="T89" fmla="*/ 944 h 1378"/>
                            <a:gd name="T90" fmla="*/ 545 w 1807"/>
                            <a:gd name="T91" fmla="*/ 1037 h 1378"/>
                            <a:gd name="T92" fmla="*/ 578 w 1807"/>
                            <a:gd name="T93" fmla="*/ 1119 h 1378"/>
                            <a:gd name="T94" fmla="*/ 695 w 1807"/>
                            <a:gd name="T95" fmla="*/ 1127 h 1378"/>
                            <a:gd name="T96" fmla="*/ 795 w 1807"/>
                            <a:gd name="T97" fmla="*/ 1182 h 1378"/>
                            <a:gd name="T98" fmla="*/ 885 w 1807"/>
                            <a:gd name="T99" fmla="*/ 1182 h 1378"/>
                            <a:gd name="T100" fmla="*/ 966 w 1807"/>
                            <a:gd name="T101" fmla="*/ 1165 h 1378"/>
                            <a:gd name="T102" fmla="*/ 981 w 1807"/>
                            <a:gd name="T103" fmla="*/ 1205 h 1378"/>
                            <a:gd name="T104" fmla="*/ 963 w 1807"/>
                            <a:gd name="T105" fmla="*/ 1251 h 1378"/>
                            <a:gd name="T106" fmla="*/ 993 w 1807"/>
                            <a:gd name="T107" fmla="*/ 1302 h 1378"/>
                            <a:gd name="T108" fmla="*/ 1019 w 1807"/>
                            <a:gd name="T109" fmla="*/ 1367 h 1378"/>
                            <a:gd name="T110" fmla="*/ 1058 w 1807"/>
                            <a:gd name="T111" fmla="*/ 1314 h 1378"/>
                            <a:gd name="T112" fmla="*/ 1145 w 1807"/>
                            <a:gd name="T113" fmla="*/ 1282 h 1378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w 1807"/>
                            <a:gd name="T172" fmla="*/ 0 h 1378"/>
                            <a:gd name="T173" fmla="*/ 1807 w 1807"/>
                            <a:gd name="T174" fmla="*/ 1378 h 1378"/>
                          </a:gdLst>
                          <a:ahLst/>
                          <a:cxnLst>
                            <a:cxn ang="T114">
                              <a:pos x="T0" y="T1"/>
                            </a:cxn>
                            <a:cxn ang="T115">
                              <a:pos x="T2" y="T3"/>
                            </a:cxn>
                            <a:cxn ang="T116">
                              <a:pos x="T4" y="T5"/>
                            </a:cxn>
                            <a:cxn ang="T117">
                              <a:pos x="T6" y="T7"/>
                            </a:cxn>
                            <a:cxn ang="T118">
                              <a:pos x="T8" y="T9"/>
                            </a:cxn>
                            <a:cxn ang="T119">
                              <a:pos x="T10" y="T11"/>
                            </a:cxn>
                            <a:cxn ang="T120">
                              <a:pos x="T12" y="T13"/>
                            </a:cxn>
                            <a:cxn ang="T121">
                              <a:pos x="T14" y="T15"/>
                            </a:cxn>
                            <a:cxn ang="T122">
                              <a:pos x="T16" y="T17"/>
                            </a:cxn>
                            <a:cxn ang="T123">
                              <a:pos x="T18" y="T19"/>
                            </a:cxn>
                            <a:cxn ang="T124">
                              <a:pos x="T20" y="T21"/>
                            </a:cxn>
                            <a:cxn ang="T125">
                              <a:pos x="T22" y="T23"/>
                            </a:cxn>
                            <a:cxn ang="T126">
                              <a:pos x="T24" y="T25"/>
                            </a:cxn>
                            <a:cxn ang="T127">
                              <a:pos x="T26" y="T27"/>
                            </a:cxn>
                            <a:cxn ang="T128">
                              <a:pos x="T28" y="T29"/>
                            </a:cxn>
                            <a:cxn ang="T129">
                              <a:pos x="T30" y="T31"/>
                            </a:cxn>
                            <a:cxn ang="T130">
                              <a:pos x="T32" y="T33"/>
                            </a:cxn>
                            <a:cxn ang="T131">
                              <a:pos x="T34" y="T35"/>
                            </a:cxn>
                            <a:cxn ang="T132">
                              <a:pos x="T36" y="T37"/>
                            </a:cxn>
                            <a:cxn ang="T133">
                              <a:pos x="T38" y="T39"/>
                            </a:cxn>
                            <a:cxn ang="T134">
                              <a:pos x="T40" y="T41"/>
                            </a:cxn>
                            <a:cxn ang="T135">
                              <a:pos x="T42" y="T43"/>
                            </a:cxn>
                            <a:cxn ang="T136">
                              <a:pos x="T44" y="T45"/>
                            </a:cxn>
                            <a:cxn ang="T137">
                              <a:pos x="T46" y="T47"/>
                            </a:cxn>
                            <a:cxn ang="T138">
                              <a:pos x="T48" y="T49"/>
                            </a:cxn>
                            <a:cxn ang="T139">
                              <a:pos x="T50" y="T51"/>
                            </a:cxn>
                            <a:cxn ang="T140">
                              <a:pos x="T52" y="T53"/>
                            </a:cxn>
                            <a:cxn ang="T141">
                              <a:pos x="T54" y="T55"/>
                            </a:cxn>
                            <a:cxn ang="T142">
                              <a:pos x="T56" y="T57"/>
                            </a:cxn>
                            <a:cxn ang="T143">
                              <a:pos x="T58" y="T59"/>
                            </a:cxn>
                            <a:cxn ang="T144">
                              <a:pos x="T60" y="T61"/>
                            </a:cxn>
                            <a:cxn ang="T145">
                              <a:pos x="T62" y="T63"/>
                            </a:cxn>
                            <a:cxn ang="T146">
                              <a:pos x="T64" y="T65"/>
                            </a:cxn>
                            <a:cxn ang="T147">
                              <a:pos x="T66" y="T67"/>
                            </a:cxn>
                            <a:cxn ang="T148">
                              <a:pos x="T68" y="T69"/>
                            </a:cxn>
                            <a:cxn ang="T149">
                              <a:pos x="T70" y="T71"/>
                            </a:cxn>
                            <a:cxn ang="T150">
                              <a:pos x="T72" y="T73"/>
                            </a:cxn>
                            <a:cxn ang="T151">
                              <a:pos x="T74" y="T75"/>
                            </a:cxn>
                            <a:cxn ang="T152">
                              <a:pos x="T76" y="T77"/>
                            </a:cxn>
                            <a:cxn ang="T153">
                              <a:pos x="T78" y="T79"/>
                            </a:cxn>
                            <a:cxn ang="T154">
                              <a:pos x="T80" y="T81"/>
                            </a:cxn>
                            <a:cxn ang="T155">
                              <a:pos x="T82" y="T83"/>
                            </a:cxn>
                            <a:cxn ang="T156">
                              <a:pos x="T84" y="T85"/>
                            </a:cxn>
                            <a:cxn ang="T157">
                              <a:pos x="T86" y="T87"/>
                            </a:cxn>
                            <a:cxn ang="T158">
                              <a:pos x="T88" y="T89"/>
                            </a:cxn>
                            <a:cxn ang="T159">
                              <a:pos x="T90" y="T91"/>
                            </a:cxn>
                            <a:cxn ang="T160">
                              <a:pos x="T92" y="T93"/>
                            </a:cxn>
                            <a:cxn ang="T161">
                              <a:pos x="T94" y="T95"/>
                            </a:cxn>
                            <a:cxn ang="T162">
                              <a:pos x="T96" y="T97"/>
                            </a:cxn>
                            <a:cxn ang="T163">
                              <a:pos x="T98" y="T99"/>
                            </a:cxn>
                            <a:cxn ang="T164">
                              <a:pos x="T100" y="T101"/>
                            </a:cxn>
                            <a:cxn ang="T165">
                              <a:pos x="T102" y="T103"/>
                            </a:cxn>
                            <a:cxn ang="T166">
                              <a:pos x="T104" y="T105"/>
                            </a:cxn>
                            <a:cxn ang="T167">
                              <a:pos x="T106" y="T107"/>
                            </a:cxn>
                            <a:cxn ang="T168">
                              <a:pos x="T108" y="T109"/>
                            </a:cxn>
                            <a:cxn ang="T169">
                              <a:pos x="T110" y="T111"/>
                            </a:cxn>
                            <a:cxn ang="T170">
                              <a:pos x="T112" y="T113"/>
                            </a:cxn>
                          </a:cxnLst>
                          <a:rect l="T171" t="T172" r="T173" b="T174"/>
                          <a:pathLst>
                            <a:path w="1807" h="1378">
                              <a:moveTo>
                                <a:pt x="1145" y="1282"/>
                              </a:moveTo>
                              <a:lnTo>
                                <a:pt x="1170" y="1275"/>
                              </a:lnTo>
                              <a:lnTo>
                                <a:pt x="1193" y="1267"/>
                              </a:lnTo>
                              <a:lnTo>
                                <a:pt x="1203" y="1263"/>
                              </a:lnTo>
                              <a:lnTo>
                                <a:pt x="1215" y="1261"/>
                              </a:lnTo>
                              <a:lnTo>
                                <a:pt x="1227" y="1259"/>
                              </a:lnTo>
                              <a:lnTo>
                                <a:pt x="1241" y="1258"/>
                              </a:lnTo>
                              <a:lnTo>
                                <a:pt x="1251" y="1257"/>
                              </a:lnTo>
                              <a:lnTo>
                                <a:pt x="1262" y="1254"/>
                              </a:lnTo>
                              <a:lnTo>
                                <a:pt x="1270" y="1251"/>
                              </a:lnTo>
                              <a:lnTo>
                                <a:pt x="1279" y="1246"/>
                              </a:lnTo>
                              <a:lnTo>
                                <a:pt x="1294" y="1233"/>
                              </a:lnTo>
                              <a:lnTo>
                                <a:pt x="1307" y="1219"/>
                              </a:lnTo>
                              <a:lnTo>
                                <a:pt x="1321" y="1205"/>
                              </a:lnTo>
                              <a:lnTo>
                                <a:pt x="1333" y="1191"/>
                              </a:lnTo>
                              <a:lnTo>
                                <a:pt x="1339" y="1187"/>
                              </a:lnTo>
                              <a:lnTo>
                                <a:pt x="1346" y="1183"/>
                              </a:lnTo>
                              <a:lnTo>
                                <a:pt x="1354" y="1181"/>
                              </a:lnTo>
                              <a:lnTo>
                                <a:pt x="1361" y="1179"/>
                              </a:lnTo>
                              <a:lnTo>
                                <a:pt x="1371" y="1179"/>
                              </a:lnTo>
                              <a:lnTo>
                                <a:pt x="1381" y="1177"/>
                              </a:lnTo>
                              <a:lnTo>
                                <a:pt x="1390" y="1174"/>
                              </a:lnTo>
                              <a:lnTo>
                                <a:pt x="1398" y="1170"/>
                              </a:lnTo>
                              <a:lnTo>
                                <a:pt x="1407" y="1167"/>
                              </a:lnTo>
                              <a:lnTo>
                                <a:pt x="1416" y="1165"/>
                              </a:lnTo>
                              <a:lnTo>
                                <a:pt x="1427" y="1162"/>
                              </a:lnTo>
                              <a:lnTo>
                                <a:pt x="1439" y="1162"/>
                              </a:lnTo>
                              <a:lnTo>
                                <a:pt x="1446" y="1162"/>
                              </a:lnTo>
                              <a:lnTo>
                                <a:pt x="1451" y="1166"/>
                              </a:lnTo>
                              <a:lnTo>
                                <a:pt x="1458" y="1170"/>
                              </a:lnTo>
                              <a:lnTo>
                                <a:pt x="1463" y="1174"/>
                              </a:lnTo>
                              <a:lnTo>
                                <a:pt x="1472" y="1185"/>
                              </a:lnTo>
                              <a:lnTo>
                                <a:pt x="1482" y="1191"/>
                              </a:lnTo>
                              <a:lnTo>
                                <a:pt x="1511" y="1191"/>
                              </a:lnTo>
                              <a:lnTo>
                                <a:pt x="1511" y="1167"/>
                              </a:lnTo>
                              <a:lnTo>
                                <a:pt x="1554" y="1167"/>
                              </a:lnTo>
                              <a:lnTo>
                                <a:pt x="1562" y="1174"/>
                              </a:lnTo>
                              <a:lnTo>
                                <a:pt x="1570" y="1182"/>
                              </a:lnTo>
                              <a:lnTo>
                                <a:pt x="1575" y="1186"/>
                              </a:lnTo>
                              <a:lnTo>
                                <a:pt x="1580" y="1189"/>
                              </a:lnTo>
                              <a:lnTo>
                                <a:pt x="1587" y="1191"/>
                              </a:lnTo>
                              <a:lnTo>
                                <a:pt x="1596" y="1191"/>
                              </a:lnTo>
                              <a:lnTo>
                                <a:pt x="1606" y="1191"/>
                              </a:lnTo>
                              <a:lnTo>
                                <a:pt x="1614" y="1190"/>
                              </a:lnTo>
                              <a:lnTo>
                                <a:pt x="1620" y="1187"/>
                              </a:lnTo>
                              <a:lnTo>
                                <a:pt x="1627" y="1185"/>
                              </a:lnTo>
                              <a:lnTo>
                                <a:pt x="1639" y="1177"/>
                              </a:lnTo>
                              <a:lnTo>
                                <a:pt x="1650" y="1167"/>
                              </a:lnTo>
                              <a:lnTo>
                                <a:pt x="1660" y="1159"/>
                              </a:lnTo>
                              <a:lnTo>
                                <a:pt x="1675" y="1151"/>
                              </a:lnTo>
                              <a:lnTo>
                                <a:pt x="1683" y="1147"/>
                              </a:lnTo>
                              <a:lnTo>
                                <a:pt x="1692" y="1146"/>
                              </a:lnTo>
                              <a:lnTo>
                                <a:pt x="1703" y="1145"/>
                              </a:lnTo>
                              <a:lnTo>
                                <a:pt x="1716" y="1143"/>
                              </a:lnTo>
                              <a:lnTo>
                                <a:pt x="1716" y="1111"/>
                              </a:lnTo>
                              <a:lnTo>
                                <a:pt x="1716" y="1081"/>
                              </a:lnTo>
                              <a:lnTo>
                                <a:pt x="1716" y="1057"/>
                              </a:lnTo>
                              <a:lnTo>
                                <a:pt x="1716" y="1041"/>
                              </a:lnTo>
                              <a:lnTo>
                                <a:pt x="1718" y="1030"/>
                              </a:lnTo>
                              <a:lnTo>
                                <a:pt x="1720" y="1019"/>
                              </a:lnTo>
                              <a:lnTo>
                                <a:pt x="1724" y="1010"/>
                              </a:lnTo>
                              <a:lnTo>
                                <a:pt x="1730" y="1002"/>
                              </a:lnTo>
                              <a:lnTo>
                                <a:pt x="1744" y="988"/>
                              </a:lnTo>
                              <a:lnTo>
                                <a:pt x="1762" y="973"/>
                              </a:lnTo>
                              <a:lnTo>
                                <a:pt x="1770" y="966"/>
                              </a:lnTo>
                              <a:lnTo>
                                <a:pt x="1778" y="960"/>
                              </a:lnTo>
                              <a:lnTo>
                                <a:pt x="1786" y="952"/>
                              </a:lnTo>
                              <a:lnTo>
                                <a:pt x="1792" y="944"/>
                              </a:lnTo>
                              <a:lnTo>
                                <a:pt x="1798" y="933"/>
                              </a:lnTo>
                              <a:lnTo>
                                <a:pt x="1803" y="922"/>
                              </a:lnTo>
                              <a:lnTo>
                                <a:pt x="1806" y="910"/>
                              </a:lnTo>
                              <a:lnTo>
                                <a:pt x="1807" y="897"/>
                              </a:lnTo>
                              <a:lnTo>
                                <a:pt x="1806" y="888"/>
                              </a:lnTo>
                              <a:lnTo>
                                <a:pt x="1804" y="881"/>
                              </a:lnTo>
                              <a:lnTo>
                                <a:pt x="1803" y="873"/>
                              </a:lnTo>
                              <a:lnTo>
                                <a:pt x="1799" y="868"/>
                              </a:lnTo>
                              <a:lnTo>
                                <a:pt x="1796" y="861"/>
                              </a:lnTo>
                              <a:lnTo>
                                <a:pt x="1791" y="857"/>
                              </a:lnTo>
                              <a:lnTo>
                                <a:pt x="1787" y="852"/>
                              </a:lnTo>
                              <a:lnTo>
                                <a:pt x="1782" y="848"/>
                              </a:lnTo>
                              <a:lnTo>
                                <a:pt x="1768" y="841"/>
                              </a:lnTo>
                              <a:lnTo>
                                <a:pt x="1755" y="836"/>
                              </a:lnTo>
                              <a:lnTo>
                                <a:pt x="1740" y="832"/>
                              </a:lnTo>
                              <a:lnTo>
                                <a:pt x="1726" y="826"/>
                              </a:lnTo>
                              <a:lnTo>
                                <a:pt x="1710" y="822"/>
                              </a:lnTo>
                              <a:lnTo>
                                <a:pt x="1695" y="817"/>
                              </a:lnTo>
                              <a:lnTo>
                                <a:pt x="1682" y="812"/>
                              </a:lnTo>
                              <a:lnTo>
                                <a:pt x="1670" y="805"/>
                              </a:lnTo>
                              <a:lnTo>
                                <a:pt x="1664" y="800"/>
                              </a:lnTo>
                              <a:lnTo>
                                <a:pt x="1659" y="796"/>
                              </a:lnTo>
                              <a:lnTo>
                                <a:pt x="1655" y="790"/>
                              </a:lnTo>
                              <a:lnTo>
                                <a:pt x="1651" y="784"/>
                              </a:lnTo>
                              <a:lnTo>
                                <a:pt x="1648" y="777"/>
                              </a:lnTo>
                              <a:lnTo>
                                <a:pt x="1646" y="770"/>
                              </a:lnTo>
                              <a:lnTo>
                                <a:pt x="1644" y="761"/>
                              </a:lnTo>
                              <a:lnTo>
                                <a:pt x="1644" y="752"/>
                              </a:lnTo>
                              <a:lnTo>
                                <a:pt x="1644" y="737"/>
                              </a:lnTo>
                              <a:lnTo>
                                <a:pt x="1647" y="722"/>
                              </a:lnTo>
                              <a:lnTo>
                                <a:pt x="1651" y="709"/>
                              </a:lnTo>
                              <a:lnTo>
                                <a:pt x="1656" y="697"/>
                              </a:lnTo>
                              <a:lnTo>
                                <a:pt x="1662" y="685"/>
                              </a:lnTo>
                              <a:lnTo>
                                <a:pt x="1668" y="674"/>
                              </a:lnTo>
                              <a:lnTo>
                                <a:pt x="1676" y="664"/>
                              </a:lnTo>
                              <a:lnTo>
                                <a:pt x="1683" y="653"/>
                              </a:lnTo>
                              <a:lnTo>
                                <a:pt x="1698" y="634"/>
                              </a:lnTo>
                              <a:lnTo>
                                <a:pt x="1710" y="616"/>
                              </a:lnTo>
                              <a:lnTo>
                                <a:pt x="1715" y="606"/>
                              </a:lnTo>
                              <a:lnTo>
                                <a:pt x="1719" y="597"/>
                              </a:lnTo>
                              <a:lnTo>
                                <a:pt x="1722" y="588"/>
                              </a:lnTo>
                              <a:lnTo>
                                <a:pt x="1722" y="577"/>
                              </a:lnTo>
                              <a:lnTo>
                                <a:pt x="1722" y="568"/>
                              </a:lnTo>
                              <a:lnTo>
                                <a:pt x="1720" y="560"/>
                              </a:lnTo>
                              <a:lnTo>
                                <a:pt x="1716" y="553"/>
                              </a:lnTo>
                              <a:lnTo>
                                <a:pt x="1714" y="548"/>
                              </a:lnTo>
                              <a:lnTo>
                                <a:pt x="1708" y="544"/>
                              </a:lnTo>
                              <a:lnTo>
                                <a:pt x="1703" y="540"/>
                              </a:lnTo>
                              <a:lnTo>
                                <a:pt x="1698" y="536"/>
                              </a:lnTo>
                              <a:lnTo>
                                <a:pt x="1691" y="533"/>
                              </a:lnTo>
                              <a:lnTo>
                                <a:pt x="1676" y="529"/>
                              </a:lnTo>
                              <a:lnTo>
                                <a:pt x="1662" y="524"/>
                              </a:lnTo>
                              <a:lnTo>
                                <a:pt x="1646" y="518"/>
                              </a:lnTo>
                              <a:lnTo>
                                <a:pt x="1632" y="512"/>
                              </a:lnTo>
                              <a:lnTo>
                                <a:pt x="1624" y="504"/>
                              </a:lnTo>
                              <a:lnTo>
                                <a:pt x="1618" y="493"/>
                              </a:lnTo>
                              <a:lnTo>
                                <a:pt x="1610" y="481"/>
                              </a:lnTo>
                              <a:lnTo>
                                <a:pt x="1603" y="469"/>
                              </a:lnTo>
                              <a:lnTo>
                                <a:pt x="1596" y="456"/>
                              </a:lnTo>
                              <a:lnTo>
                                <a:pt x="1591" y="442"/>
                              </a:lnTo>
                              <a:lnTo>
                                <a:pt x="1587" y="430"/>
                              </a:lnTo>
                              <a:lnTo>
                                <a:pt x="1584" y="421"/>
                              </a:lnTo>
                              <a:lnTo>
                                <a:pt x="1570" y="419"/>
                              </a:lnTo>
                              <a:lnTo>
                                <a:pt x="1559" y="416"/>
                              </a:lnTo>
                              <a:lnTo>
                                <a:pt x="1548" y="411"/>
                              </a:lnTo>
                              <a:lnTo>
                                <a:pt x="1540" y="405"/>
                              </a:lnTo>
                              <a:lnTo>
                                <a:pt x="1527" y="392"/>
                              </a:lnTo>
                              <a:lnTo>
                                <a:pt x="1515" y="377"/>
                              </a:lnTo>
                              <a:lnTo>
                                <a:pt x="1508" y="369"/>
                              </a:lnTo>
                              <a:lnTo>
                                <a:pt x="1500" y="361"/>
                              </a:lnTo>
                              <a:lnTo>
                                <a:pt x="1492" y="355"/>
                              </a:lnTo>
                              <a:lnTo>
                                <a:pt x="1484" y="349"/>
                              </a:lnTo>
                              <a:lnTo>
                                <a:pt x="1472" y="344"/>
                              </a:lnTo>
                              <a:lnTo>
                                <a:pt x="1460" y="340"/>
                              </a:lnTo>
                              <a:lnTo>
                                <a:pt x="1444" y="337"/>
                              </a:lnTo>
                              <a:lnTo>
                                <a:pt x="1427" y="337"/>
                              </a:lnTo>
                              <a:lnTo>
                                <a:pt x="1408" y="337"/>
                              </a:lnTo>
                              <a:lnTo>
                                <a:pt x="1390" y="340"/>
                              </a:lnTo>
                              <a:lnTo>
                                <a:pt x="1374" y="343"/>
                              </a:lnTo>
                              <a:lnTo>
                                <a:pt x="1358" y="345"/>
                              </a:lnTo>
                              <a:lnTo>
                                <a:pt x="1342" y="349"/>
                              </a:lnTo>
                              <a:lnTo>
                                <a:pt x="1326" y="352"/>
                              </a:lnTo>
                              <a:lnTo>
                                <a:pt x="1309" y="355"/>
                              </a:lnTo>
                              <a:lnTo>
                                <a:pt x="1289" y="355"/>
                              </a:lnTo>
                              <a:lnTo>
                                <a:pt x="1283" y="355"/>
                              </a:lnTo>
                              <a:lnTo>
                                <a:pt x="1278" y="353"/>
                              </a:lnTo>
                              <a:lnTo>
                                <a:pt x="1274" y="352"/>
                              </a:lnTo>
                              <a:lnTo>
                                <a:pt x="1270" y="349"/>
                              </a:lnTo>
                              <a:lnTo>
                                <a:pt x="1265" y="343"/>
                              </a:lnTo>
                              <a:lnTo>
                                <a:pt x="1259" y="336"/>
                              </a:lnTo>
                              <a:lnTo>
                                <a:pt x="1257" y="327"/>
                              </a:lnTo>
                              <a:lnTo>
                                <a:pt x="1254" y="320"/>
                              </a:lnTo>
                              <a:lnTo>
                                <a:pt x="1253" y="312"/>
                              </a:lnTo>
                              <a:lnTo>
                                <a:pt x="1253" y="307"/>
                              </a:lnTo>
                              <a:lnTo>
                                <a:pt x="1253" y="291"/>
                              </a:lnTo>
                              <a:lnTo>
                                <a:pt x="1253" y="268"/>
                              </a:lnTo>
                              <a:lnTo>
                                <a:pt x="1253" y="241"/>
                              </a:lnTo>
                              <a:lnTo>
                                <a:pt x="1253" y="211"/>
                              </a:lnTo>
                              <a:lnTo>
                                <a:pt x="1253" y="201"/>
                              </a:lnTo>
                              <a:lnTo>
                                <a:pt x="1251" y="195"/>
                              </a:lnTo>
                              <a:lnTo>
                                <a:pt x="1249" y="187"/>
                              </a:lnTo>
                              <a:lnTo>
                                <a:pt x="1246" y="181"/>
                              </a:lnTo>
                              <a:lnTo>
                                <a:pt x="1239" y="169"/>
                              </a:lnTo>
                              <a:lnTo>
                                <a:pt x="1231" y="159"/>
                              </a:lnTo>
                              <a:lnTo>
                                <a:pt x="1223" y="149"/>
                              </a:lnTo>
                              <a:lnTo>
                                <a:pt x="1217" y="137"/>
                              </a:lnTo>
                              <a:lnTo>
                                <a:pt x="1214" y="131"/>
                              </a:lnTo>
                              <a:lnTo>
                                <a:pt x="1213" y="124"/>
                              </a:lnTo>
                              <a:lnTo>
                                <a:pt x="1211" y="116"/>
                              </a:lnTo>
                              <a:lnTo>
                                <a:pt x="1210" y="108"/>
                              </a:lnTo>
                              <a:lnTo>
                                <a:pt x="1203" y="108"/>
                              </a:lnTo>
                              <a:lnTo>
                                <a:pt x="1195" y="105"/>
                              </a:lnTo>
                              <a:lnTo>
                                <a:pt x="1189" y="103"/>
                              </a:lnTo>
                              <a:lnTo>
                                <a:pt x="1182" y="100"/>
                              </a:lnTo>
                              <a:lnTo>
                                <a:pt x="1171" y="91"/>
                              </a:lnTo>
                              <a:lnTo>
                                <a:pt x="1159" y="81"/>
                              </a:lnTo>
                              <a:lnTo>
                                <a:pt x="1147" y="71"/>
                              </a:lnTo>
                              <a:lnTo>
                                <a:pt x="1135" y="63"/>
                              </a:lnTo>
                              <a:lnTo>
                                <a:pt x="1130" y="59"/>
                              </a:lnTo>
                              <a:lnTo>
                                <a:pt x="1123" y="56"/>
                              </a:lnTo>
                              <a:lnTo>
                                <a:pt x="1115" y="55"/>
                              </a:lnTo>
                              <a:lnTo>
                                <a:pt x="1109" y="53"/>
                              </a:lnTo>
                              <a:lnTo>
                                <a:pt x="1094" y="55"/>
                              </a:lnTo>
                              <a:lnTo>
                                <a:pt x="1081" y="57"/>
                              </a:lnTo>
                              <a:lnTo>
                                <a:pt x="1069" y="63"/>
                              </a:lnTo>
                              <a:lnTo>
                                <a:pt x="1058" y="68"/>
                              </a:lnTo>
                              <a:lnTo>
                                <a:pt x="1047" y="75"/>
                              </a:lnTo>
                              <a:lnTo>
                                <a:pt x="1038" y="83"/>
                              </a:lnTo>
                              <a:lnTo>
                                <a:pt x="1030" y="91"/>
                              </a:lnTo>
                              <a:lnTo>
                                <a:pt x="1021" y="99"/>
                              </a:lnTo>
                              <a:lnTo>
                                <a:pt x="1005" y="116"/>
                              </a:lnTo>
                              <a:lnTo>
                                <a:pt x="987" y="131"/>
                              </a:lnTo>
                              <a:lnTo>
                                <a:pt x="979" y="136"/>
                              </a:lnTo>
                              <a:lnTo>
                                <a:pt x="970" y="140"/>
                              </a:lnTo>
                              <a:lnTo>
                                <a:pt x="961" y="143"/>
                              </a:lnTo>
                              <a:lnTo>
                                <a:pt x="951" y="144"/>
                              </a:lnTo>
                              <a:lnTo>
                                <a:pt x="937" y="143"/>
                              </a:lnTo>
                              <a:lnTo>
                                <a:pt x="923" y="141"/>
                              </a:lnTo>
                              <a:lnTo>
                                <a:pt x="910" y="137"/>
                              </a:lnTo>
                              <a:lnTo>
                                <a:pt x="899" y="133"/>
                              </a:lnTo>
                              <a:lnTo>
                                <a:pt x="879" y="121"/>
                              </a:lnTo>
                              <a:lnTo>
                                <a:pt x="859" y="108"/>
                              </a:lnTo>
                              <a:lnTo>
                                <a:pt x="850" y="101"/>
                              </a:lnTo>
                              <a:lnTo>
                                <a:pt x="839" y="95"/>
                              </a:lnTo>
                              <a:lnTo>
                                <a:pt x="829" y="88"/>
                              </a:lnTo>
                              <a:lnTo>
                                <a:pt x="818" y="83"/>
                              </a:lnTo>
                              <a:lnTo>
                                <a:pt x="805" y="79"/>
                              </a:lnTo>
                              <a:lnTo>
                                <a:pt x="791" y="75"/>
                              </a:lnTo>
                              <a:lnTo>
                                <a:pt x="775" y="72"/>
                              </a:lnTo>
                              <a:lnTo>
                                <a:pt x="759" y="72"/>
                              </a:lnTo>
                              <a:lnTo>
                                <a:pt x="737" y="72"/>
                              </a:lnTo>
                              <a:lnTo>
                                <a:pt x="715" y="71"/>
                              </a:lnTo>
                              <a:lnTo>
                                <a:pt x="695" y="68"/>
                              </a:lnTo>
                              <a:lnTo>
                                <a:pt x="677" y="64"/>
                              </a:lnTo>
                              <a:lnTo>
                                <a:pt x="658" y="59"/>
                              </a:lnTo>
                              <a:lnTo>
                                <a:pt x="641" y="52"/>
                              </a:lnTo>
                              <a:lnTo>
                                <a:pt x="625" y="41"/>
                              </a:lnTo>
                              <a:lnTo>
                                <a:pt x="609" y="29"/>
                              </a:lnTo>
                              <a:lnTo>
                                <a:pt x="506" y="29"/>
                              </a:lnTo>
                              <a:lnTo>
                                <a:pt x="486" y="23"/>
                              </a:lnTo>
                              <a:lnTo>
                                <a:pt x="461" y="12"/>
                              </a:lnTo>
                              <a:lnTo>
                                <a:pt x="448" y="8"/>
                              </a:lnTo>
                              <a:lnTo>
                                <a:pt x="434" y="4"/>
                              </a:lnTo>
                              <a:lnTo>
                                <a:pt x="420" y="0"/>
                              </a:lnTo>
                              <a:lnTo>
                                <a:pt x="404" y="0"/>
                              </a:lnTo>
                              <a:lnTo>
                                <a:pt x="394" y="0"/>
                              </a:lnTo>
                              <a:lnTo>
                                <a:pt x="386" y="1"/>
                              </a:lnTo>
                              <a:lnTo>
                                <a:pt x="378" y="4"/>
                              </a:lnTo>
                              <a:lnTo>
                                <a:pt x="370" y="8"/>
                              </a:lnTo>
                              <a:lnTo>
                                <a:pt x="364" y="12"/>
                              </a:lnTo>
                              <a:lnTo>
                                <a:pt x="357" y="17"/>
                              </a:lnTo>
                              <a:lnTo>
                                <a:pt x="350" y="23"/>
                              </a:lnTo>
                              <a:lnTo>
                                <a:pt x="345" y="29"/>
                              </a:lnTo>
                              <a:lnTo>
                                <a:pt x="333" y="45"/>
                              </a:lnTo>
                              <a:lnTo>
                                <a:pt x="322" y="61"/>
                              </a:lnTo>
                              <a:lnTo>
                                <a:pt x="313" y="80"/>
                              </a:lnTo>
                              <a:lnTo>
                                <a:pt x="305" y="100"/>
                              </a:lnTo>
                              <a:lnTo>
                                <a:pt x="289" y="141"/>
                              </a:lnTo>
                              <a:lnTo>
                                <a:pt x="276" y="183"/>
                              </a:lnTo>
                              <a:lnTo>
                                <a:pt x="269" y="201"/>
                              </a:lnTo>
                              <a:lnTo>
                                <a:pt x="262" y="219"/>
                              </a:lnTo>
                              <a:lnTo>
                                <a:pt x="254" y="233"/>
                              </a:lnTo>
                              <a:lnTo>
                                <a:pt x="246" y="247"/>
                              </a:lnTo>
                              <a:lnTo>
                                <a:pt x="241" y="256"/>
                              </a:lnTo>
                              <a:lnTo>
                                <a:pt x="234" y="264"/>
                              </a:lnTo>
                              <a:lnTo>
                                <a:pt x="226" y="269"/>
                              </a:lnTo>
                              <a:lnTo>
                                <a:pt x="218" y="275"/>
                              </a:lnTo>
                              <a:lnTo>
                                <a:pt x="202" y="283"/>
                              </a:lnTo>
                              <a:lnTo>
                                <a:pt x="184" y="289"/>
                              </a:lnTo>
                              <a:lnTo>
                                <a:pt x="166" y="296"/>
                              </a:lnTo>
                              <a:lnTo>
                                <a:pt x="149" y="305"/>
                              </a:lnTo>
                              <a:lnTo>
                                <a:pt x="141" y="311"/>
                              </a:lnTo>
                              <a:lnTo>
                                <a:pt x="133" y="317"/>
                              </a:lnTo>
                              <a:lnTo>
                                <a:pt x="126" y="327"/>
                              </a:lnTo>
                              <a:lnTo>
                                <a:pt x="121" y="337"/>
                              </a:lnTo>
                              <a:lnTo>
                                <a:pt x="113" y="351"/>
                              </a:lnTo>
                              <a:lnTo>
                                <a:pt x="106" y="365"/>
                              </a:lnTo>
                              <a:lnTo>
                                <a:pt x="101" y="380"/>
                              </a:lnTo>
                              <a:lnTo>
                                <a:pt x="96" y="396"/>
                              </a:lnTo>
                              <a:lnTo>
                                <a:pt x="90" y="412"/>
                              </a:lnTo>
                              <a:lnTo>
                                <a:pt x="84" y="428"/>
                              </a:lnTo>
                              <a:lnTo>
                                <a:pt x="76" y="445"/>
                              </a:lnTo>
                              <a:lnTo>
                                <a:pt x="66" y="464"/>
                              </a:lnTo>
                              <a:lnTo>
                                <a:pt x="24" y="457"/>
                              </a:lnTo>
                              <a:lnTo>
                                <a:pt x="42" y="500"/>
                              </a:lnTo>
                              <a:lnTo>
                                <a:pt x="45" y="500"/>
                              </a:lnTo>
                              <a:lnTo>
                                <a:pt x="48" y="500"/>
                              </a:lnTo>
                              <a:lnTo>
                                <a:pt x="48" y="501"/>
                              </a:lnTo>
                              <a:lnTo>
                                <a:pt x="46" y="502"/>
                              </a:lnTo>
                              <a:lnTo>
                                <a:pt x="44" y="509"/>
                              </a:lnTo>
                              <a:lnTo>
                                <a:pt x="42" y="524"/>
                              </a:lnTo>
                              <a:lnTo>
                                <a:pt x="42" y="528"/>
                              </a:lnTo>
                              <a:lnTo>
                                <a:pt x="41" y="532"/>
                              </a:lnTo>
                              <a:lnTo>
                                <a:pt x="38" y="536"/>
                              </a:lnTo>
                              <a:lnTo>
                                <a:pt x="36" y="538"/>
                              </a:lnTo>
                              <a:lnTo>
                                <a:pt x="29" y="546"/>
                              </a:lnTo>
                              <a:lnTo>
                                <a:pt x="21" y="553"/>
                              </a:lnTo>
                              <a:lnTo>
                                <a:pt x="13" y="561"/>
                              </a:lnTo>
                              <a:lnTo>
                                <a:pt x="6" y="570"/>
                              </a:lnTo>
                              <a:lnTo>
                                <a:pt x="4" y="576"/>
                              </a:lnTo>
                              <a:lnTo>
                                <a:pt x="2" y="581"/>
                              </a:lnTo>
                              <a:lnTo>
                                <a:pt x="1" y="588"/>
                              </a:lnTo>
                              <a:lnTo>
                                <a:pt x="0" y="596"/>
                              </a:lnTo>
                              <a:lnTo>
                                <a:pt x="1" y="609"/>
                              </a:lnTo>
                              <a:lnTo>
                                <a:pt x="6" y="624"/>
                              </a:lnTo>
                              <a:lnTo>
                                <a:pt x="12" y="637"/>
                              </a:lnTo>
                              <a:lnTo>
                                <a:pt x="20" y="652"/>
                              </a:lnTo>
                              <a:lnTo>
                                <a:pt x="36" y="677"/>
                              </a:lnTo>
                              <a:lnTo>
                                <a:pt x="48" y="698"/>
                              </a:lnTo>
                              <a:lnTo>
                                <a:pt x="48" y="801"/>
                              </a:lnTo>
                              <a:lnTo>
                                <a:pt x="56" y="809"/>
                              </a:lnTo>
                              <a:lnTo>
                                <a:pt x="64" y="820"/>
                              </a:lnTo>
                              <a:lnTo>
                                <a:pt x="70" y="830"/>
                              </a:lnTo>
                              <a:lnTo>
                                <a:pt x="78" y="842"/>
                              </a:lnTo>
                              <a:lnTo>
                                <a:pt x="138" y="861"/>
                              </a:lnTo>
                              <a:lnTo>
                                <a:pt x="141" y="865"/>
                              </a:lnTo>
                              <a:lnTo>
                                <a:pt x="146" y="869"/>
                              </a:lnTo>
                              <a:lnTo>
                                <a:pt x="154" y="873"/>
                              </a:lnTo>
                              <a:lnTo>
                                <a:pt x="165" y="877"/>
                              </a:lnTo>
                              <a:lnTo>
                                <a:pt x="190" y="885"/>
                              </a:lnTo>
                              <a:lnTo>
                                <a:pt x="220" y="892"/>
                              </a:lnTo>
                              <a:lnTo>
                                <a:pt x="277" y="902"/>
                              </a:lnTo>
                              <a:lnTo>
                                <a:pt x="313" y="909"/>
                              </a:lnTo>
                              <a:lnTo>
                                <a:pt x="342" y="914"/>
                              </a:lnTo>
                              <a:lnTo>
                                <a:pt x="370" y="922"/>
                              </a:lnTo>
                              <a:lnTo>
                                <a:pt x="396" y="933"/>
                              </a:lnTo>
                              <a:lnTo>
                                <a:pt x="422" y="944"/>
                              </a:lnTo>
                              <a:lnTo>
                                <a:pt x="469" y="969"/>
                              </a:lnTo>
                              <a:lnTo>
                                <a:pt x="512" y="993"/>
                              </a:lnTo>
                              <a:lnTo>
                                <a:pt x="521" y="1000"/>
                              </a:lnTo>
                              <a:lnTo>
                                <a:pt x="528" y="1006"/>
                              </a:lnTo>
                              <a:lnTo>
                                <a:pt x="533" y="1013"/>
                              </a:lnTo>
                              <a:lnTo>
                                <a:pt x="537" y="1021"/>
                              </a:lnTo>
                              <a:lnTo>
                                <a:pt x="545" y="1037"/>
                              </a:lnTo>
                              <a:lnTo>
                                <a:pt x="550" y="1054"/>
                              </a:lnTo>
                              <a:lnTo>
                                <a:pt x="554" y="1071"/>
                              </a:lnTo>
                              <a:lnTo>
                                <a:pt x="560" y="1089"/>
                              </a:lnTo>
                              <a:lnTo>
                                <a:pt x="562" y="1097"/>
                              </a:lnTo>
                              <a:lnTo>
                                <a:pt x="568" y="1105"/>
                              </a:lnTo>
                              <a:lnTo>
                                <a:pt x="572" y="1113"/>
                              </a:lnTo>
                              <a:lnTo>
                                <a:pt x="578" y="1119"/>
                              </a:lnTo>
                              <a:lnTo>
                                <a:pt x="586" y="1123"/>
                              </a:lnTo>
                              <a:lnTo>
                                <a:pt x="598" y="1126"/>
                              </a:lnTo>
                              <a:lnTo>
                                <a:pt x="613" y="1126"/>
                              </a:lnTo>
                              <a:lnTo>
                                <a:pt x="628" y="1127"/>
                              </a:lnTo>
                              <a:lnTo>
                                <a:pt x="659" y="1126"/>
                              </a:lnTo>
                              <a:lnTo>
                                <a:pt x="686" y="1126"/>
                              </a:lnTo>
                              <a:lnTo>
                                <a:pt x="695" y="1127"/>
                              </a:lnTo>
                              <a:lnTo>
                                <a:pt x="705" y="1130"/>
                              </a:lnTo>
                              <a:lnTo>
                                <a:pt x="713" y="1134"/>
                              </a:lnTo>
                              <a:lnTo>
                                <a:pt x="721" y="1138"/>
                              </a:lnTo>
                              <a:lnTo>
                                <a:pt x="738" y="1149"/>
                              </a:lnTo>
                              <a:lnTo>
                                <a:pt x="755" y="1161"/>
                              </a:lnTo>
                              <a:lnTo>
                                <a:pt x="774" y="1173"/>
                              </a:lnTo>
                              <a:lnTo>
                                <a:pt x="795" y="1182"/>
                              </a:lnTo>
                              <a:lnTo>
                                <a:pt x="806" y="1186"/>
                              </a:lnTo>
                              <a:lnTo>
                                <a:pt x="818" y="1189"/>
                              </a:lnTo>
                              <a:lnTo>
                                <a:pt x="830" y="1191"/>
                              </a:lnTo>
                              <a:lnTo>
                                <a:pt x="843" y="1191"/>
                              </a:lnTo>
                              <a:lnTo>
                                <a:pt x="858" y="1190"/>
                              </a:lnTo>
                              <a:lnTo>
                                <a:pt x="871" y="1187"/>
                              </a:lnTo>
                              <a:lnTo>
                                <a:pt x="885" y="1182"/>
                              </a:lnTo>
                              <a:lnTo>
                                <a:pt x="897" y="1177"/>
                              </a:lnTo>
                              <a:lnTo>
                                <a:pt x="910" y="1171"/>
                              </a:lnTo>
                              <a:lnTo>
                                <a:pt x="923" y="1166"/>
                              </a:lnTo>
                              <a:lnTo>
                                <a:pt x="937" y="1163"/>
                              </a:lnTo>
                              <a:lnTo>
                                <a:pt x="951" y="1162"/>
                              </a:lnTo>
                              <a:lnTo>
                                <a:pt x="959" y="1162"/>
                              </a:lnTo>
                              <a:lnTo>
                                <a:pt x="966" y="1165"/>
                              </a:lnTo>
                              <a:lnTo>
                                <a:pt x="971" y="1169"/>
                              </a:lnTo>
                              <a:lnTo>
                                <a:pt x="975" y="1173"/>
                              </a:lnTo>
                              <a:lnTo>
                                <a:pt x="978" y="1178"/>
                              </a:lnTo>
                              <a:lnTo>
                                <a:pt x="981" y="1185"/>
                              </a:lnTo>
                              <a:lnTo>
                                <a:pt x="981" y="1191"/>
                              </a:lnTo>
                              <a:lnTo>
                                <a:pt x="982" y="1198"/>
                              </a:lnTo>
                              <a:lnTo>
                                <a:pt x="981" y="1205"/>
                              </a:lnTo>
                              <a:lnTo>
                                <a:pt x="979" y="1210"/>
                              </a:lnTo>
                              <a:lnTo>
                                <a:pt x="975" y="1217"/>
                              </a:lnTo>
                              <a:lnTo>
                                <a:pt x="973" y="1222"/>
                              </a:lnTo>
                              <a:lnTo>
                                <a:pt x="969" y="1229"/>
                              </a:lnTo>
                              <a:lnTo>
                                <a:pt x="966" y="1235"/>
                              </a:lnTo>
                              <a:lnTo>
                                <a:pt x="965" y="1243"/>
                              </a:lnTo>
                              <a:lnTo>
                                <a:pt x="963" y="1251"/>
                              </a:lnTo>
                              <a:lnTo>
                                <a:pt x="965" y="1261"/>
                              </a:lnTo>
                              <a:lnTo>
                                <a:pt x="969" y="1267"/>
                              </a:lnTo>
                              <a:lnTo>
                                <a:pt x="973" y="1274"/>
                              </a:lnTo>
                              <a:lnTo>
                                <a:pt x="978" y="1279"/>
                              </a:lnTo>
                              <a:lnTo>
                                <a:pt x="985" y="1286"/>
                              </a:lnTo>
                              <a:lnTo>
                                <a:pt x="989" y="1294"/>
                              </a:lnTo>
                              <a:lnTo>
                                <a:pt x="993" y="1302"/>
                              </a:lnTo>
                              <a:lnTo>
                                <a:pt x="994" y="1313"/>
                              </a:lnTo>
                              <a:lnTo>
                                <a:pt x="991" y="1329"/>
                              </a:lnTo>
                              <a:lnTo>
                                <a:pt x="987" y="1345"/>
                              </a:lnTo>
                              <a:lnTo>
                                <a:pt x="983" y="1361"/>
                              </a:lnTo>
                              <a:lnTo>
                                <a:pt x="982" y="1378"/>
                              </a:lnTo>
                              <a:lnTo>
                                <a:pt x="1018" y="1378"/>
                              </a:lnTo>
                              <a:lnTo>
                                <a:pt x="1019" y="1367"/>
                              </a:lnTo>
                              <a:lnTo>
                                <a:pt x="1022" y="1358"/>
                              </a:lnTo>
                              <a:lnTo>
                                <a:pt x="1026" y="1349"/>
                              </a:lnTo>
                              <a:lnTo>
                                <a:pt x="1031" y="1339"/>
                              </a:lnTo>
                              <a:lnTo>
                                <a:pt x="1037" y="1333"/>
                              </a:lnTo>
                              <a:lnTo>
                                <a:pt x="1043" y="1325"/>
                              </a:lnTo>
                              <a:lnTo>
                                <a:pt x="1050" y="1319"/>
                              </a:lnTo>
                              <a:lnTo>
                                <a:pt x="1058" y="1314"/>
                              </a:lnTo>
                              <a:lnTo>
                                <a:pt x="1067" y="1309"/>
                              </a:lnTo>
                              <a:lnTo>
                                <a:pt x="1077" y="1305"/>
                              </a:lnTo>
                              <a:lnTo>
                                <a:pt x="1087" y="1302"/>
                              </a:lnTo>
                              <a:lnTo>
                                <a:pt x="1098" y="1299"/>
                              </a:lnTo>
                              <a:lnTo>
                                <a:pt x="1121" y="1295"/>
                              </a:lnTo>
                              <a:lnTo>
                                <a:pt x="1145" y="1294"/>
                              </a:lnTo>
                              <a:lnTo>
                                <a:pt x="1145" y="128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0" name="Freeform 7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76263" y="3249613"/>
                          <a:ext cx="146050" cy="174625"/>
                        </a:xfrm>
                        <a:custGeom>
                          <a:avLst/>
                          <a:gdLst>
                            <a:gd name="T0" fmla="*/ 303 w 303"/>
                            <a:gd name="T1" fmla="*/ 240 h 361"/>
                            <a:gd name="T2" fmla="*/ 303 w 303"/>
                            <a:gd name="T3" fmla="*/ 254 h 361"/>
                            <a:gd name="T4" fmla="*/ 300 w 303"/>
                            <a:gd name="T5" fmla="*/ 266 h 361"/>
                            <a:gd name="T6" fmla="*/ 296 w 303"/>
                            <a:gd name="T7" fmla="*/ 277 h 361"/>
                            <a:gd name="T8" fmla="*/ 291 w 303"/>
                            <a:gd name="T9" fmla="*/ 286 h 361"/>
                            <a:gd name="T10" fmla="*/ 284 w 303"/>
                            <a:gd name="T11" fmla="*/ 294 h 361"/>
                            <a:gd name="T12" fmla="*/ 277 w 303"/>
                            <a:gd name="T13" fmla="*/ 301 h 361"/>
                            <a:gd name="T14" fmla="*/ 269 w 303"/>
                            <a:gd name="T15" fmla="*/ 308 h 361"/>
                            <a:gd name="T16" fmla="*/ 260 w 303"/>
                            <a:gd name="T17" fmla="*/ 313 h 361"/>
                            <a:gd name="T18" fmla="*/ 243 w 303"/>
                            <a:gd name="T19" fmla="*/ 322 h 361"/>
                            <a:gd name="T20" fmla="*/ 224 w 303"/>
                            <a:gd name="T21" fmla="*/ 330 h 361"/>
                            <a:gd name="T22" fmla="*/ 216 w 303"/>
                            <a:gd name="T23" fmla="*/ 334 h 361"/>
                            <a:gd name="T24" fmla="*/ 208 w 303"/>
                            <a:gd name="T25" fmla="*/ 338 h 361"/>
                            <a:gd name="T26" fmla="*/ 201 w 303"/>
                            <a:gd name="T27" fmla="*/ 344 h 361"/>
                            <a:gd name="T28" fmla="*/ 195 w 303"/>
                            <a:gd name="T29" fmla="*/ 349 h 361"/>
                            <a:gd name="T30" fmla="*/ 183 w 303"/>
                            <a:gd name="T31" fmla="*/ 361 h 361"/>
                            <a:gd name="T32" fmla="*/ 163 w 303"/>
                            <a:gd name="T33" fmla="*/ 329 h 361"/>
                            <a:gd name="T34" fmla="*/ 142 w 303"/>
                            <a:gd name="T35" fmla="*/ 297 h 361"/>
                            <a:gd name="T36" fmla="*/ 118 w 303"/>
                            <a:gd name="T37" fmla="*/ 265 h 361"/>
                            <a:gd name="T38" fmla="*/ 94 w 303"/>
                            <a:gd name="T39" fmla="*/ 232 h 361"/>
                            <a:gd name="T40" fmla="*/ 70 w 303"/>
                            <a:gd name="T41" fmla="*/ 197 h 361"/>
                            <a:gd name="T42" fmla="*/ 47 w 303"/>
                            <a:gd name="T43" fmla="*/ 161 h 361"/>
                            <a:gd name="T44" fmla="*/ 36 w 303"/>
                            <a:gd name="T45" fmla="*/ 142 h 361"/>
                            <a:gd name="T46" fmla="*/ 26 w 303"/>
                            <a:gd name="T47" fmla="*/ 124 h 361"/>
                            <a:gd name="T48" fmla="*/ 16 w 303"/>
                            <a:gd name="T49" fmla="*/ 104 h 361"/>
                            <a:gd name="T50" fmla="*/ 8 w 303"/>
                            <a:gd name="T51" fmla="*/ 84 h 361"/>
                            <a:gd name="T52" fmla="*/ 4 w 303"/>
                            <a:gd name="T53" fmla="*/ 73 h 361"/>
                            <a:gd name="T54" fmla="*/ 2 w 303"/>
                            <a:gd name="T55" fmla="*/ 64 h 361"/>
                            <a:gd name="T56" fmla="*/ 0 w 303"/>
                            <a:gd name="T57" fmla="*/ 56 h 361"/>
                            <a:gd name="T58" fmla="*/ 0 w 303"/>
                            <a:gd name="T59" fmla="*/ 49 h 361"/>
                            <a:gd name="T60" fmla="*/ 2 w 303"/>
                            <a:gd name="T61" fmla="*/ 44 h 361"/>
                            <a:gd name="T62" fmla="*/ 3 w 303"/>
                            <a:gd name="T63" fmla="*/ 38 h 361"/>
                            <a:gd name="T64" fmla="*/ 6 w 303"/>
                            <a:gd name="T65" fmla="*/ 34 h 361"/>
                            <a:gd name="T66" fmla="*/ 10 w 303"/>
                            <a:gd name="T67" fmla="*/ 32 h 361"/>
                            <a:gd name="T68" fmla="*/ 28 w 303"/>
                            <a:gd name="T69" fmla="*/ 22 h 361"/>
                            <a:gd name="T70" fmla="*/ 51 w 303"/>
                            <a:gd name="T71" fmla="*/ 12 h 361"/>
                            <a:gd name="T72" fmla="*/ 62 w 303"/>
                            <a:gd name="T73" fmla="*/ 5 h 361"/>
                            <a:gd name="T74" fmla="*/ 70 w 303"/>
                            <a:gd name="T75" fmla="*/ 2 h 361"/>
                            <a:gd name="T76" fmla="*/ 78 w 303"/>
                            <a:gd name="T77" fmla="*/ 0 h 361"/>
                            <a:gd name="T78" fmla="*/ 86 w 303"/>
                            <a:gd name="T79" fmla="*/ 0 h 361"/>
                            <a:gd name="T80" fmla="*/ 92 w 303"/>
                            <a:gd name="T81" fmla="*/ 1 h 361"/>
                            <a:gd name="T82" fmla="*/ 99 w 303"/>
                            <a:gd name="T83" fmla="*/ 4 h 361"/>
                            <a:gd name="T84" fmla="*/ 106 w 303"/>
                            <a:gd name="T85" fmla="*/ 6 h 361"/>
                            <a:gd name="T86" fmla="*/ 112 w 303"/>
                            <a:gd name="T87" fmla="*/ 10 h 361"/>
                            <a:gd name="T88" fmla="*/ 128 w 303"/>
                            <a:gd name="T89" fmla="*/ 18 h 361"/>
                            <a:gd name="T90" fmla="*/ 151 w 303"/>
                            <a:gd name="T91" fmla="*/ 26 h 361"/>
                            <a:gd name="T92" fmla="*/ 164 w 303"/>
                            <a:gd name="T93" fmla="*/ 30 h 361"/>
                            <a:gd name="T94" fmla="*/ 180 w 303"/>
                            <a:gd name="T95" fmla="*/ 33 h 361"/>
                            <a:gd name="T96" fmla="*/ 197 w 303"/>
                            <a:gd name="T97" fmla="*/ 34 h 361"/>
                            <a:gd name="T98" fmla="*/ 219 w 303"/>
                            <a:gd name="T99" fmla="*/ 36 h 361"/>
                            <a:gd name="T100" fmla="*/ 223 w 303"/>
                            <a:gd name="T101" fmla="*/ 41 h 361"/>
                            <a:gd name="T102" fmla="*/ 231 w 303"/>
                            <a:gd name="T103" fmla="*/ 56 h 361"/>
                            <a:gd name="T104" fmla="*/ 244 w 303"/>
                            <a:gd name="T105" fmla="*/ 78 h 361"/>
                            <a:gd name="T106" fmla="*/ 261 w 303"/>
                            <a:gd name="T107" fmla="*/ 108 h 361"/>
                            <a:gd name="T108" fmla="*/ 275 w 303"/>
                            <a:gd name="T109" fmla="*/ 136 h 361"/>
                            <a:gd name="T110" fmla="*/ 287 w 303"/>
                            <a:gd name="T111" fmla="*/ 168 h 361"/>
                            <a:gd name="T112" fmla="*/ 292 w 303"/>
                            <a:gd name="T113" fmla="*/ 184 h 361"/>
                            <a:gd name="T114" fmla="*/ 297 w 303"/>
                            <a:gd name="T115" fmla="*/ 202 h 361"/>
                            <a:gd name="T116" fmla="*/ 300 w 303"/>
                            <a:gd name="T117" fmla="*/ 221 h 361"/>
                            <a:gd name="T118" fmla="*/ 303 w 303"/>
                            <a:gd name="T119" fmla="*/ 240 h 361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303"/>
                            <a:gd name="T181" fmla="*/ 0 h 361"/>
                            <a:gd name="T182" fmla="*/ 303 w 303"/>
                            <a:gd name="T183" fmla="*/ 361 h 361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303" h="361">
                              <a:moveTo>
                                <a:pt x="303" y="240"/>
                              </a:moveTo>
                              <a:lnTo>
                                <a:pt x="303" y="254"/>
                              </a:lnTo>
                              <a:lnTo>
                                <a:pt x="300" y="266"/>
                              </a:lnTo>
                              <a:lnTo>
                                <a:pt x="296" y="277"/>
                              </a:lnTo>
                              <a:lnTo>
                                <a:pt x="291" y="286"/>
                              </a:lnTo>
                              <a:lnTo>
                                <a:pt x="284" y="294"/>
                              </a:lnTo>
                              <a:lnTo>
                                <a:pt x="277" y="301"/>
                              </a:lnTo>
                              <a:lnTo>
                                <a:pt x="269" y="308"/>
                              </a:lnTo>
                              <a:lnTo>
                                <a:pt x="260" y="313"/>
                              </a:lnTo>
                              <a:lnTo>
                                <a:pt x="243" y="322"/>
                              </a:lnTo>
                              <a:lnTo>
                                <a:pt x="224" y="330"/>
                              </a:lnTo>
                              <a:lnTo>
                                <a:pt x="216" y="334"/>
                              </a:lnTo>
                              <a:lnTo>
                                <a:pt x="208" y="338"/>
                              </a:lnTo>
                              <a:lnTo>
                                <a:pt x="201" y="344"/>
                              </a:lnTo>
                              <a:lnTo>
                                <a:pt x="195" y="349"/>
                              </a:lnTo>
                              <a:lnTo>
                                <a:pt x="183" y="361"/>
                              </a:lnTo>
                              <a:lnTo>
                                <a:pt x="163" y="329"/>
                              </a:lnTo>
                              <a:lnTo>
                                <a:pt x="142" y="297"/>
                              </a:lnTo>
                              <a:lnTo>
                                <a:pt x="118" y="265"/>
                              </a:lnTo>
                              <a:lnTo>
                                <a:pt x="94" y="232"/>
                              </a:lnTo>
                              <a:lnTo>
                                <a:pt x="70" y="197"/>
                              </a:lnTo>
                              <a:lnTo>
                                <a:pt x="47" y="161"/>
                              </a:lnTo>
                              <a:lnTo>
                                <a:pt x="36" y="142"/>
                              </a:lnTo>
                              <a:lnTo>
                                <a:pt x="26" y="124"/>
                              </a:lnTo>
                              <a:lnTo>
                                <a:pt x="16" y="104"/>
                              </a:lnTo>
                              <a:lnTo>
                                <a:pt x="8" y="84"/>
                              </a:lnTo>
                              <a:lnTo>
                                <a:pt x="4" y="73"/>
                              </a:lnTo>
                              <a:lnTo>
                                <a:pt x="2" y="64"/>
                              </a:lnTo>
                              <a:lnTo>
                                <a:pt x="0" y="56"/>
                              </a:lnTo>
                              <a:lnTo>
                                <a:pt x="0" y="49"/>
                              </a:lnTo>
                              <a:lnTo>
                                <a:pt x="2" y="44"/>
                              </a:lnTo>
                              <a:lnTo>
                                <a:pt x="3" y="38"/>
                              </a:lnTo>
                              <a:lnTo>
                                <a:pt x="6" y="34"/>
                              </a:lnTo>
                              <a:lnTo>
                                <a:pt x="10" y="32"/>
                              </a:lnTo>
                              <a:lnTo>
                                <a:pt x="28" y="22"/>
                              </a:lnTo>
                              <a:lnTo>
                                <a:pt x="51" y="12"/>
                              </a:lnTo>
                              <a:lnTo>
                                <a:pt x="62" y="5"/>
                              </a:lnTo>
                              <a:lnTo>
                                <a:pt x="70" y="2"/>
                              </a:lnTo>
                              <a:lnTo>
                                <a:pt x="78" y="0"/>
                              </a:lnTo>
                              <a:lnTo>
                                <a:pt x="86" y="0"/>
                              </a:lnTo>
                              <a:lnTo>
                                <a:pt x="92" y="1"/>
                              </a:lnTo>
                              <a:lnTo>
                                <a:pt x="99" y="4"/>
                              </a:lnTo>
                              <a:lnTo>
                                <a:pt x="106" y="6"/>
                              </a:lnTo>
                              <a:lnTo>
                                <a:pt x="112" y="10"/>
                              </a:lnTo>
                              <a:lnTo>
                                <a:pt x="128" y="18"/>
                              </a:lnTo>
                              <a:lnTo>
                                <a:pt x="151" y="26"/>
                              </a:lnTo>
                              <a:lnTo>
                                <a:pt x="164" y="30"/>
                              </a:lnTo>
                              <a:lnTo>
                                <a:pt x="180" y="33"/>
                              </a:lnTo>
                              <a:lnTo>
                                <a:pt x="197" y="34"/>
                              </a:lnTo>
                              <a:lnTo>
                                <a:pt x="219" y="36"/>
                              </a:lnTo>
                              <a:lnTo>
                                <a:pt x="223" y="41"/>
                              </a:lnTo>
                              <a:lnTo>
                                <a:pt x="231" y="56"/>
                              </a:lnTo>
                              <a:lnTo>
                                <a:pt x="244" y="78"/>
                              </a:lnTo>
                              <a:lnTo>
                                <a:pt x="261" y="108"/>
                              </a:lnTo>
                              <a:lnTo>
                                <a:pt x="275" y="136"/>
                              </a:lnTo>
                              <a:lnTo>
                                <a:pt x="287" y="168"/>
                              </a:lnTo>
                              <a:lnTo>
                                <a:pt x="292" y="184"/>
                              </a:lnTo>
                              <a:lnTo>
                                <a:pt x="297" y="202"/>
                              </a:lnTo>
                              <a:lnTo>
                                <a:pt x="300" y="221"/>
                              </a:lnTo>
                              <a:lnTo>
                                <a:pt x="303" y="24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1" name="Freeform 7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12813" y="4265613"/>
                          <a:ext cx="257175" cy="238125"/>
                        </a:xfrm>
                        <a:custGeom>
                          <a:avLst/>
                          <a:gdLst>
                            <a:gd name="T0" fmla="*/ 513 w 530"/>
                            <a:gd name="T1" fmla="*/ 390 h 493"/>
                            <a:gd name="T2" fmla="*/ 526 w 530"/>
                            <a:gd name="T3" fmla="*/ 415 h 493"/>
                            <a:gd name="T4" fmla="*/ 526 w 530"/>
                            <a:gd name="T5" fmla="*/ 437 h 493"/>
                            <a:gd name="T6" fmla="*/ 507 w 530"/>
                            <a:gd name="T7" fmla="*/ 474 h 493"/>
                            <a:gd name="T8" fmla="*/ 435 w 530"/>
                            <a:gd name="T9" fmla="*/ 471 h 493"/>
                            <a:gd name="T10" fmla="*/ 349 w 530"/>
                            <a:gd name="T11" fmla="*/ 446 h 493"/>
                            <a:gd name="T12" fmla="*/ 258 w 530"/>
                            <a:gd name="T13" fmla="*/ 415 h 493"/>
                            <a:gd name="T14" fmla="*/ 240 w 530"/>
                            <a:gd name="T15" fmla="*/ 402 h 493"/>
                            <a:gd name="T16" fmla="*/ 216 w 530"/>
                            <a:gd name="T17" fmla="*/ 365 h 493"/>
                            <a:gd name="T18" fmla="*/ 192 w 530"/>
                            <a:gd name="T19" fmla="*/ 331 h 493"/>
                            <a:gd name="T20" fmla="*/ 169 w 530"/>
                            <a:gd name="T21" fmla="*/ 325 h 493"/>
                            <a:gd name="T22" fmla="*/ 132 w 530"/>
                            <a:gd name="T23" fmla="*/ 325 h 493"/>
                            <a:gd name="T24" fmla="*/ 108 w 530"/>
                            <a:gd name="T25" fmla="*/ 322 h 493"/>
                            <a:gd name="T26" fmla="*/ 84 w 530"/>
                            <a:gd name="T27" fmla="*/ 302 h 493"/>
                            <a:gd name="T28" fmla="*/ 72 w 530"/>
                            <a:gd name="T29" fmla="*/ 271 h 493"/>
                            <a:gd name="T30" fmla="*/ 73 w 530"/>
                            <a:gd name="T31" fmla="*/ 241 h 493"/>
                            <a:gd name="T32" fmla="*/ 68 w 530"/>
                            <a:gd name="T33" fmla="*/ 219 h 493"/>
                            <a:gd name="T34" fmla="*/ 44 w 530"/>
                            <a:gd name="T35" fmla="*/ 194 h 493"/>
                            <a:gd name="T36" fmla="*/ 6 w 530"/>
                            <a:gd name="T37" fmla="*/ 155 h 493"/>
                            <a:gd name="T38" fmla="*/ 1 w 530"/>
                            <a:gd name="T39" fmla="*/ 134 h 493"/>
                            <a:gd name="T40" fmla="*/ 2 w 530"/>
                            <a:gd name="T41" fmla="*/ 114 h 493"/>
                            <a:gd name="T42" fmla="*/ 17 w 530"/>
                            <a:gd name="T43" fmla="*/ 89 h 493"/>
                            <a:gd name="T44" fmla="*/ 53 w 530"/>
                            <a:gd name="T45" fmla="*/ 56 h 493"/>
                            <a:gd name="T46" fmla="*/ 80 w 530"/>
                            <a:gd name="T47" fmla="*/ 45 h 493"/>
                            <a:gd name="T48" fmla="*/ 96 w 530"/>
                            <a:gd name="T49" fmla="*/ 60 h 493"/>
                            <a:gd name="T50" fmla="*/ 106 w 530"/>
                            <a:gd name="T51" fmla="*/ 56 h 493"/>
                            <a:gd name="T52" fmla="*/ 124 w 530"/>
                            <a:gd name="T53" fmla="*/ 37 h 493"/>
                            <a:gd name="T54" fmla="*/ 148 w 530"/>
                            <a:gd name="T55" fmla="*/ 8 h 493"/>
                            <a:gd name="T56" fmla="*/ 158 w 530"/>
                            <a:gd name="T57" fmla="*/ 4 h 493"/>
                            <a:gd name="T58" fmla="*/ 169 w 530"/>
                            <a:gd name="T59" fmla="*/ 10 h 493"/>
                            <a:gd name="T60" fmla="*/ 217 w 530"/>
                            <a:gd name="T61" fmla="*/ 5 h 493"/>
                            <a:gd name="T62" fmla="*/ 266 w 530"/>
                            <a:gd name="T63" fmla="*/ 0 h 493"/>
                            <a:gd name="T64" fmla="*/ 299 w 530"/>
                            <a:gd name="T65" fmla="*/ 8 h 493"/>
                            <a:gd name="T66" fmla="*/ 321 w 530"/>
                            <a:gd name="T67" fmla="*/ 22 h 493"/>
                            <a:gd name="T68" fmla="*/ 334 w 530"/>
                            <a:gd name="T69" fmla="*/ 45 h 493"/>
                            <a:gd name="T70" fmla="*/ 345 w 530"/>
                            <a:gd name="T71" fmla="*/ 85 h 493"/>
                            <a:gd name="T72" fmla="*/ 351 w 530"/>
                            <a:gd name="T73" fmla="*/ 112 h 493"/>
                            <a:gd name="T74" fmla="*/ 369 w 530"/>
                            <a:gd name="T75" fmla="*/ 118 h 493"/>
                            <a:gd name="T76" fmla="*/ 405 w 530"/>
                            <a:gd name="T77" fmla="*/ 130 h 493"/>
                            <a:gd name="T78" fmla="*/ 418 w 530"/>
                            <a:gd name="T79" fmla="*/ 140 h 493"/>
                            <a:gd name="T80" fmla="*/ 431 w 530"/>
                            <a:gd name="T81" fmla="*/ 173 h 493"/>
                            <a:gd name="T82" fmla="*/ 443 w 530"/>
                            <a:gd name="T83" fmla="*/ 231 h 493"/>
                            <a:gd name="T84" fmla="*/ 453 w 530"/>
                            <a:gd name="T85" fmla="*/ 286 h 493"/>
                            <a:gd name="T86" fmla="*/ 469 w 530"/>
                            <a:gd name="T87" fmla="*/ 325 h 493"/>
                            <a:gd name="T88" fmla="*/ 499 w 530"/>
                            <a:gd name="T89" fmla="*/ 361 h 493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w 530"/>
                            <a:gd name="T136" fmla="*/ 0 h 493"/>
                            <a:gd name="T137" fmla="*/ 530 w 530"/>
                            <a:gd name="T138" fmla="*/ 493 h 493"/>
                          </a:gdLst>
                          <a:ahLst/>
                          <a:cxnLst>
                            <a:cxn ang="T90">
                              <a:pos x="T0" y="T1"/>
                            </a:cxn>
                            <a:cxn ang="T91">
                              <a:pos x="T2" y="T3"/>
                            </a:cxn>
                            <a:cxn ang="T92">
                              <a:pos x="T4" y="T5"/>
                            </a:cxn>
                            <a:cxn ang="T93">
                              <a:pos x="T6" y="T7"/>
                            </a:cxn>
                            <a:cxn ang="T94">
                              <a:pos x="T8" y="T9"/>
                            </a:cxn>
                            <a:cxn ang="T95">
                              <a:pos x="T10" y="T11"/>
                            </a:cxn>
                            <a:cxn ang="T96">
                              <a:pos x="T12" y="T13"/>
                            </a:cxn>
                            <a:cxn ang="T97">
                              <a:pos x="T14" y="T15"/>
                            </a:cxn>
                            <a:cxn ang="T98">
                              <a:pos x="T16" y="T17"/>
                            </a:cxn>
                            <a:cxn ang="T99">
                              <a:pos x="T18" y="T19"/>
                            </a:cxn>
                            <a:cxn ang="T100">
                              <a:pos x="T20" y="T21"/>
                            </a:cxn>
                            <a:cxn ang="T101">
                              <a:pos x="T22" y="T23"/>
                            </a:cxn>
                            <a:cxn ang="T102">
                              <a:pos x="T24" y="T25"/>
                            </a:cxn>
                            <a:cxn ang="T103">
                              <a:pos x="T26" y="T27"/>
                            </a:cxn>
                            <a:cxn ang="T104">
                              <a:pos x="T28" y="T29"/>
                            </a:cxn>
                            <a:cxn ang="T105">
                              <a:pos x="T30" y="T31"/>
                            </a:cxn>
                            <a:cxn ang="T106">
                              <a:pos x="T32" y="T33"/>
                            </a:cxn>
                            <a:cxn ang="T107">
                              <a:pos x="T34" y="T35"/>
                            </a:cxn>
                            <a:cxn ang="T108">
                              <a:pos x="T36" y="T37"/>
                            </a:cxn>
                            <a:cxn ang="T109">
                              <a:pos x="T38" y="T39"/>
                            </a:cxn>
                            <a:cxn ang="T110">
                              <a:pos x="T40" y="T41"/>
                            </a:cxn>
                            <a:cxn ang="T111">
                              <a:pos x="T42" y="T43"/>
                            </a:cxn>
                            <a:cxn ang="T112">
                              <a:pos x="T44" y="T45"/>
                            </a:cxn>
                            <a:cxn ang="T113">
                              <a:pos x="T46" y="T47"/>
                            </a:cxn>
                            <a:cxn ang="T114">
                              <a:pos x="T48" y="T49"/>
                            </a:cxn>
                            <a:cxn ang="T115">
                              <a:pos x="T50" y="T51"/>
                            </a:cxn>
                            <a:cxn ang="T116">
                              <a:pos x="T52" y="T53"/>
                            </a:cxn>
                            <a:cxn ang="T117">
                              <a:pos x="T54" y="T55"/>
                            </a:cxn>
                            <a:cxn ang="T118">
                              <a:pos x="T56" y="T57"/>
                            </a:cxn>
                            <a:cxn ang="T119">
                              <a:pos x="T58" y="T59"/>
                            </a:cxn>
                            <a:cxn ang="T120">
                              <a:pos x="T60" y="T61"/>
                            </a:cxn>
                            <a:cxn ang="T121">
                              <a:pos x="T62" y="T63"/>
                            </a:cxn>
                            <a:cxn ang="T122">
                              <a:pos x="T64" y="T65"/>
                            </a:cxn>
                            <a:cxn ang="T123">
                              <a:pos x="T66" y="T67"/>
                            </a:cxn>
                            <a:cxn ang="T124">
                              <a:pos x="T68" y="T69"/>
                            </a:cxn>
                            <a:cxn ang="T125">
                              <a:pos x="T70" y="T71"/>
                            </a:cxn>
                            <a:cxn ang="T126">
                              <a:pos x="T72" y="T73"/>
                            </a:cxn>
                            <a:cxn ang="T127">
                              <a:pos x="T74" y="T75"/>
                            </a:cxn>
                            <a:cxn ang="T128">
                              <a:pos x="T76" y="T77"/>
                            </a:cxn>
                            <a:cxn ang="T129">
                              <a:pos x="T78" y="T79"/>
                            </a:cxn>
                            <a:cxn ang="T130">
                              <a:pos x="T80" y="T81"/>
                            </a:cxn>
                            <a:cxn ang="T131">
                              <a:pos x="T82" y="T83"/>
                            </a:cxn>
                            <a:cxn ang="T132">
                              <a:pos x="T84" y="T85"/>
                            </a:cxn>
                            <a:cxn ang="T133">
                              <a:pos x="T86" y="T87"/>
                            </a:cxn>
                            <a:cxn ang="T134">
                              <a:pos x="T88" y="T89"/>
                            </a:cxn>
                          </a:cxnLst>
                          <a:rect l="T135" t="T136" r="T137" b="T138"/>
                          <a:pathLst>
                            <a:path w="530" h="493">
                              <a:moveTo>
                                <a:pt x="511" y="367"/>
                              </a:moveTo>
                              <a:lnTo>
                                <a:pt x="511" y="381"/>
                              </a:lnTo>
                              <a:lnTo>
                                <a:pt x="513" y="390"/>
                              </a:lnTo>
                              <a:lnTo>
                                <a:pt x="517" y="398"/>
                              </a:lnTo>
                              <a:lnTo>
                                <a:pt x="523" y="409"/>
                              </a:lnTo>
                              <a:lnTo>
                                <a:pt x="526" y="415"/>
                              </a:lnTo>
                              <a:lnTo>
                                <a:pt x="530" y="421"/>
                              </a:lnTo>
                              <a:lnTo>
                                <a:pt x="529" y="429"/>
                              </a:lnTo>
                              <a:lnTo>
                                <a:pt x="526" y="437"/>
                              </a:lnTo>
                              <a:lnTo>
                                <a:pt x="523" y="446"/>
                              </a:lnTo>
                              <a:lnTo>
                                <a:pt x="518" y="455"/>
                              </a:lnTo>
                              <a:lnTo>
                                <a:pt x="507" y="474"/>
                              </a:lnTo>
                              <a:lnTo>
                                <a:pt x="494" y="493"/>
                              </a:lnTo>
                              <a:lnTo>
                                <a:pt x="465" y="481"/>
                              </a:lnTo>
                              <a:lnTo>
                                <a:pt x="435" y="471"/>
                              </a:lnTo>
                              <a:lnTo>
                                <a:pt x="407" y="462"/>
                              </a:lnTo>
                              <a:lnTo>
                                <a:pt x="378" y="454"/>
                              </a:lnTo>
                              <a:lnTo>
                                <a:pt x="349" y="446"/>
                              </a:lnTo>
                              <a:lnTo>
                                <a:pt x="319" y="438"/>
                              </a:lnTo>
                              <a:lnTo>
                                <a:pt x="290" y="427"/>
                              </a:lnTo>
                              <a:lnTo>
                                <a:pt x="258" y="415"/>
                              </a:lnTo>
                              <a:lnTo>
                                <a:pt x="252" y="411"/>
                              </a:lnTo>
                              <a:lnTo>
                                <a:pt x="245" y="407"/>
                              </a:lnTo>
                              <a:lnTo>
                                <a:pt x="240" y="402"/>
                              </a:lnTo>
                              <a:lnTo>
                                <a:pt x="234" y="395"/>
                              </a:lnTo>
                              <a:lnTo>
                                <a:pt x="225" y="381"/>
                              </a:lnTo>
                              <a:lnTo>
                                <a:pt x="216" y="365"/>
                              </a:lnTo>
                              <a:lnTo>
                                <a:pt x="208" y="350"/>
                              </a:lnTo>
                              <a:lnTo>
                                <a:pt x="197" y="337"/>
                              </a:lnTo>
                              <a:lnTo>
                                <a:pt x="192" y="331"/>
                              </a:lnTo>
                              <a:lnTo>
                                <a:pt x="185" y="329"/>
                              </a:lnTo>
                              <a:lnTo>
                                <a:pt x="177" y="326"/>
                              </a:lnTo>
                              <a:lnTo>
                                <a:pt x="169" y="325"/>
                              </a:lnTo>
                              <a:lnTo>
                                <a:pt x="153" y="325"/>
                              </a:lnTo>
                              <a:lnTo>
                                <a:pt x="141" y="325"/>
                              </a:lnTo>
                              <a:lnTo>
                                <a:pt x="132" y="325"/>
                              </a:lnTo>
                              <a:lnTo>
                                <a:pt x="126" y="325"/>
                              </a:lnTo>
                              <a:lnTo>
                                <a:pt x="116" y="323"/>
                              </a:lnTo>
                              <a:lnTo>
                                <a:pt x="108" y="322"/>
                              </a:lnTo>
                              <a:lnTo>
                                <a:pt x="101" y="318"/>
                              </a:lnTo>
                              <a:lnTo>
                                <a:pt x="94" y="313"/>
                              </a:lnTo>
                              <a:lnTo>
                                <a:pt x="84" y="302"/>
                              </a:lnTo>
                              <a:lnTo>
                                <a:pt x="72" y="289"/>
                              </a:lnTo>
                              <a:lnTo>
                                <a:pt x="70" y="281"/>
                              </a:lnTo>
                              <a:lnTo>
                                <a:pt x="72" y="271"/>
                              </a:lnTo>
                              <a:lnTo>
                                <a:pt x="72" y="262"/>
                              </a:lnTo>
                              <a:lnTo>
                                <a:pt x="73" y="251"/>
                              </a:lnTo>
                              <a:lnTo>
                                <a:pt x="73" y="241"/>
                              </a:lnTo>
                              <a:lnTo>
                                <a:pt x="72" y="230"/>
                              </a:lnTo>
                              <a:lnTo>
                                <a:pt x="69" y="225"/>
                              </a:lnTo>
                              <a:lnTo>
                                <a:pt x="68" y="219"/>
                              </a:lnTo>
                              <a:lnTo>
                                <a:pt x="64" y="215"/>
                              </a:lnTo>
                              <a:lnTo>
                                <a:pt x="60" y="210"/>
                              </a:lnTo>
                              <a:lnTo>
                                <a:pt x="44" y="194"/>
                              </a:lnTo>
                              <a:lnTo>
                                <a:pt x="24" y="177"/>
                              </a:lnTo>
                              <a:lnTo>
                                <a:pt x="14" y="167"/>
                              </a:lnTo>
                              <a:lnTo>
                                <a:pt x="6" y="155"/>
                              </a:lnTo>
                              <a:lnTo>
                                <a:pt x="4" y="150"/>
                              </a:lnTo>
                              <a:lnTo>
                                <a:pt x="2" y="142"/>
                              </a:lnTo>
                              <a:lnTo>
                                <a:pt x="1" y="134"/>
                              </a:lnTo>
                              <a:lnTo>
                                <a:pt x="0" y="126"/>
                              </a:lnTo>
                              <a:lnTo>
                                <a:pt x="1" y="121"/>
                              </a:lnTo>
                              <a:lnTo>
                                <a:pt x="2" y="114"/>
                              </a:lnTo>
                              <a:lnTo>
                                <a:pt x="5" y="108"/>
                              </a:lnTo>
                              <a:lnTo>
                                <a:pt x="8" y="102"/>
                              </a:lnTo>
                              <a:lnTo>
                                <a:pt x="17" y="89"/>
                              </a:lnTo>
                              <a:lnTo>
                                <a:pt x="28" y="77"/>
                              </a:lnTo>
                              <a:lnTo>
                                <a:pt x="40" y="66"/>
                              </a:lnTo>
                              <a:lnTo>
                                <a:pt x="53" y="56"/>
                              </a:lnTo>
                              <a:lnTo>
                                <a:pt x="66" y="48"/>
                              </a:lnTo>
                              <a:lnTo>
                                <a:pt x="78" y="42"/>
                              </a:lnTo>
                              <a:lnTo>
                                <a:pt x="80" y="45"/>
                              </a:lnTo>
                              <a:lnTo>
                                <a:pt x="85" y="50"/>
                              </a:lnTo>
                              <a:lnTo>
                                <a:pt x="90" y="57"/>
                              </a:lnTo>
                              <a:lnTo>
                                <a:pt x="96" y="60"/>
                              </a:lnTo>
                              <a:lnTo>
                                <a:pt x="100" y="60"/>
                              </a:lnTo>
                              <a:lnTo>
                                <a:pt x="104" y="58"/>
                              </a:lnTo>
                              <a:lnTo>
                                <a:pt x="106" y="56"/>
                              </a:lnTo>
                              <a:lnTo>
                                <a:pt x="110" y="53"/>
                              </a:lnTo>
                              <a:lnTo>
                                <a:pt x="117" y="45"/>
                              </a:lnTo>
                              <a:lnTo>
                                <a:pt x="124" y="37"/>
                              </a:lnTo>
                              <a:lnTo>
                                <a:pt x="132" y="26"/>
                              </a:lnTo>
                              <a:lnTo>
                                <a:pt x="140" y="17"/>
                              </a:lnTo>
                              <a:lnTo>
                                <a:pt x="148" y="8"/>
                              </a:lnTo>
                              <a:lnTo>
                                <a:pt x="157" y="0"/>
                              </a:lnTo>
                              <a:lnTo>
                                <a:pt x="157" y="2"/>
                              </a:lnTo>
                              <a:lnTo>
                                <a:pt x="158" y="4"/>
                              </a:lnTo>
                              <a:lnTo>
                                <a:pt x="160" y="6"/>
                              </a:lnTo>
                              <a:lnTo>
                                <a:pt x="162" y="8"/>
                              </a:lnTo>
                              <a:lnTo>
                                <a:pt x="169" y="10"/>
                              </a:lnTo>
                              <a:lnTo>
                                <a:pt x="181" y="12"/>
                              </a:lnTo>
                              <a:lnTo>
                                <a:pt x="198" y="10"/>
                              </a:lnTo>
                              <a:lnTo>
                                <a:pt x="217" y="5"/>
                              </a:lnTo>
                              <a:lnTo>
                                <a:pt x="234" y="1"/>
                              </a:lnTo>
                              <a:lnTo>
                                <a:pt x="253" y="0"/>
                              </a:lnTo>
                              <a:lnTo>
                                <a:pt x="266" y="0"/>
                              </a:lnTo>
                              <a:lnTo>
                                <a:pt x="279" y="1"/>
                              </a:lnTo>
                              <a:lnTo>
                                <a:pt x="290" y="4"/>
                              </a:lnTo>
                              <a:lnTo>
                                <a:pt x="299" y="8"/>
                              </a:lnTo>
                              <a:lnTo>
                                <a:pt x="307" y="12"/>
                              </a:lnTo>
                              <a:lnTo>
                                <a:pt x="314" y="17"/>
                              </a:lnTo>
                              <a:lnTo>
                                <a:pt x="321" y="22"/>
                              </a:lnTo>
                              <a:lnTo>
                                <a:pt x="326" y="29"/>
                              </a:lnTo>
                              <a:lnTo>
                                <a:pt x="330" y="37"/>
                              </a:lnTo>
                              <a:lnTo>
                                <a:pt x="334" y="45"/>
                              </a:lnTo>
                              <a:lnTo>
                                <a:pt x="337" y="53"/>
                              </a:lnTo>
                              <a:lnTo>
                                <a:pt x="339" y="64"/>
                              </a:lnTo>
                              <a:lnTo>
                                <a:pt x="345" y="85"/>
                              </a:lnTo>
                              <a:lnTo>
                                <a:pt x="349" y="108"/>
                              </a:lnTo>
                              <a:lnTo>
                                <a:pt x="350" y="110"/>
                              </a:lnTo>
                              <a:lnTo>
                                <a:pt x="351" y="112"/>
                              </a:lnTo>
                              <a:lnTo>
                                <a:pt x="354" y="114"/>
                              </a:lnTo>
                              <a:lnTo>
                                <a:pt x="358" y="116"/>
                              </a:lnTo>
                              <a:lnTo>
                                <a:pt x="369" y="118"/>
                              </a:lnTo>
                              <a:lnTo>
                                <a:pt x="381" y="121"/>
                              </a:lnTo>
                              <a:lnTo>
                                <a:pt x="393" y="125"/>
                              </a:lnTo>
                              <a:lnTo>
                                <a:pt x="405" y="130"/>
                              </a:lnTo>
                              <a:lnTo>
                                <a:pt x="410" y="133"/>
                              </a:lnTo>
                              <a:lnTo>
                                <a:pt x="414" y="136"/>
                              </a:lnTo>
                              <a:lnTo>
                                <a:pt x="418" y="140"/>
                              </a:lnTo>
                              <a:lnTo>
                                <a:pt x="421" y="144"/>
                              </a:lnTo>
                              <a:lnTo>
                                <a:pt x="427" y="158"/>
                              </a:lnTo>
                              <a:lnTo>
                                <a:pt x="431" y="173"/>
                              </a:lnTo>
                              <a:lnTo>
                                <a:pt x="435" y="187"/>
                              </a:lnTo>
                              <a:lnTo>
                                <a:pt x="438" y="202"/>
                              </a:lnTo>
                              <a:lnTo>
                                <a:pt x="443" y="231"/>
                              </a:lnTo>
                              <a:lnTo>
                                <a:pt x="447" y="259"/>
                              </a:lnTo>
                              <a:lnTo>
                                <a:pt x="449" y="273"/>
                              </a:lnTo>
                              <a:lnTo>
                                <a:pt x="453" y="286"/>
                              </a:lnTo>
                              <a:lnTo>
                                <a:pt x="457" y="299"/>
                              </a:lnTo>
                              <a:lnTo>
                                <a:pt x="462" y="313"/>
                              </a:lnTo>
                              <a:lnTo>
                                <a:pt x="469" y="325"/>
                              </a:lnTo>
                              <a:lnTo>
                                <a:pt x="477" y="338"/>
                              </a:lnTo>
                              <a:lnTo>
                                <a:pt x="487" y="349"/>
                              </a:lnTo>
                              <a:lnTo>
                                <a:pt x="499" y="361"/>
                              </a:lnTo>
                              <a:lnTo>
                                <a:pt x="511" y="36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2" name="Freeform 8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13113" y="3287713"/>
                          <a:ext cx="71437" cy="100012"/>
                        </a:xfrm>
                        <a:custGeom>
                          <a:avLst/>
                          <a:gdLst>
                            <a:gd name="T0" fmla="*/ 108 w 151"/>
                            <a:gd name="T1" fmla="*/ 85 h 205"/>
                            <a:gd name="T2" fmla="*/ 107 w 151"/>
                            <a:gd name="T3" fmla="*/ 84 h 205"/>
                            <a:gd name="T4" fmla="*/ 106 w 151"/>
                            <a:gd name="T5" fmla="*/ 83 h 205"/>
                            <a:gd name="T6" fmla="*/ 104 w 151"/>
                            <a:gd name="T7" fmla="*/ 81 h 205"/>
                            <a:gd name="T8" fmla="*/ 103 w 151"/>
                            <a:gd name="T9" fmla="*/ 79 h 205"/>
                            <a:gd name="T10" fmla="*/ 103 w 151"/>
                            <a:gd name="T11" fmla="*/ 72 h 205"/>
                            <a:gd name="T12" fmla="*/ 104 w 151"/>
                            <a:gd name="T13" fmla="*/ 64 h 205"/>
                            <a:gd name="T14" fmla="*/ 107 w 151"/>
                            <a:gd name="T15" fmla="*/ 49 h 205"/>
                            <a:gd name="T16" fmla="*/ 108 w 151"/>
                            <a:gd name="T17" fmla="*/ 43 h 205"/>
                            <a:gd name="T18" fmla="*/ 107 w 151"/>
                            <a:gd name="T19" fmla="*/ 36 h 205"/>
                            <a:gd name="T20" fmla="*/ 103 w 151"/>
                            <a:gd name="T21" fmla="*/ 31 h 205"/>
                            <a:gd name="T22" fmla="*/ 96 w 151"/>
                            <a:gd name="T23" fmla="*/ 24 h 205"/>
                            <a:gd name="T24" fmla="*/ 90 w 151"/>
                            <a:gd name="T25" fmla="*/ 20 h 205"/>
                            <a:gd name="T26" fmla="*/ 74 w 151"/>
                            <a:gd name="T27" fmla="*/ 9 h 205"/>
                            <a:gd name="T28" fmla="*/ 60 w 151"/>
                            <a:gd name="T29" fmla="*/ 0 h 205"/>
                            <a:gd name="T30" fmla="*/ 59 w 151"/>
                            <a:gd name="T31" fmla="*/ 5 h 205"/>
                            <a:gd name="T32" fmla="*/ 56 w 151"/>
                            <a:gd name="T33" fmla="*/ 9 h 205"/>
                            <a:gd name="T34" fmla="*/ 52 w 151"/>
                            <a:gd name="T35" fmla="*/ 13 h 205"/>
                            <a:gd name="T36" fmla="*/ 48 w 151"/>
                            <a:gd name="T37" fmla="*/ 17 h 205"/>
                            <a:gd name="T38" fmla="*/ 39 w 151"/>
                            <a:gd name="T39" fmla="*/ 27 h 205"/>
                            <a:gd name="T40" fmla="*/ 28 w 151"/>
                            <a:gd name="T41" fmla="*/ 35 h 205"/>
                            <a:gd name="T42" fmla="*/ 18 w 151"/>
                            <a:gd name="T43" fmla="*/ 43 h 205"/>
                            <a:gd name="T44" fmla="*/ 8 w 151"/>
                            <a:gd name="T45" fmla="*/ 52 h 205"/>
                            <a:gd name="T46" fmla="*/ 6 w 151"/>
                            <a:gd name="T47" fmla="*/ 57 h 205"/>
                            <a:gd name="T48" fmla="*/ 3 w 151"/>
                            <a:gd name="T49" fmla="*/ 63 h 205"/>
                            <a:gd name="T50" fmla="*/ 0 w 151"/>
                            <a:gd name="T51" fmla="*/ 67 h 205"/>
                            <a:gd name="T52" fmla="*/ 0 w 151"/>
                            <a:gd name="T53" fmla="*/ 73 h 205"/>
                            <a:gd name="T54" fmla="*/ 4 w 151"/>
                            <a:gd name="T55" fmla="*/ 81 h 205"/>
                            <a:gd name="T56" fmla="*/ 15 w 151"/>
                            <a:gd name="T57" fmla="*/ 99 h 205"/>
                            <a:gd name="T58" fmla="*/ 30 w 151"/>
                            <a:gd name="T59" fmla="*/ 120 h 205"/>
                            <a:gd name="T60" fmla="*/ 46 w 151"/>
                            <a:gd name="T61" fmla="*/ 144 h 205"/>
                            <a:gd name="T62" fmla="*/ 63 w 151"/>
                            <a:gd name="T63" fmla="*/ 167 h 205"/>
                            <a:gd name="T64" fmla="*/ 79 w 151"/>
                            <a:gd name="T65" fmla="*/ 187 h 205"/>
                            <a:gd name="T66" fmla="*/ 91 w 151"/>
                            <a:gd name="T67" fmla="*/ 200 h 205"/>
                            <a:gd name="T68" fmla="*/ 96 w 151"/>
                            <a:gd name="T69" fmla="*/ 205 h 205"/>
                            <a:gd name="T70" fmla="*/ 108 w 151"/>
                            <a:gd name="T71" fmla="*/ 204 h 205"/>
                            <a:gd name="T72" fmla="*/ 118 w 151"/>
                            <a:gd name="T73" fmla="*/ 200 h 205"/>
                            <a:gd name="T74" fmla="*/ 127 w 151"/>
                            <a:gd name="T75" fmla="*/ 195 h 205"/>
                            <a:gd name="T76" fmla="*/ 135 w 151"/>
                            <a:gd name="T77" fmla="*/ 187 h 205"/>
                            <a:gd name="T78" fmla="*/ 142 w 151"/>
                            <a:gd name="T79" fmla="*/ 177 h 205"/>
                            <a:gd name="T80" fmla="*/ 147 w 151"/>
                            <a:gd name="T81" fmla="*/ 167 h 205"/>
                            <a:gd name="T82" fmla="*/ 150 w 151"/>
                            <a:gd name="T83" fmla="*/ 156 h 205"/>
                            <a:gd name="T84" fmla="*/ 151 w 151"/>
                            <a:gd name="T85" fmla="*/ 145 h 205"/>
                            <a:gd name="T86" fmla="*/ 150 w 151"/>
                            <a:gd name="T87" fmla="*/ 139 h 205"/>
                            <a:gd name="T88" fmla="*/ 147 w 151"/>
                            <a:gd name="T89" fmla="*/ 131 h 205"/>
                            <a:gd name="T90" fmla="*/ 142 w 151"/>
                            <a:gd name="T91" fmla="*/ 121 h 205"/>
                            <a:gd name="T92" fmla="*/ 136 w 151"/>
                            <a:gd name="T93" fmla="*/ 111 h 205"/>
                            <a:gd name="T94" fmla="*/ 130 w 151"/>
                            <a:gd name="T95" fmla="*/ 101 h 205"/>
                            <a:gd name="T96" fmla="*/ 123 w 151"/>
                            <a:gd name="T97" fmla="*/ 92 h 205"/>
                            <a:gd name="T98" fmla="*/ 119 w 151"/>
                            <a:gd name="T99" fmla="*/ 89 h 205"/>
                            <a:gd name="T100" fmla="*/ 116 w 151"/>
                            <a:gd name="T101" fmla="*/ 87 h 205"/>
                            <a:gd name="T102" fmla="*/ 112 w 151"/>
                            <a:gd name="T103" fmla="*/ 85 h 205"/>
                            <a:gd name="T104" fmla="*/ 108 w 151"/>
                            <a:gd name="T105" fmla="*/ 85 h 205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151"/>
                            <a:gd name="T160" fmla="*/ 0 h 205"/>
                            <a:gd name="T161" fmla="*/ 151 w 151"/>
                            <a:gd name="T162" fmla="*/ 205 h 205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151" h="205">
                              <a:moveTo>
                                <a:pt x="108" y="85"/>
                              </a:moveTo>
                              <a:lnTo>
                                <a:pt x="107" y="84"/>
                              </a:lnTo>
                              <a:lnTo>
                                <a:pt x="106" y="83"/>
                              </a:lnTo>
                              <a:lnTo>
                                <a:pt x="104" y="81"/>
                              </a:lnTo>
                              <a:lnTo>
                                <a:pt x="103" y="79"/>
                              </a:lnTo>
                              <a:lnTo>
                                <a:pt x="103" y="72"/>
                              </a:lnTo>
                              <a:lnTo>
                                <a:pt x="104" y="64"/>
                              </a:lnTo>
                              <a:lnTo>
                                <a:pt x="107" y="49"/>
                              </a:lnTo>
                              <a:lnTo>
                                <a:pt x="108" y="43"/>
                              </a:lnTo>
                              <a:lnTo>
                                <a:pt x="107" y="36"/>
                              </a:lnTo>
                              <a:lnTo>
                                <a:pt x="103" y="31"/>
                              </a:lnTo>
                              <a:lnTo>
                                <a:pt x="96" y="24"/>
                              </a:lnTo>
                              <a:lnTo>
                                <a:pt x="90" y="20"/>
                              </a:lnTo>
                              <a:lnTo>
                                <a:pt x="74" y="9"/>
                              </a:lnTo>
                              <a:lnTo>
                                <a:pt x="60" y="0"/>
                              </a:lnTo>
                              <a:lnTo>
                                <a:pt x="59" y="5"/>
                              </a:lnTo>
                              <a:lnTo>
                                <a:pt x="56" y="9"/>
                              </a:lnTo>
                              <a:lnTo>
                                <a:pt x="52" y="13"/>
                              </a:lnTo>
                              <a:lnTo>
                                <a:pt x="48" y="17"/>
                              </a:lnTo>
                              <a:lnTo>
                                <a:pt x="39" y="27"/>
                              </a:lnTo>
                              <a:lnTo>
                                <a:pt x="28" y="35"/>
                              </a:lnTo>
                              <a:lnTo>
                                <a:pt x="18" y="43"/>
                              </a:lnTo>
                              <a:lnTo>
                                <a:pt x="8" y="52"/>
                              </a:lnTo>
                              <a:lnTo>
                                <a:pt x="6" y="57"/>
                              </a:lnTo>
                              <a:lnTo>
                                <a:pt x="3" y="63"/>
                              </a:lnTo>
                              <a:lnTo>
                                <a:pt x="0" y="67"/>
                              </a:lnTo>
                              <a:lnTo>
                                <a:pt x="0" y="73"/>
                              </a:lnTo>
                              <a:lnTo>
                                <a:pt x="4" y="81"/>
                              </a:lnTo>
                              <a:lnTo>
                                <a:pt x="15" y="99"/>
                              </a:lnTo>
                              <a:lnTo>
                                <a:pt x="30" y="120"/>
                              </a:lnTo>
                              <a:lnTo>
                                <a:pt x="46" y="144"/>
                              </a:lnTo>
                              <a:lnTo>
                                <a:pt x="63" y="167"/>
                              </a:lnTo>
                              <a:lnTo>
                                <a:pt x="79" y="187"/>
                              </a:lnTo>
                              <a:lnTo>
                                <a:pt x="91" y="200"/>
                              </a:lnTo>
                              <a:lnTo>
                                <a:pt x="96" y="205"/>
                              </a:lnTo>
                              <a:lnTo>
                                <a:pt x="108" y="204"/>
                              </a:lnTo>
                              <a:lnTo>
                                <a:pt x="118" y="200"/>
                              </a:lnTo>
                              <a:lnTo>
                                <a:pt x="127" y="195"/>
                              </a:lnTo>
                              <a:lnTo>
                                <a:pt x="135" y="187"/>
                              </a:lnTo>
                              <a:lnTo>
                                <a:pt x="142" y="177"/>
                              </a:lnTo>
                              <a:lnTo>
                                <a:pt x="147" y="167"/>
                              </a:lnTo>
                              <a:lnTo>
                                <a:pt x="150" y="156"/>
                              </a:lnTo>
                              <a:lnTo>
                                <a:pt x="151" y="145"/>
                              </a:lnTo>
                              <a:lnTo>
                                <a:pt x="150" y="139"/>
                              </a:lnTo>
                              <a:lnTo>
                                <a:pt x="147" y="131"/>
                              </a:lnTo>
                              <a:lnTo>
                                <a:pt x="142" y="121"/>
                              </a:lnTo>
                              <a:lnTo>
                                <a:pt x="136" y="111"/>
                              </a:lnTo>
                              <a:lnTo>
                                <a:pt x="130" y="101"/>
                              </a:lnTo>
                              <a:lnTo>
                                <a:pt x="123" y="92"/>
                              </a:lnTo>
                              <a:lnTo>
                                <a:pt x="119" y="89"/>
                              </a:lnTo>
                              <a:lnTo>
                                <a:pt x="116" y="87"/>
                              </a:lnTo>
                              <a:lnTo>
                                <a:pt x="112" y="85"/>
                              </a:lnTo>
                              <a:lnTo>
                                <a:pt x="108" y="8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3" name="Freeform 8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51188" y="3051175"/>
                          <a:ext cx="30162" cy="60325"/>
                        </a:xfrm>
                        <a:custGeom>
                          <a:avLst/>
                          <a:gdLst>
                            <a:gd name="T0" fmla="*/ 0 w 61"/>
                            <a:gd name="T1" fmla="*/ 26 h 127"/>
                            <a:gd name="T2" fmla="*/ 1 w 61"/>
                            <a:gd name="T3" fmla="*/ 18 h 127"/>
                            <a:gd name="T4" fmla="*/ 1 w 61"/>
                            <a:gd name="T5" fmla="*/ 11 h 127"/>
                            <a:gd name="T6" fmla="*/ 1 w 61"/>
                            <a:gd name="T7" fmla="*/ 7 h 127"/>
                            <a:gd name="T8" fmla="*/ 4 w 61"/>
                            <a:gd name="T9" fmla="*/ 4 h 127"/>
                            <a:gd name="T10" fmla="*/ 6 w 61"/>
                            <a:gd name="T11" fmla="*/ 2 h 127"/>
                            <a:gd name="T12" fmla="*/ 10 w 61"/>
                            <a:gd name="T13" fmla="*/ 2 h 127"/>
                            <a:gd name="T14" fmla="*/ 17 w 61"/>
                            <a:gd name="T15" fmla="*/ 0 h 127"/>
                            <a:gd name="T16" fmla="*/ 25 w 61"/>
                            <a:gd name="T17" fmla="*/ 0 h 127"/>
                            <a:gd name="T18" fmla="*/ 34 w 61"/>
                            <a:gd name="T19" fmla="*/ 2 h 127"/>
                            <a:gd name="T20" fmla="*/ 42 w 61"/>
                            <a:gd name="T21" fmla="*/ 6 h 127"/>
                            <a:gd name="T22" fmla="*/ 49 w 61"/>
                            <a:gd name="T23" fmla="*/ 10 h 127"/>
                            <a:gd name="T24" fmla="*/ 54 w 61"/>
                            <a:gd name="T25" fmla="*/ 16 h 127"/>
                            <a:gd name="T26" fmla="*/ 57 w 61"/>
                            <a:gd name="T27" fmla="*/ 24 h 127"/>
                            <a:gd name="T28" fmla="*/ 60 w 61"/>
                            <a:gd name="T29" fmla="*/ 34 h 127"/>
                            <a:gd name="T30" fmla="*/ 60 w 61"/>
                            <a:gd name="T31" fmla="*/ 44 h 127"/>
                            <a:gd name="T32" fmla="*/ 61 w 61"/>
                            <a:gd name="T33" fmla="*/ 55 h 127"/>
                            <a:gd name="T34" fmla="*/ 61 w 61"/>
                            <a:gd name="T35" fmla="*/ 74 h 127"/>
                            <a:gd name="T36" fmla="*/ 61 w 61"/>
                            <a:gd name="T37" fmla="*/ 86 h 127"/>
                            <a:gd name="T38" fmla="*/ 61 w 61"/>
                            <a:gd name="T39" fmla="*/ 98 h 127"/>
                            <a:gd name="T40" fmla="*/ 61 w 61"/>
                            <a:gd name="T41" fmla="*/ 115 h 127"/>
                            <a:gd name="T42" fmla="*/ 60 w 61"/>
                            <a:gd name="T43" fmla="*/ 119 h 127"/>
                            <a:gd name="T44" fmla="*/ 57 w 61"/>
                            <a:gd name="T45" fmla="*/ 123 h 127"/>
                            <a:gd name="T46" fmla="*/ 54 w 61"/>
                            <a:gd name="T47" fmla="*/ 124 h 127"/>
                            <a:gd name="T48" fmla="*/ 50 w 61"/>
                            <a:gd name="T49" fmla="*/ 126 h 127"/>
                            <a:gd name="T50" fmla="*/ 42 w 61"/>
                            <a:gd name="T51" fmla="*/ 127 h 127"/>
                            <a:gd name="T52" fmla="*/ 37 w 61"/>
                            <a:gd name="T53" fmla="*/ 127 h 127"/>
                            <a:gd name="T54" fmla="*/ 29 w 61"/>
                            <a:gd name="T55" fmla="*/ 127 h 127"/>
                            <a:gd name="T56" fmla="*/ 25 w 61"/>
                            <a:gd name="T57" fmla="*/ 126 h 127"/>
                            <a:gd name="T58" fmla="*/ 22 w 61"/>
                            <a:gd name="T59" fmla="*/ 123 h 127"/>
                            <a:gd name="T60" fmla="*/ 21 w 61"/>
                            <a:gd name="T61" fmla="*/ 119 h 127"/>
                            <a:gd name="T62" fmla="*/ 22 w 61"/>
                            <a:gd name="T63" fmla="*/ 110 h 127"/>
                            <a:gd name="T64" fmla="*/ 25 w 61"/>
                            <a:gd name="T65" fmla="*/ 98 h 127"/>
                            <a:gd name="T66" fmla="*/ 24 w 61"/>
                            <a:gd name="T67" fmla="*/ 88 h 127"/>
                            <a:gd name="T68" fmla="*/ 21 w 61"/>
                            <a:gd name="T69" fmla="*/ 80 h 127"/>
                            <a:gd name="T70" fmla="*/ 17 w 61"/>
                            <a:gd name="T71" fmla="*/ 72 h 127"/>
                            <a:gd name="T72" fmla="*/ 13 w 61"/>
                            <a:gd name="T73" fmla="*/ 63 h 127"/>
                            <a:gd name="T74" fmla="*/ 8 w 61"/>
                            <a:gd name="T75" fmla="*/ 55 h 127"/>
                            <a:gd name="T76" fmla="*/ 4 w 61"/>
                            <a:gd name="T77" fmla="*/ 46 h 127"/>
                            <a:gd name="T78" fmla="*/ 1 w 61"/>
                            <a:gd name="T79" fmla="*/ 36 h 127"/>
                            <a:gd name="T80" fmla="*/ 0 w 61"/>
                            <a:gd name="T81" fmla="*/ 26 h 127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w 61"/>
                            <a:gd name="T124" fmla="*/ 0 h 127"/>
                            <a:gd name="T125" fmla="*/ 61 w 61"/>
                            <a:gd name="T126" fmla="*/ 127 h 127"/>
                          </a:gdLst>
                          <a:ahLst/>
                          <a:cxnLst>
                            <a:cxn ang="T82">
                              <a:pos x="T0" y="T1"/>
                            </a:cxn>
                            <a:cxn ang="T83">
                              <a:pos x="T2" y="T3"/>
                            </a:cxn>
                            <a:cxn ang="T84">
                              <a:pos x="T4" y="T5"/>
                            </a:cxn>
                            <a:cxn ang="T85">
                              <a:pos x="T6" y="T7"/>
                            </a:cxn>
                            <a:cxn ang="T86">
                              <a:pos x="T8" y="T9"/>
                            </a:cxn>
                            <a:cxn ang="T87">
                              <a:pos x="T10" y="T11"/>
                            </a:cxn>
                            <a:cxn ang="T88">
                              <a:pos x="T12" y="T13"/>
                            </a:cxn>
                            <a:cxn ang="T89">
                              <a:pos x="T14" y="T15"/>
                            </a:cxn>
                            <a:cxn ang="T90">
                              <a:pos x="T16" y="T17"/>
                            </a:cxn>
                            <a:cxn ang="T91">
                              <a:pos x="T18" y="T19"/>
                            </a:cxn>
                            <a:cxn ang="T92">
                              <a:pos x="T20" y="T21"/>
                            </a:cxn>
                            <a:cxn ang="T93">
                              <a:pos x="T22" y="T23"/>
                            </a:cxn>
                            <a:cxn ang="T94">
                              <a:pos x="T24" y="T25"/>
                            </a:cxn>
                            <a:cxn ang="T95">
                              <a:pos x="T26" y="T27"/>
                            </a:cxn>
                            <a:cxn ang="T96">
                              <a:pos x="T28" y="T29"/>
                            </a:cxn>
                            <a:cxn ang="T97">
                              <a:pos x="T30" y="T31"/>
                            </a:cxn>
                            <a:cxn ang="T98">
                              <a:pos x="T32" y="T33"/>
                            </a:cxn>
                            <a:cxn ang="T99">
                              <a:pos x="T34" y="T35"/>
                            </a:cxn>
                            <a:cxn ang="T100">
                              <a:pos x="T36" y="T37"/>
                            </a:cxn>
                            <a:cxn ang="T101">
                              <a:pos x="T38" y="T39"/>
                            </a:cxn>
                            <a:cxn ang="T102">
                              <a:pos x="T40" y="T41"/>
                            </a:cxn>
                            <a:cxn ang="T103">
                              <a:pos x="T42" y="T43"/>
                            </a:cxn>
                            <a:cxn ang="T104">
                              <a:pos x="T44" y="T45"/>
                            </a:cxn>
                            <a:cxn ang="T105">
                              <a:pos x="T46" y="T47"/>
                            </a:cxn>
                            <a:cxn ang="T106">
                              <a:pos x="T48" y="T49"/>
                            </a:cxn>
                            <a:cxn ang="T107">
                              <a:pos x="T50" y="T51"/>
                            </a:cxn>
                            <a:cxn ang="T108">
                              <a:pos x="T52" y="T53"/>
                            </a:cxn>
                            <a:cxn ang="T109">
                              <a:pos x="T54" y="T55"/>
                            </a:cxn>
                            <a:cxn ang="T110">
                              <a:pos x="T56" y="T57"/>
                            </a:cxn>
                            <a:cxn ang="T111">
                              <a:pos x="T58" y="T59"/>
                            </a:cxn>
                            <a:cxn ang="T112">
                              <a:pos x="T60" y="T61"/>
                            </a:cxn>
                            <a:cxn ang="T113">
                              <a:pos x="T62" y="T63"/>
                            </a:cxn>
                            <a:cxn ang="T114">
                              <a:pos x="T64" y="T65"/>
                            </a:cxn>
                            <a:cxn ang="T115">
                              <a:pos x="T66" y="T67"/>
                            </a:cxn>
                            <a:cxn ang="T116">
                              <a:pos x="T68" y="T69"/>
                            </a:cxn>
                            <a:cxn ang="T117">
                              <a:pos x="T70" y="T71"/>
                            </a:cxn>
                            <a:cxn ang="T118">
                              <a:pos x="T72" y="T73"/>
                            </a:cxn>
                            <a:cxn ang="T119">
                              <a:pos x="T74" y="T75"/>
                            </a:cxn>
                            <a:cxn ang="T120">
                              <a:pos x="T76" y="T77"/>
                            </a:cxn>
                            <a:cxn ang="T121">
                              <a:pos x="T78" y="T79"/>
                            </a:cxn>
                            <a:cxn ang="T122">
                              <a:pos x="T80" y="T81"/>
                            </a:cxn>
                          </a:cxnLst>
                          <a:rect l="T123" t="T124" r="T125" b="T126"/>
                          <a:pathLst>
                            <a:path w="61" h="127">
                              <a:moveTo>
                                <a:pt x="0" y="26"/>
                              </a:moveTo>
                              <a:lnTo>
                                <a:pt x="1" y="18"/>
                              </a:lnTo>
                              <a:lnTo>
                                <a:pt x="1" y="11"/>
                              </a:lnTo>
                              <a:lnTo>
                                <a:pt x="1" y="7"/>
                              </a:lnTo>
                              <a:lnTo>
                                <a:pt x="4" y="4"/>
                              </a:lnTo>
                              <a:lnTo>
                                <a:pt x="6" y="2"/>
                              </a:lnTo>
                              <a:lnTo>
                                <a:pt x="10" y="2"/>
                              </a:lnTo>
                              <a:lnTo>
                                <a:pt x="17" y="0"/>
                              </a:lnTo>
                              <a:lnTo>
                                <a:pt x="25" y="0"/>
                              </a:lnTo>
                              <a:lnTo>
                                <a:pt x="34" y="2"/>
                              </a:lnTo>
                              <a:lnTo>
                                <a:pt x="42" y="6"/>
                              </a:lnTo>
                              <a:lnTo>
                                <a:pt x="49" y="10"/>
                              </a:lnTo>
                              <a:lnTo>
                                <a:pt x="54" y="16"/>
                              </a:lnTo>
                              <a:lnTo>
                                <a:pt x="57" y="24"/>
                              </a:lnTo>
                              <a:lnTo>
                                <a:pt x="60" y="34"/>
                              </a:lnTo>
                              <a:lnTo>
                                <a:pt x="60" y="44"/>
                              </a:lnTo>
                              <a:lnTo>
                                <a:pt x="61" y="55"/>
                              </a:lnTo>
                              <a:lnTo>
                                <a:pt x="61" y="74"/>
                              </a:lnTo>
                              <a:lnTo>
                                <a:pt x="61" y="86"/>
                              </a:lnTo>
                              <a:lnTo>
                                <a:pt x="61" y="98"/>
                              </a:lnTo>
                              <a:lnTo>
                                <a:pt x="61" y="115"/>
                              </a:lnTo>
                              <a:lnTo>
                                <a:pt x="60" y="119"/>
                              </a:lnTo>
                              <a:lnTo>
                                <a:pt x="57" y="123"/>
                              </a:lnTo>
                              <a:lnTo>
                                <a:pt x="54" y="124"/>
                              </a:lnTo>
                              <a:lnTo>
                                <a:pt x="50" y="126"/>
                              </a:lnTo>
                              <a:lnTo>
                                <a:pt x="42" y="127"/>
                              </a:lnTo>
                              <a:lnTo>
                                <a:pt x="37" y="127"/>
                              </a:lnTo>
                              <a:lnTo>
                                <a:pt x="29" y="127"/>
                              </a:lnTo>
                              <a:lnTo>
                                <a:pt x="25" y="126"/>
                              </a:lnTo>
                              <a:lnTo>
                                <a:pt x="22" y="123"/>
                              </a:lnTo>
                              <a:lnTo>
                                <a:pt x="21" y="119"/>
                              </a:lnTo>
                              <a:lnTo>
                                <a:pt x="22" y="110"/>
                              </a:lnTo>
                              <a:lnTo>
                                <a:pt x="25" y="98"/>
                              </a:lnTo>
                              <a:lnTo>
                                <a:pt x="24" y="88"/>
                              </a:lnTo>
                              <a:lnTo>
                                <a:pt x="21" y="80"/>
                              </a:lnTo>
                              <a:lnTo>
                                <a:pt x="17" y="72"/>
                              </a:lnTo>
                              <a:lnTo>
                                <a:pt x="13" y="63"/>
                              </a:lnTo>
                              <a:lnTo>
                                <a:pt x="8" y="55"/>
                              </a:lnTo>
                              <a:lnTo>
                                <a:pt x="4" y="46"/>
                              </a:lnTo>
                              <a:lnTo>
                                <a:pt x="1" y="36"/>
                              </a:lnTo>
                              <a:lnTo>
                                <a:pt x="0" y="2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4" name="Freeform 8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62388" y="3086100"/>
                          <a:ext cx="65087" cy="47625"/>
                        </a:xfrm>
                        <a:custGeom>
                          <a:avLst/>
                          <a:gdLst>
                            <a:gd name="T0" fmla="*/ 114 w 132"/>
                            <a:gd name="T1" fmla="*/ 29 h 96"/>
                            <a:gd name="T2" fmla="*/ 114 w 132"/>
                            <a:gd name="T3" fmla="*/ 0 h 96"/>
                            <a:gd name="T4" fmla="*/ 92 w 132"/>
                            <a:gd name="T5" fmla="*/ 0 h 96"/>
                            <a:gd name="T6" fmla="*/ 78 w 132"/>
                            <a:gd name="T7" fmla="*/ 0 h 96"/>
                            <a:gd name="T8" fmla="*/ 66 w 132"/>
                            <a:gd name="T9" fmla="*/ 0 h 96"/>
                            <a:gd name="T10" fmla="*/ 53 w 132"/>
                            <a:gd name="T11" fmla="*/ 4 h 96"/>
                            <a:gd name="T12" fmla="*/ 40 w 132"/>
                            <a:gd name="T13" fmla="*/ 9 h 96"/>
                            <a:gd name="T14" fmla="*/ 28 w 132"/>
                            <a:gd name="T15" fmla="*/ 17 h 96"/>
                            <a:gd name="T16" fmla="*/ 21 w 132"/>
                            <a:gd name="T17" fmla="*/ 21 h 96"/>
                            <a:gd name="T18" fmla="*/ 17 w 132"/>
                            <a:gd name="T19" fmla="*/ 26 h 96"/>
                            <a:gd name="T20" fmla="*/ 12 w 132"/>
                            <a:gd name="T21" fmla="*/ 32 h 96"/>
                            <a:gd name="T22" fmla="*/ 8 w 132"/>
                            <a:gd name="T23" fmla="*/ 37 h 96"/>
                            <a:gd name="T24" fmla="*/ 4 w 132"/>
                            <a:gd name="T25" fmla="*/ 44 h 96"/>
                            <a:gd name="T26" fmla="*/ 1 w 132"/>
                            <a:gd name="T27" fmla="*/ 50 h 96"/>
                            <a:gd name="T28" fmla="*/ 0 w 132"/>
                            <a:gd name="T29" fmla="*/ 58 h 96"/>
                            <a:gd name="T30" fmla="*/ 0 w 132"/>
                            <a:gd name="T31" fmla="*/ 65 h 96"/>
                            <a:gd name="T32" fmla="*/ 1 w 132"/>
                            <a:gd name="T33" fmla="*/ 72 h 96"/>
                            <a:gd name="T34" fmla="*/ 5 w 132"/>
                            <a:gd name="T35" fmla="*/ 78 h 96"/>
                            <a:gd name="T36" fmla="*/ 10 w 132"/>
                            <a:gd name="T37" fmla="*/ 82 h 96"/>
                            <a:gd name="T38" fmla="*/ 16 w 132"/>
                            <a:gd name="T39" fmla="*/ 88 h 96"/>
                            <a:gd name="T40" fmla="*/ 24 w 132"/>
                            <a:gd name="T41" fmla="*/ 90 h 96"/>
                            <a:gd name="T42" fmla="*/ 30 w 132"/>
                            <a:gd name="T43" fmla="*/ 93 h 96"/>
                            <a:gd name="T44" fmla="*/ 37 w 132"/>
                            <a:gd name="T45" fmla="*/ 96 h 96"/>
                            <a:gd name="T46" fmla="*/ 42 w 132"/>
                            <a:gd name="T47" fmla="*/ 96 h 96"/>
                            <a:gd name="T48" fmla="*/ 66 w 132"/>
                            <a:gd name="T49" fmla="*/ 94 h 96"/>
                            <a:gd name="T50" fmla="*/ 86 w 132"/>
                            <a:gd name="T51" fmla="*/ 92 h 96"/>
                            <a:gd name="T52" fmla="*/ 97 w 132"/>
                            <a:gd name="T53" fmla="*/ 90 h 96"/>
                            <a:gd name="T54" fmla="*/ 108 w 132"/>
                            <a:gd name="T55" fmla="*/ 90 h 96"/>
                            <a:gd name="T56" fmla="*/ 120 w 132"/>
                            <a:gd name="T57" fmla="*/ 92 h 96"/>
                            <a:gd name="T58" fmla="*/ 132 w 132"/>
                            <a:gd name="T59" fmla="*/ 96 h 96"/>
                            <a:gd name="T60" fmla="*/ 132 w 132"/>
                            <a:gd name="T61" fmla="*/ 65 h 96"/>
                            <a:gd name="T62" fmla="*/ 125 w 132"/>
                            <a:gd name="T63" fmla="*/ 65 h 96"/>
                            <a:gd name="T64" fmla="*/ 120 w 132"/>
                            <a:gd name="T65" fmla="*/ 64 h 96"/>
                            <a:gd name="T66" fmla="*/ 114 w 132"/>
                            <a:gd name="T67" fmla="*/ 61 h 96"/>
                            <a:gd name="T68" fmla="*/ 109 w 132"/>
                            <a:gd name="T69" fmla="*/ 60 h 96"/>
                            <a:gd name="T70" fmla="*/ 101 w 132"/>
                            <a:gd name="T71" fmla="*/ 56 h 96"/>
                            <a:gd name="T72" fmla="*/ 96 w 132"/>
                            <a:gd name="T73" fmla="*/ 53 h 96"/>
                            <a:gd name="T74" fmla="*/ 104 w 132"/>
                            <a:gd name="T75" fmla="*/ 48 h 96"/>
                            <a:gd name="T76" fmla="*/ 109 w 132"/>
                            <a:gd name="T77" fmla="*/ 41 h 96"/>
                            <a:gd name="T78" fmla="*/ 113 w 132"/>
                            <a:gd name="T79" fmla="*/ 34 h 96"/>
                            <a:gd name="T80" fmla="*/ 114 w 132"/>
                            <a:gd name="T81" fmla="*/ 29 h 9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w 132"/>
                            <a:gd name="T124" fmla="*/ 0 h 96"/>
                            <a:gd name="T125" fmla="*/ 132 w 132"/>
                            <a:gd name="T126" fmla="*/ 96 h 96"/>
                          </a:gdLst>
                          <a:ahLst/>
                          <a:cxnLst>
                            <a:cxn ang="T82">
                              <a:pos x="T0" y="T1"/>
                            </a:cxn>
                            <a:cxn ang="T83">
                              <a:pos x="T2" y="T3"/>
                            </a:cxn>
                            <a:cxn ang="T84">
                              <a:pos x="T4" y="T5"/>
                            </a:cxn>
                            <a:cxn ang="T85">
                              <a:pos x="T6" y="T7"/>
                            </a:cxn>
                            <a:cxn ang="T86">
                              <a:pos x="T8" y="T9"/>
                            </a:cxn>
                            <a:cxn ang="T87">
                              <a:pos x="T10" y="T11"/>
                            </a:cxn>
                            <a:cxn ang="T88">
                              <a:pos x="T12" y="T13"/>
                            </a:cxn>
                            <a:cxn ang="T89">
                              <a:pos x="T14" y="T15"/>
                            </a:cxn>
                            <a:cxn ang="T90">
                              <a:pos x="T16" y="T17"/>
                            </a:cxn>
                            <a:cxn ang="T91">
                              <a:pos x="T18" y="T19"/>
                            </a:cxn>
                            <a:cxn ang="T92">
                              <a:pos x="T20" y="T21"/>
                            </a:cxn>
                            <a:cxn ang="T93">
                              <a:pos x="T22" y="T23"/>
                            </a:cxn>
                            <a:cxn ang="T94">
                              <a:pos x="T24" y="T25"/>
                            </a:cxn>
                            <a:cxn ang="T95">
                              <a:pos x="T26" y="T27"/>
                            </a:cxn>
                            <a:cxn ang="T96">
                              <a:pos x="T28" y="T29"/>
                            </a:cxn>
                            <a:cxn ang="T97">
                              <a:pos x="T30" y="T31"/>
                            </a:cxn>
                            <a:cxn ang="T98">
                              <a:pos x="T32" y="T33"/>
                            </a:cxn>
                            <a:cxn ang="T99">
                              <a:pos x="T34" y="T35"/>
                            </a:cxn>
                            <a:cxn ang="T100">
                              <a:pos x="T36" y="T37"/>
                            </a:cxn>
                            <a:cxn ang="T101">
                              <a:pos x="T38" y="T39"/>
                            </a:cxn>
                            <a:cxn ang="T102">
                              <a:pos x="T40" y="T41"/>
                            </a:cxn>
                            <a:cxn ang="T103">
                              <a:pos x="T42" y="T43"/>
                            </a:cxn>
                            <a:cxn ang="T104">
                              <a:pos x="T44" y="T45"/>
                            </a:cxn>
                            <a:cxn ang="T105">
                              <a:pos x="T46" y="T47"/>
                            </a:cxn>
                            <a:cxn ang="T106">
                              <a:pos x="T48" y="T49"/>
                            </a:cxn>
                            <a:cxn ang="T107">
                              <a:pos x="T50" y="T51"/>
                            </a:cxn>
                            <a:cxn ang="T108">
                              <a:pos x="T52" y="T53"/>
                            </a:cxn>
                            <a:cxn ang="T109">
                              <a:pos x="T54" y="T55"/>
                            </a:cxn>
                            <a:cxn ang="T110">
                              <a:pos x="T56" y="T57"/>
                            </a:cxn>
                            <a:cxn ang="T111">
                              <a:pos x="T58" y="T59"/>
                            </a:cxn>
                            <a:cxn ang="T112">
                              <a:pos x="T60" y="T61"/>
                            </a:cxn>
                            <a:cxn ang="T113">
                              <a:pos x="T62" y="T63"/>
                            </a:cxn>
                            <a:cxn ang="T114">
                              <a:pos x="T64" y="T65"/>
                            </a:cxn>
                            <a:cxn ang="T115">
                              <a:pos x="T66" y="T67"/>
                            </a:cxn>
                            <a:cxn ang="T116">
                              <a:pos x="T68" y="T69"/>
                            </a:cxn>
                            <a:cxn ang="T117">
                              <a:pos x="T70" y="T71"/>
                            </a:cxn>
                            <a:cxn ang="T118">
                              <a:pos x="T72" y="T73"/>
                            </a:cxn>
                            <a:cxn ang="T119">
                              <a:pos x="T74" y="T75"/>
                            </a:cxn>
                            <a:cxn ang="T120">
                              <a:pos x="T76" y="T77"/>
                            </a:cxn>
                            <a:cxn ang="T121">
                              <a:pos x="T78" y="T79"/>
                            </a:cxn>
                            <a:cxn ang="T122">
                              <a:pos x="T80" y="T81"/>
                            </a:cxn>
                          </a:cxnLst>
                          <a:rect l="T123" t="T124" r="T125" b="T126"/>
                          <a:pathLst>
                            <a:path w="132" h="96">
                              <a:moveTo>
                                <a:pt x="114" y="29"/>
                              </a:moveTo>
                              <a:lnTo>
                                <a:pt x="114" y="0"/>
                              </a:lnTo>
                              <a:lnTo>
                                <a:pt x="92" y="0"/>
                              </a:lnTo>
                              <a:lnTo>
                                <a:pt x="78" y="0"/>
                              </a:lnTo>
                              <a:lnTo>
                                <a:pt x="66" y="0"/>
                              </a:lnTo>
                              <a:lnTo>
                                <a:pt x="53" y="4"/>
                              </a:lnTo>
                              <a:lnTo>
                                <a:pt x="40" y="9"/>
                              </a:lnTo>
                              <a:lnTo>
                                <a:pt x="28" y="17"/>
                              </a:lnTo>
                              <a:lnTo>
                                <a:pt x="21" y="21"/>
                              </a:lnTo>
                              <a:lnTo>
                                <a:pt x="17" y="26"/>
                              </a:lnTo>
                              <a:lnTo>
                                <a:pt x="12" y="32"/>
                              </a:lnTo>
                              <a:lnTo>
                                <a:pt x="8" y="37"/>
                              </a:lnTo>
                              <a:lnTo>
                                <a:pt x="4" y="44"/>
                              </a:lnTo>
                              <a:lnTo>
                                <a:pt x="1" y="50"/>
                              </a:lnTo>
                              <a:lnTo>
                                <a:pt x="0" y="58"/>
                              </a:lnTo>
                              <a:lnTo>
                                <a:pt x="0" y="65"/>
                              </a:lnTo>
                              <a:lnTo>
                                <a:pt x="1" y="72"/>
                              </a:lnTo>
                              <a:lnTo>
                                <a:pt x="5" y="78"/>
                              </a:lnTo>
                              <a:lnTo>
                                <a:pt x="10" y="82"/>
                              </a:lnTo>
                              <a:lnTo>
                                <a:pt x="16" y="88"/>
                              </a:lnTo>
                              <a:lnTo>
                                <a:pt x="24" y="90"/>
                              </a:lnTo>
                              <a:lnTo>
                                <a:pt x="30" y="93"/>
                              </a:lnTo>
                              <a:lnTo>
                                <a:pt x="37" y="96"/>
                              </a:lnTo>
                              <a:lnTo>
                                <a:pt x="42" y="96"/>
                              </a:lnTo>
                              <a:lnTo>
                                <a:pt x="66" y="94"/>
                              </a:lnTo>
                              <a:lnTo>
                                <a:pt x="86" y="92"/>
                              </a:lnTo>
                              <a:lnTo>
                                <a:pt x="97" y="90"/>
                              </a:lnTo>
                              <a:lnTo>
                                <a:pt x="108" y="90"/>
                              </a:lnTo>
                              <a:lnTo>
                                <a:pt x="120" y="92"/>
                              </a:lnTo>
                              <a:lnTo>
                                <a:pt x="132" y="96"/>
                              </a:lnTo>
                              <a:lnTo>
                                <a:pt x="132" y="65"/>
                              </a:lnTo>
                              <a:lnTo>
                                <a:pt x="125" y="65"/>
                              </a:lnTo>
                              <a:lnTo>
                                <a:pt x="120" y="64"/>
                              </a:lnTo>
                              <a:lnTo>
                                <a:pt x="114" y="61"/>
                              </a:lnTo>
                              <a:lnTo>
                                <a:pt x="109" y="60"/>
                              </a:lnTo>
                              <a:lnTo>
                                <a:pt x="101" y="56"/>
                              </a:lnTo>
                              <a:lnTo>
                                <a:pt x="96" y="53"/>
                              </a:lnTo>
                              <a:lnTo>
                                <a:pt x="104" y="48"/>
                              </a:lnTo>
                              <a:lnTo>
                                <a:pt x="109" y="41"/>
                              </a:lnTo>
                              <a:lnTo>
                                <a:pt x="113" y="34"/>
                              </a:lnTo>
                              <a:lnTo>
                                <a:pt x="114" y="2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5" name="Freeform 8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008438" y="3162300"/>
                          <a:ext cx="28575" cy="20638"/>
                        </a:xfrm>
                        <a:custGeom>
                          <a:avLst/>
                          <a:gdLst>
                            <a:gd name="T0" fmla="*/ 0 w 60"/>
                            <a:gd name="T1" fmla="*/ 0 h 44"/>
                            <a:gd name="T2" fmla="*/ 0 w 60"/>
                            <a:gd name="T3" fmla="*/ 36 h 44"/>
                            <a:gd name="T4" fmla="*/ 5 w 60"/>
                            <a:gd name="T5" fmla="*/ 40 h 44"/>
                            <a:gd name="T6" fmla="*/ 12 w 60"/>
                            <a:gd name="T7" fmla="*/ 42 h 44"/>
                            <a:gd name="T8" fmla="*/ 21 w 60"/>
                            <a:gd name="T9" fmla="*/ 44 h 44"/>
                            <a:gd name="T10" fmla="*/ 29 w 60"/>
                            <a:gd name="T11" fmla="*/ 42 h 44"/>
                            <a:gd name="T12" fmla="*/ 38 w 60"/>
                            <a:gd name="T13" fmla="*/ 40 h 44"/>
                            <a:gd name="T14" fmla="*/ 46 w 60"/>
                            <a:gd name="T15" fmla="*/ 36 h 44"/>
                            <a:gd name="T16" fmla="*/ 50 w 60"/>
                            <a:gd name="T17" fmla="*/ 32 h 44"/>
                            <a:gd name="T18" fmla="*/ 54 w 60"/>
                            <a:gd name="T19" fmla="*/ 28 h 44"/>
                            <a:gd name="T20" fmla="*/ 57 w 60"/>
                            <a:gd name="T21" fmla="*/ 24 h 44"/>
                            <a:gd name="T22" fmla="*/ 60 w 60"/>
                            <a:gd name="T23" fmla="*/ 18 h 44"/>
                            <a:gd name="T24" fmla="*/ 49 w 60"/>
                            <a:gd name="T25" fmla="*/ 17 h 44"/>
                            <a:gd name="T26" fmla="*/ 41 w 60"/>
                            <a:gd name="T27" fmla="*/ 16 h 44"/>
                            <a:gd name="T28" fmla="*/ 34 w 60"/>
                            <a:gd name="T29" fmla="*/ 14 h 44"/>
                            <a:gd name="T30" fmla="*/ 28 w 60"/>
                            <a:gd name="T31" fmla="*/ 12 h 44"/>
                            <a:gd name="T32" fmla="*/ 14 w 60"/>
                            <a:gd name="T33" fmla="*/ 5 h 44"/>
                            <a:gd name="T34" fmla="*/ 0 w 60"/>
                            <a:gd name="T35" fmla="*/ 0 h 44"/>
                            <a:gd name="T36" fmla="*/ 0 60000 65536"/>
                            <a:gd name="T37" fmla="*/ 0 60000 65536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w 60"/>
                            <a:gd name="T55" fmla="*/ 0 h 44"/>
                            <a:gd name="T56" fmla="*/ 60 w 60"/>
                            <a:gd name="T57" fmla="*/ 44 h 44"/>
                          </a:gdLst>
                          <a:ahLst/>
                          <a:cxnLst>
                            <a:cxn ang="T36">
                              <a:pos x="T0" y="T1"/>
                            </a:cxn>
                            <a:cxn ang="T37">
                              <a:pos x="T2" y="T3"/>
                            </a:cxn>
                            <a:cxn ang="T38">
                              <a:pos x="T4" y="T5"/>
                            </a:cxn>
                            <a:cxn ang="T39">
                              <a:pos x="T6" y="T7"/>
                            </a:cxn>
                            <a:cxn ang="T40">
                              <a:pos x="T8" y="T9"/>
                            </a:cxn>
                            <a:cxn ang="T41">
                              <a:pos x="T10" y="T11"/>
                            </a:cxn>
                            <a:cxn ang="T42">
                              <a:pos x="T12" y="T13"/>
                            </a:cxn>
                            <a:cxn ang="T43">
                              <a:pos x="T14" y="T15"/>
                            </a:cxn>
                            <a:cxn ang="T44">
                              <a:pos x="T16" y="T17"/>
                            </a:cxn>
                            <a:cxn ang="T45">
                              <a:pos x="T18" y="T19"/>
                            </a:cxn>
                            <a:cxn ang="T46">
                              <a:pos x="T20" y="T21"/>
                            </a:cxn>
                            <a:cxn ang="T47">
                              <a:pos x="T22" y="T23"/>
                            </a:cxn>
                            <a:cxn ang="T48">
                              <a:pos x="T24" y="T25"/>
                            </a:cxn>
                            <a:cxn ang="T49">
                              <a:pos x="T26" y="T27"/>
                            </a:cxn>
                            <a:cxn ang="T50">
                              <a:pos x="T28" y="T29"/>
                            </a:cxn>
                            <a:cxn ang="T51">
                              <a:pos x="T30" y="T31"/>
                            </a:cxn>
                            <a:cxn ang="T52">
                              <a:pos x="T32" y="T33"/>
                            </a:cxn>
                            <a:cxn ang="T53">
                              <a:pos x="T34" y="T35"/>
                            </a:cxn>
                          </a:cxnLst>
                          <a:rect l="T54" t="T55" r="T56" b="T57"/>
                          <a:pathLst>
                            <a:path w="60" h="44">
                              <a:moveTo>
                                <a:pt x="0" y="0"/>
                              </a:moveTo>
                              <a:lnTo>
                                <a:pt x="0" y="36"/>
                              </a:lnTo>
                              <a:lnTo>
                                <a:pt x="5" y="40"/>
                              </a:lnTo>
                              <a:lnTo>
                                <a:pt x="12" y="42"/>
                              </a:lnTo>
                              <a:lnTo>
                                <a:pt x="21" y="44"/>
                              </a:lnTo>
                              <a:lnTo>
                                <a:pt x="29" y="42"/>
                              </a:lnTo>
                              <a:lnTo>
                                <a:pt x="38" y="40"/>
                              </a:lnTo>
                              <a:lnTo>
                                <a:pt x="46" y="36"/>
                              </a:lnTo>
                              <a:lnTo>
                                <a:pt x="50" y="32"/>
                              </a:lnTo>
                              <a:lnTo>
                                <a:pt x="54" y="28"/>
                              </a:lnTo>
                              <a:lnTo>
                                <a:pt x="57" y="24"/>
                              </a:lnTo>
                              <a:lnTo>
                                <a:pt x="60" y="18"/>
                              </a:lnTo>
                              <a:lnTo>
                                <a:pt x="49" y="17"/>
                              </a:lnTo>
                              <a:lnTo>
                                <a:pt x="41" y="16"/>
                              </a:lnTo>
                              <a:lnTo>
                                <a:pt x="34" y="14"/>
                              </a:lnTo>
                              <a:lnTo>
                                <a:pt x="28" y="12"/>
                              </a:lnTo>
                              <a:lnTo>
                                <a:pt x="14" y="5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6" name="Freeform 8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087813" y="3255963"/>
                          <a:ext cx="58737" cy="38100"/>
                        </a:xfrm>
                        <a:custGeom>
                          <a:avLst/>
                          <a:gdLst>
                            <a:gd name="T0" fmla="*/ 66 w 120"/>
                            <a:gd name="T1" fmla="*/ 0 h 77"/>
                            <a:gd name="T2" fmla="*/ 64 w 120"/>
                            <a:gd name="T3" fmla="*/ 5 h 77"/>
                            <a:gd name="T4" fmla="*/ 62 w 120"/>
                            <a:gd name="T5" fmla="*/ 9 h 77"/>
                            <a:gd name="T6" fmla="*/ 58 w 120"/>
                            <a:gd name="T7" fmla="*/ 13 h 77"/>
                            <a:gd name="T8" fmla="*/ 54 w 120"/>
                            <a:gd name="T9" fmla="*/ 16 h 77"/>
                            <a:gd name="T10" fmla="*/ 43 w 120"/>
                            <a:gd name="T11" fmla="*/ 22 h 77"/>
                            <a:gd name="T12" fmla="*/ 31 w 120"/>
                            <a:gd name="T13" fmla="*/ 26 h 77"/>
                            <a:gd name="T14" fmla="*/ 19 w 120"/>
                            <a:gd name="T15" fmla="*/ 32 h 77"/>
                            <a:gd name="T16" fmla="*/ 10 w 120"/>
                            <a:gd name="T17" fmla="*/ 37 h 77"/>
                            <a:gd name="T18" fmla="*/ 6 w 120"/>
                            <a:gd name="T19" fmla="*/ 40 h 77"/>
                            <a:gd name="T20" fmla="*/ 3 w 120"/>
                            <a:gd name="T21" fmla="*/ 44 h 77"/>
                            <a:gd name="T22" fmla="*/ 0 w 120"/>
                            <a:gd name="T23" fmla="*/ 48 h 77"/>
                            <a:gd name="T24" fmla="*/ 0 w 120"/>
                            <a:gd name="T25" fmla="*/ 53 h 77"/>
                            <a:gd name="T26" fmla="*/ 0 w 120"/>
                            <a:gd name="T27" fmla="*/ 60 h 77"/>
                            <a:gd name="T28" fmla="*/ 3 w 120"/>
                            <a:gd name="T29" fmla="*/ 65 h 77"/>
                            <a:gd name="T30" fmla="*/ 7 w 120"/>
                            <a:gd name="T31" fmla="*/ 69 h 77"/>
                            <a:gd name="T32" fmla="*/ 11 w 120"/>
                            <a:gd name="T33" fmla="*/ 72 h 77"/>
                            <a:gd name="T34" fmla="*/ 15 w 120"/>
                            <a:gd name="T35" fmla="*/ 74 h 77"/>
                            <a:gd name="T36" fmla="*/ 20 w 120"/>
                            <a:gd name="T37" fmla="*/ 77 h 77"/>
                            <a:gd name="T38" fmla="*/ 26 w 120"/>
                            <a:gd name="T39" fmla="*/ 77 h 77"/>
                            <a:gd name="T40" fmla="*/ 30 w 120"/>
                            <a:gd name="T41" fmla="*/ 77 h 77"/>
                            <a:gd name="T42" fmla="*/ 39 w 120"/>
                            <a:gd name="T43" fmla="*/ 76 h 77"/>
                            <a:gd name="T44" fmla="*/ 52 w 120"/>
                            <a:gd name="T45" fmla="*/ 72 h 77"/>
                            <a:gd name="T46" fmla="*/ 67 w 120"/>
                            <a:gd name="T47" fmla="*/ 65 h 77"/>
                            <a:gd name="T48" fmla="*/ 82 w 120"/>
                            <a:gd name="T49" fmla="*/ 57 h 77"/>
                            <a:gd name="T50" fmla="*/ 96 w 120"/>
                            <a:gd name="T51" fmla="*/ 49 h 77"/>
                            <a:gd name="T52" fmla="*/ 108 w 120"/>
                            <a:gd name="T53" fmla="*/ 40 h 77"/>
                            <a:gd name="T54" fmla="*/ 114 w 120"/>
                            <a:gd name="T55" fmla="*/ 36 h 77"/>
                            <a:gd name="T56" fmla="*/ 118 w 120"/>
                            <a:gd name="T57" fmla="*/ 30 h 77"/>
                            <a:gd name="T58" fmla="*/ 120 w 120"/>
                            <a:gd name="T59" fmla="*/ 26 h 77"/>
                            <a:gd name="T60" fmla="*/ 120 w 120"/>
                            <a:gd name="T61" fmla="*/ 24 h 77"/>
                            <a:gd name="T62" fmla="*/ 119 w 120"/>
                            <a:gd name="T63" fmla="*/ 18 h 77"/>
                            <a:gd name="T64" fmla="*/ 115 w 120"/>
                            <a:gd name="T65" fmla="*/ 14 h 77"/>
                            <a:gd name="T66" fmla="*/ 108 w 120"/>
                            <a:gd name="T67" fmla="*/ 10 h 77"/>
                            <a:gd name="T68" fmla="*/ 100 w 120"/>
                            <a:gd name="T69" fmla="*/ 6 h 77"/>
                            <a:gd name="T70" fmla="*/ 91 w 120"/>
                            <a:gd name="T71" fmla="*/ 4 h 77"/>
                            <a:gd name="T72" fmla="*/ 83 w 120"/>
                            <a:gd name="T73" fmla="*/ 1 h 77"/>
                            <a:gd name="T74" fmla="*/ 74 w 120"/>
                            <a:gd name="T75" fmla="*/ 0 h 77"/>
                            <a:gd name="T76" fmla="*/ 66 w 120"/>
                            <a:gd name="T77" fmla="*/ 0 h 77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w 120"/>
                            <a:gd name="T118" fmla="*/ 0 h 77"/>
                            <a:gd name="T119" fmla="*/ 120 w 120"/>
                            <a:gd name="T120" fmla="*/ 77 h 77"/>
                          </a:gdLst>
                          <a:ahLst/>
                          <a:cxnLst>
                            <a:cxn ang="T78">
                              <a:pos x="T0" y="T1"/>
                            </a:cxn>
                            <a:cxn ang="T79">
                              <a:pos x="T2" y="T3"/>
                            </a:cxn>
                            <a:cxn ang="T80">
                              <a:pos x="T4" y="T5"/>
                            </a:cxn>
                            <a:cxn ang="T81">
                              <a:pos x="T6" y="T7"/>
                            </a:cxn>
                            <a:cxn ang="T82">
                              <a:pos x="T8" y="T9"/>
                            </a:cxn>
                            <a:cxn ang="T83">
                              <a:pos x="T10" y="T11"/>
                            </a:cxn>
                            <a:cxn ang="T84">
                              <a:pos x="T12" y="T13"/>
                            </a:cxn>
                            <a:cxn ang="T85">
                              <a:pos x="T14" y="T15"/>
                            </a:cxn>
                            <a:cxn ang="T86">
                              <a:pos x="T16" y="T17"/>
                            </a:cxn>
                            <a:cxn ang="T87">
                              <a:pos x="T18" y="T19"/>
                            </a:cxn>
                            <a:cxn ang="T88">
                              <a:pos x="T20" y="T21"/>
                            </a:cxn>
                            <a:cxn ang="T89">
                              <a:pos x="T22" y="T23"/>
                            </a:cxn>
                            <a:cxn ang="T90">
                              <a:pos x="T24" y="T25"/>
                            </a:cxn>
                            <a:cxn ang="T91">
                              <a:pos x="T26" y="T27"/>
                            </a:cxn>
                            <a:cxn ang="T92">
                              <a:pos x="T28" y="T29"/>
                            </a:cxn>
                            <a:cxn ang="T93">
                              <a:pos x="T30" y="T31"/>
                            </a:cxn>
                            <a:cxn ang="T94">
                              <a:pos x="T32" y="T33"/>
                            </a:cxn>
                            <a:cxn ang="T95">
                              <a:pos x="T34" y="T35"/>
                            </a:cxn>
                            <a:cxn ang="T96">
                              <a:pos x="T36" y="T37"/>
                            </a:cxn>
                            <a:cxn ang="T97">
                              <a:pos x="T38" y="T39"/>
                            </a:cxn>
                            <a:cxn ang="T98">
                              <a:pos x="T40" y="T41"/>
                            </a:cxn>
                            <a:cxn ang="T99">
                              <a:pos x="T42" y="T43"/>
                            </a:cxn>
                            <a:cxn ang="T100">
                              <a:pos x="T44" y="T45"/>
                            </a:cxn>
                            <a:cxn ang="T101">
                              <a:pos x="T46" y="T47"/>
                            </a:cxn>
                            <a:cxn ang="T102">
                              <a:pos x="T48" y="T49"/>
                            </a:cxn>
                            <a:cxn ang="T103">
                              <a:pos x="T50" y="T51"/>
                            </a:cxn>
                            <a:cxn ang="T104">
                              <a:pos x="T52" y="T53"/>
                            </a:cxn>
                            <a:cxn ang="T105">
                              <a:pos x="T54" y="T55"/>
                            </a:cxn>
                            <a:cxn ang="T106">
                              <a:pos x="T56" y="T57"/>
                            </a:cxn>
                            <a:cxn ang="T107">
                              <a:pos x="T58" y="T59"/>
                            </a:cxn>
                            <a:cxn ang="T108">
                              <a:pos x="T60" y="T61"/>
                            </a:cxn>
                            <a:cxn ang="T109">
                              <a:pos x="T62" y="T63"/>
                            </a:cxn>
                            <a:cxn ang="T110">
                              <a:pos x="T64" y="T65"/>
                            </a:cxn>
                            <a:cxn ang="T111">
                              <a:pos x="T66" y="T67"/>
                            </a:cxn>
                            <a:cxn ang="T112">
                              <a:pos x="T68" y="T69"/>
                            </a:cxn>
                            <a:cxn ang="T113">
                              <a:pos x="T70" y="T71"/>
                            </a:cxn>
                            <a:cxn ang="T114">
                              <a:pos x="T72" y="T73"/>
                            </a:cxn>
                            <a:cxn ang="T115">
                              <a:pos x="T74" y="T75"/>
                            </a:cxn>
                            <a:cxn ang="T116">
                              <a:pos x="T76" y="T77"/>
                            </a:cxn>
                          </a:cxnLst>
                          <a:rect l="T117" t="T118" r="T119" b="T120"/>
                          <a:pathLst>
                            <a:path w="120" h="77">
                              <a:moveTo>
                                <a:pt x="66" y="0"/>
                              </a:moveTo>
                              <a:lnTo>
                                <a:pt x="64" y="5"/>
                              </a:lnTo>
                              <a:lnTo>
                                <a:pt x="62" y="9"/>
                              </a:lnTo>
                              <a:lnTo>
                                <a:pt x="58" y="13"/>
                              </a:lnTo>
                              <a:lnTo>
                                <a:pt x="54" y="16"/>
                              </a:lnTo>
                              <a:lnTo>
                                <a:pt x="43" y="22"/>
                              </a:lnTo>
                              <a:lnTo>
                                <a:pt x="31" y="26"/>
                              </a:lnTo>
                              <a:lnTo>
                                <a:pt x="19" y="32"/>
                              </a:lnTo>
                              <a:lnTo>
                                <a:pt x="10" y="37"/>
                              </a:lnTo>
                              <a:lnTo>
                                <a:pt x="6" y="40"/>
                              </a:lnTo>
                              <a:lnTo>
                                <a:pt x="3" y="44"/>
                              </a:lnTo>
                              <a:lnTo>
                                <a:pt x="0" y="48"/>
                              </a:lnTo>
                              <a:lnTo>
                                <a:pt x="0" y="53"/>
                              </a:lnTo>
                              <a:lnTo>
                                <a:pt x="0" y="60"/>
                              </a:lnTo>
                              <a:lnTo>
                                <a:pt x="3" y="65"/>
                              </a:lnTo>
                              <a:lnTo>
                                <a:pt x="7" y="69"/>
                              </a:lnTo>
                              <a:lnTo>
                                <a:pt x="11" y="72"/>
                              </a:lnTo>
                              <a:lnTo>
                                <a:pt x="15" y="74"/>
                              </a:lnTo>
                              <a:lnTo>
                                <a:pt x="20" y="77"/>
                              </a:lnTo>
                              <a:lnTo>
                                <a:pt x="26" y="77"/>
                              </a:lnTo>
                              <a:lnTo>
                                <a:pt x="30" y="77"/>
                              </a:lnTo>
                              <a:lnTo>
                                <a:pt x="39" y="76"/>
                              </a:lnTo>
                              <a:lnTo>
                                <a:pt x="52" y="72"/>
                              </a:lnTo>
                              <a:lnTo>
                                <a:pt x="67" y="65"/>
                              </a:lnTo>
                              <a:lnTo>
                                <a:pt x="82" y="57"/>
                              </a:lnTo>
                              <a:lnTo>
                                <a:pt x="96" y="49"/>
                              </a:lnTo>
                              <a:lnTo>
                                <a:pt x="108" y="40"/>
                              </a:lnTo>
                              <a:lnTo>
                                <a:pt x="114" y="36"/>
                              </a:lnTo>
                              <a:lnTo>
                                <a:pt x="118" y="30"/>
                              </a:lnTo>
                              <a:lnTo>
                                <a:pt x="120" y="26"/>
                              </a:lnTo>
                              <a:lnTo>
                                <a:pt x="120" y="24"/>
                              </a:lnTo>
                              <a:lnTo>
                                <a:pt x="119" y="18"/>
                              </a:lnTo>
                              <a:lnTo>
                                <a:pt x="115" y="14"/>
                              </a:lnTo>
                              <a:lnTo>
                                <a:pt x="108" y="10"/>
                              </a:lnTo>
                              <a:lnTo>
                                <a:pt x="100" y="6"/>
                              </a:lnTo>
                              <a:lnTo>
                                <a:pt x="91" y="4"/>
                              </a:lnTo>
                              <a:lnTo>
                                <a:pt x="83" y="1"/>
                              </a:lnTo>
                              <a:lnTo>
                                <a:pt x="74" y="0"/>
                              </a:lnTo>
                              <a:lnTo>
                                <a:pt x="66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7" name="Freeform 8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872413" y="4265613"/>
                          <a:ext cx="692150" cy="752475"/>
                        </a:xfrm>
                        <a:custGeom>
                          <a:avLst/>
                          <a:gdLst>
                            <a:gd name="T0" fmla="*/ 215 w 1430"/>
                            <a:gd name="T1" fmla="*/ 441 h 1553"/>
                            <a:gd name="T2" fmla="*/ 184 w 1430"/>
                            <a:gd name="T3" fmla="*/ 383 h 1553"/>
                            <a:gd name="T4" fmla="*/ 162 w 1430"/>
                            <a:gd name="T5" fmla="*/ 333 h 1553"/>
                            <a:gd name="T6" fmla="*/ 108 w 1430"/>
                            <a:gd name="T7" fmla="*/ 261 h 1553"/>
                            <a:gd name="T8" fmla="*/ 38 w 1430"/>
                            <a:gd name="T9" fmla="*/ 193 h 1553"/>
                            <a:gd name="T10" fmla="*/ 2 w 1430"/>
                            <a:gd name="T11" fmla="*/ 153 h 1553"/>
                            <a:gd name="T12" fmla="*/ 4 w 1430"/>
                            <a:gd name="T13" fmla="*/ 141 h 1553"/>
                            <a:gd name="T14" fmla="*/ 44 w 1430"/>
                            <a:gd name="T15" fmla="*/ 138 h 1553"/>
                            <a:gd name="T16" fmla="*/ 79 w 1430"/>
                            <a:gd name="T17" fmla="*/ 132 h 1553"/>
                            <a:gd name="T18" fmla="*/ 90 w 1430"/>
                            <a:gd name="T19" fmla="*/ 118 h 1553"/>
                            <a:gd name="T20" fmla="*/ 80 w 1430"/>
                            <a:gd name="T21" fmla="*/ 74 h 1553"/>
                            <a:gd name="T22" fmla="*/ 63 w 1430"/>
                            <a:gd name="T23" fmla="*/ 12 h 1553"/>
                            <a:gd name="T24" fmla="*/ 166 w 1430"/>
                            <a:gd name="T25" fmla="*/ 48 h 1553"/>
                            <a:gd name="T26" fmla="*/ 258 w 1430"/>
                            <a:gd name="T27" fmla="*/ 116 h 1553"/>
                            <a:gd name="T28" fmla="*/ 391 w 1430"/>
                            <a:gd name="T29" fmla="*/ 275 h 1553"/>
                            <a:gd name="T30" fmla="*/ 512 w 1430"/>
                            <a:gd name="T31" fmla="*/ 398 h 1553"/>
                            <a:gd name="T32" fmla="*/ 620 w 1430"/>
                            <a:gd name="T33" fmla="*/ 473 h 1553"/>
                            <a:gd name="T34" fmla="*/ 740 w 1430"/>
                            <a:gd name="T35" fmla="*/ 538 h 1553"/>
                            <a:gd name="T36" fmla="*/ 913 w 1430"/>
                            <a:gd name="T37" fmla="*/ 615 h 1553"/>
                            <a:gd name="T38" fmla="*/ 980 w 1430"/>
                            <a:gd name="T39" fmla="*/ 657 h 1553"/>
                            <a:gd name="T40" fmla="*/ 1077 w 1430"/>
                            <a:gd name="T41" fmla="*/ 723 h 1553"/>
                            <a:gd name="T42" fmla="*/ 1137 w 1430"/>
                            <a:gd name="T43" fmla="*/ 760 h 1553"/>
                            <a:gd name="T44" fmla="*/ 1085 w 1430"/>
                            <a:gd name="T45" fmla="*/ 762 h 1553"/>
                            <a:gd name="T46" fmla="*/ 961 w 1430"/>
                            <a:gd name="T47" fmla="*/ 723 h 1553"/>
                            <a:gd name="T48" fmla="*/ 905 w 1430"/>
                            <a:gd name="T49" fmla="*/ 717 h 1553"/>
                            <a:gd name="T50" fmla="*/ 883 w 1430"/>
                            <a:gd name="T51" fmla="*/ 730 h 1553"/>
                            <a:gd name="T52" fmla="*/ 865 w 1430"/>
                            <a:gd name="T53" fmla="*/ 884 h 1553"/>
                            <a:gd name="T54" fmla="*/ 899 w 1430"/>
                            <a:gd name="T55" fmla="*/ 930 h 1553"/>
                            <a:gd name="T56" fmla="*/ 937 w 1430"/>
                            <a:gd name="T57" fmla="*/ 1030 h 1553"/>
                            <a:gd name="T58" fmla="*/ 968 w 1430"/>
                            <a:gd name="T59" fmla="*/ 1071 h 1553"/>
                            <a:gd name="T60" fmla="*/ 1012 w 1430"/>
                            <a:gd name="T61" fmla="*/ 1134 h 1553"/>
                            <a:gd name="T62" fmla="*/ 1071 w 1430"/>
                            <a:gd name="T63" fmla="*/ 1172 h 1553"/>
                            <a:gd name="T64" fmla="*/ 1138 w 1430"/>
                            <a:gd name="T65" fmla="*/ 1195 h 1553"/>
                            <a:gd name="T66" fmla="*/ 1281 w 1430"/>
                            <a:gd name="T67" fmla="*/ 1223 h 1553"/>
                            <a:gd name="T68" fmla="*/ 1344 w 1430"/>
                            <a:gd name="T69" fmla="*/ 1244 h 1553"/>
                            <a:gd name="T70" fmla="*/ 1396 w 1430"/>
                            <a:gd name="T71" fmla="*/ 1282 h 1553"/>
                            <a:gd name="T72" fmla="*/ 1430 w 1430"/>
                            <a:gd name="T73" fmla="*/ 1343 h 1553"/>
                            <a:gd name="T74" fmla="*/ 1358 w 1430"/>
                            <a:gd name="T75" fmla="*/ 1311 h 1553"/>
                            <a:gd name="T76" fmla="*/ 1305 w 1430"/>
                            <a:gd name="T77" fmla="*/ 1294 h 1553"/>
                            <a:gd name="T78" fmla="*/ 1252 w 1430"/>
                            <a:gd name="T79" fmla="*/ 1310 h 1553"/>
                            <a:gd name="T80" fmla="*/ 1208 w 1430"/>
                            <a:gd name="T81" fmla="*/ 1348 h 1553"/>
                            <a:gd name="T82" fmla="*/ 1204 w 1430"/>
                            <a:gd name="T83" fmla="*/ 1363 h 1553"/>
                            <a:gd name="T84" fmla="*/ 1233 w 1430"/>
                            <a:gd name="T85" fmla="*/ 1437 h 1553"/>
                            <a:gd name="T86" fmla="*/ 1274 w 1430"/>
                            <a:gd name="T87" fmla="*/ 1527 h 1553"/>
                            <a:gd name="T88" fmla="*/ 1238 w 1430"/>
                            <a:gd name="T89" fmla="*/ 1528 h 1553"/>
                            <a:gd name="T90" fmla="*/ 1166 w 1430"/>
                            <a:gd name="T91" fmla="*/ 1468 h 1553"/>
                            <a:gd name="T92" fmla="*/ 1081 w 1430"/>
                            <a:gd name="T93" fmla="*/ 1363 h 1553"/>
                            <a:gd name="T94" fmla="*/ 984 w 1430"/>
                            <a:gd name="T95" fmla="*/ 1216 h 1553"/>
                            <a:gd name="T96" fmla="*/ 929 w 1430"/>
                            <a:gd name="T97" fmla="*/ 1150 h 1553"/>
                            <a:gd name="T98" fmla="*/ 863 w 1430"/>
                            <a:gd name="T99" fmla="*/ 1091 h 1553"/>
                            <a:gd name="T100" fmla="*/ 781 w 1430"/>
                            <a:gd name="T101" fmla="*/ 1047 h 1553"/>
                            <a:gd name="T102" fmla="*/ 688 w 1430"/>
                            <a:gd name="T103" fmla="*/ 868 h 1553"/>
                            <a:gd name="T104" fmla="*/ 559 w 1430"/>
                            <a:gd name="T105" fmla="*/ 690 h 1553"/>
                            <a:gd name="T106" fmla="*/ 451 w 1430"/>
                            <a:gd name="T107" fmla="*/ 581 h 1553"/>
                            <a:gd name="T108" fmla="*/ 379 w 1430"/>
                            <a:gd name="T109" fmla="*/ 526 h 1553"/>
                            <a:gd name="T110" fmla="*/ 308 w 1430"/>
                            <a:gd name="T111" fmla="*/ 494 h 1553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1430"/>
                            <a:gd name="T169" fmla="*/ 0 h 1553"/>
                            <a:gd name="T170" fmla="*/ 1430 w 1430"/>
                            <a:gd name="T171" fmla="*/ 1553 h 1553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1430" h="1553">
                              <a:moveTo>
                                <a:pt x="244" y="487"/>
                              </a:moveTo>
                              <a:lnTo>
                                <a:pt x="232" y="470"/>
                              </a:lnTo>
                              <a:lnTo>
                                <a:pt x="223" y="455"/>
                              </a:lnTo>
                              <a:lnTo>
                                <a:pt x="215" y="441"/>
                              </a:lnTo>
                              <a:lnTo>
                                <a:pt x="208" y="427"/>
                              </a:lnTo>
                              <a:lnTo>
                                <a:pt x="202" y="414"/>
                              </a:lnTo>
                              <a:lnTo>
                                <a:pt x="194" y="399"/>
                              </a:lnTo>
                              <a:lnTo>
                                <a:pt x="184" y="383"/>
                              </a:lnTo>
                              <a:lnTo>
                                <a:pt x="172" y="367"/>
                              </a:lnTo>
                              <a:lnTo>
                                <a:pt x="170" y="355"/>
                              </a:lnTo>
                              <a:lnTo>
                                <a:pt x="166" y="345"/>
                              </a:lnTo>
                              <a:lnTo>
                                <a:pt x="162" y="333"/>
                              </a:lnTo>
                              <a:lnTo>
                                <a:pt x="155" y="322"/>
                              </a:lnTo>
                              <a:lnTo>
                                <a:pt x="142" y="301"/>
                              </a:lnTo>
                              <a:lnTo>
                                <a:pt x="126" y="281"/>
                              </a:lnTo>
                              <a:lnTo>
                                <a:pt x="108" y="261"/>
                              </a:lnTo>
                              <a:lnTo>
                                <a:pt x="91" y="242"/>
                              </a:lnTo>
                              <a:lnTo>
                                <a:pt x="72" y="223"/>
                              </a:lnTo>
                              <a:lnTo>
                                <a:pt x="55" y="207"/>
                              </a:lnTo>
                              <a:lnTo>
                                <a:pt x="38" y="193"/>
                              </a:lnTo>
                              <a:lnTo>
                                <a:pt x="23" y="178"/>
                              </a:lnTo>
                              <a:lnTo>
                                <a:pt x="12" y="167"/>
                              </a:lnTo>
                              <a:lnTo>
                                <a:pt x="4" y="157"/>
                              </a:lnTo>
                              <a:lnTo>
                                <a:pt x="2" y="153"/>
                              </a:lnTo>
                              <a:lnTo>
                                <a:pt x="0" y="149"/>
                              </a:lnTo>
                              <a:lnTo>
                                <a:pt x="0" y="146"/>
                              </a:lnTo>
                              <a:lnTo>
                                <a:pt x="2" y="144"/>
                              </a:lnTo>
                              <a:lnTo>
                                <a:pt x="4" y="141"/>
                              </a:lnTo>
                              <a:lnTo>
                                <a:pt x="8" y="140"/>
                              </a:lnTo>
                              <a:lnTo>
                                <a:pt x="15" y="138"/>
                              </a:lnTo>
                              <a:lnTo>
                                <a:pt x="22" y="138"/>
                              </a:lnTo>
                              <a:lnTo>
                                <a:pt x="44" y="138"/>
                              </a:lnTo>
                              <a:lnTo>
                                <a:pt x="62" y="137"/>
                              </a:lnTo>
                              <a:lnTo>
                                <a:pt x="68" y="136"/>
                              </a:lnTo>
                              <a:lnTo>
                                <a:pt x="74" y="133"/>
                              </a:lnTo>
                              <a:lnTo>
                                <a:pt x="79" y="132"/>
                              </a:lnTo>
                              <a:lnTo>
                                <a:pt x="83" y="129"/>
                              </a:lnTo>
                              <a:lnTo>
                                <a:pt x="86" y="125"/>
                              </a:lnTo>
                              <a:lnTo>
                                <a:pt x="88" y="122"/>
                              </a:lnTo>
                              <a:lnTo>
                                <a:pt x="90" y="118"/>
                              </a:lnTo>
                              <a:lnTo>
                                <a:pt x="91" y="114"/>
                              </a:lnTo>
                              <a:lnTo>
                                <a:pt x="90" y="106"/>
                              </a:lnTo>
                              <a:lnTo>
                                <a:pt x="88" y="96"/>
                              </a:lnTo>
                              <a:lnTo>
                                <a:pt x="80" y="74"/>
                              </a:lnTo>
                              <a:lnTo>
                                <a:pt x="71" y="50"/>
                              </a:lnTo>
                              <a:lnTo>
                                <a:pt x="67" y="37"/>
                              </a:lnTo>
                              <a:lnTo>
                                <a:pt x="64" y="25"/>
                              </a:lnTo>
                              <a:lnTo>
                                <a:pt x="63" y="12"/>
                              </a:lnTo>
                              <a:lnTo>
                                <a:pt x="64" y="0"/>
                              </a:lnTo>
                              <a:lnTo>
                                <a:pt x="103" y="16"/>
                              </a:lnTo>
                              <a:lnTo>
                                <a:pt x="136" y="32"/>
                              </a:lnTo>
                              <a:lnTo>
                                <a:pt x="166" y="48"/>
                              </a:lnTo>
                              <a:lnTo>
                                <a:pt x="192" y="64"/>
                              </a:lnTo>
                              <a:lnTo>
                                <a:pt x="216" y="80"/>
                              </a:lnTo>
                              <a:lnTo>
                                <a:pt x="238" y="97"/>
                              </a:lnTo>
                              <a:lnTo>
                                <a:pt x="258" y="116"/>
                              </a:lnTo>
                              <a:lnTo>
                                <a:pt x="276" y="134"/>
                              </a:lnTo>
                              <a:lnTo>
                                <a:pt x="312" y="175"/>
                              </a:lnTo>
                              <a:lnTo>
                                <a:pt x="348" y="222"/>
                              </a:lnTo>
                              <a:lnTo>
                                <a:pt x="391" y="275"/>
                              </a:lnTo>
                              <a:lnTo>
                                <a:pt x="444" y="337"/>
                              </a:lnTo>
                              <a:lnTo>
                                <a:pt x="464" y="358"/>
                              </a:lnTo>
                              <a:lnTo>
                                <a:pt x="487" y="378"/>
                              </a:lnTo>
                              <a:lnTo>
                                <a:pt x="512" y="398"/>
                              </a:lnTo>
                              <a:lnTo>
                                <a:pt x="537" y="418"/>
                              </a:lnTo>
                              <a:lnTo>
                                <a:pt x="564" y="437"/>
                              </a:lnTo>
                              <a:lnTo>
                                <a:pt x="591" y="455"/>
                              </a:lnTo>
                              <a:lnTo>
                                <a:pt x="620" y="473"/>
                              </a:lnTo>
                              <a:lnTo>
                                <a:pt x="649" y="490"/>
                              </a:lnTo>
                              <a:lnTo>
                                <a:pt x="679" y="507"/>
                              </a:lnTo>
                              <a:lnTo>
                                <a:pt x="709" y="523"/>
                              </a:lnTo>
                              <a:lnTo>
                                <a:pt x="740" y="538"/>
                              </a:lnTo>
                              <a:lnTo>
                                <a:pt x="771" y="554"/>
                              </a:lnTo>
                              <a:lnTo>
                                <a:pt x="833" y="582"/>
                              </a:lnTo>
                              <a:lnTo>
                                <a:pt x="895" y="607"/>
                              </a:lnTo>
                              <a:lnTo>
                                <a:pt x="913" y="615"/>
                              </a:lnTo>
                              <a:lnTo>
                                <a:pt x="929" y="623"/>
                              </a:lnTo>
                              <a:lnTo>
                                <a:pt x="944" y="631"/>
                              </a:lnTo>
                              <a:lnTo>
                                <a:pt x="957" y="639"/>
                              </a:lnTo>
                              <a:lnTo>
                                <a:pt x="980" y="657"/>
                              </a:lnTo>
                              <a:lnTo>
                                <a:pt x="1004" y="674"/>
                              </a:lnTo>
                              <a:lnTo>
                                <a:pt x="1029" y="693"/>
                              </a:lnTo>
                              <a:lnTo>
                                <a:pt x="1060" y="713"/>
                              </a:lnTo>
                              <a:lnTo>
                                <a:pt x="1077" y="723"/>
                              </a:lnTo>
                              <a:lnTo>
                                <a:pt x="1099" y="734"/>
                              </a:lnTo>
                              <a:lnTo>
                                <a:pt x="1121" y="746"/>
                              </a:lnTo>
                              <a:lnTo>
                                <a:pt x="1148" y="758"/>
                              </a:lnTo>
                              <a:lnTo>
                                <a:pt x="1137" y="760"/>
                              </a:lnTo>
                              <a:lnTo>
                                <a:pt x="1128" y="763"/>
                              </a:lnTo>
                              <a:lnTo>
                                <a:pt x="1117" y="764"/>
                              </a:lnTo>
                              <a:lnTo>
                                <a:pt x="1107" y="764"/>
                              </a:lnTo>
                              <a:lnTo>
                                <a:pt x="1085" y="762"/>
                              </a:lnTo>
                              <a:lnTo>
                                <a:pt x="1064" y="758"/>
                              </a:lnTo>
                              <a:lnTo>
                                <a:pt x="1021" y="744"/>
                              </a:lnTo>
                              <a:lnTo>
                                <a:pt x="980" y="730"/>
                              </a:lnTo>
                              <a:lnTo>
                                <a:pt x="961" y="723"/>
                              </a:lnTo>
                              <a:lnTo>
                                <a:pt x="944" y="719"/>
                              </a:lnTo>
                              <a:lnTo>
                                <a:pt x="927" y="715"/>
                              </a:lnTo>
                              <a:lnTo>
                                <a:pt x="912" y="715"/>
                              </a:lnTo>
                              <a:lnTo>
                                <a:pt x="905" y="717"/>
                              </a:lnTo>
                              <a:lnTo>
                                <a:pt x="899" y="718"/>
                              </a:lnTo>
                              <a:lnTo>
                                <a:pt x="892" y="721"/>
                              </a:lnTo>
                              <a:lnTo>
                                <a:pt x="887" y="725"/>
                              </a:lnTo>
                              <a:lnTo>
                                <a:pt x="883" y="730"/>
                              </a:lnTo>
                              <a:lnTo>
                                <a:pt x="877" y="735"/>
                              </a:lnTo>
                              <a:lnTo>
                                <a:pt x="875" y="743"/>
                              </a:lnTo>
                              <a:lnTo>
                                <a:pt x="871" y="752"/>
                              </a:lnTo>
                              <a:lnTo>
                                <a:pt x="865" y="884"/>
                              </a:lnTo>
                              <a:lnTo>
                                <a:pt x="876" y="895"/>
                              </a:lnTo>
                              <a:lnTo>
                                <a:pt x="884" y="906"/>
                              </a:lnTo>
                              <a:lnTo>
                                <a:pt x="892" y="918"/>
                              </a:lnTo>
                              <a:lnTo>
                                <a:pt x="899" y="930"/>
                              </a:lnTo>
                              <a:lnTo>
                                <a:pt x="909" y="955"/>
                              </a:lnTo>
                              <a:lnTo>
                                <a:pt x="919" y="980"/>
                              </a:lnTo>
                              <a:lnTo>
                                <a:pt x="927" y="1006"/>
                              </a:lnTo>
                              <a:lnTo>
                                <a:pt x="937" y="1030"/>
                              </a:lnTo>
                              <a:lnTo>
                                <a:pt x="943" y="1040"/>
                              </a:lnTo>
                              <a:lnTo>
                                <a:pt x="949" y="1051"/>
                              </a:lnTo>
                              <a:lnTo>
                                <a:pt x="959" y="1062"/>
                              </a:lnTo>
                              <a:lnTo>
                                <a:pt x="968" y="1071"/>
                              </a:lnTo>
                              <a:lnTo>
                                <a:pt x="977" y="1090"/>
                              </a:lnTo>
                              <a:lnTo>
                                <a:pt x="988" y="1106"/>
                              </a:lnTo>
                              <a:lnTo>
                                <a:pt x="1000" y="1120"/>
                              </a:lnTo>
                              <a:lnTo>
                                <a:pt x="1012" y="1134"/>
                              </a:lnTo>
                              <a:lnTo>
                                <a:pt x="1025" y="1146"/>
                              </a:lnTo>
                              <a:lnTo>
                                <a:pt x="1040" y="1155"/>
                              </a:lnTo>
                              <a:lnTo>
                                <a:pt x="1056" y="1164"/>
                              </a:lnTo>
                              <a:lnTo>
                                <a:pt x="1071" y="1172"/>
                              </a:lnTo>
                              <a:lnTo>
                                <a:pt x="1088" y="1179"/>
                              </a:lnTo>
                              <a:lnTo>
                                <a:pt x="1104" y="1184"/>
                              </a:lnTo>
                              <a:lnTo>
                                <a:pt x="1121" y="1190"/>
                              </a:lnTo>
                              <a:lnTo>
                                <a:pt x="1138" y="1195"/>
                              </a:lnTo>
                              <a:lnTo>
                                <a:pt x="1174" y="1203"/>
                              </a:lnTo>
                              <a:lnTo>
                                <a:pt x="1210" y="1210"/>
                              </a:lnTo>
                              <a:lnTo>
                                <a:pt x="1246" y="1216"/>
                              </a:lnTo>
                              <a:lnTo>
                                <a:pt x="1281" y="1223"/>
                              </a:lnTo>
                              <a:lnTo>
                                <a:pt x="1297" y="1227"/>
                              </a:lnTo>
                              <a:lnTo>
                                <a:pt x="1313" y="1232"/>
                              </a:lnTo>
                              <a:lnTo>
                                <a:pt x="1329" y="1239"/>
                              </a:lnTo>
                              <a:lnTo>
                                <a:pt x="1344" y="1244"/>
                              </a:lnTo>
                              <a:lnTo>
                                <a:pt x="1358" y="1252"/>
                              </a:lnTo>
                              <a:lnTo>
                                <a:pt x="1372" y="1262"/>
                              </a:lnTo>
                              <a:lnTo>
                                <a:pt x="1385" y="1271"/>
                              </a:lnTo>
                              <a:lnTo>
                                <a:pt x="1396" y="1282"/>
                              </a:lnTo>
                              <a:lnTo>
                                <a:pt x="1406" y="1295"/>
                              </a:lnTo>
                              <a:lnTo>
                                <a:pt x="1416" y="1308"/>
                              </a:lnTo>
                              <a:lnTo>
                                <a:pt x="1424" y="1324"/>
                              </a:lnTo>
                              <a:lnTo>
                                <a:pt x="1430" y="1343"/>
                              </a:lnTo>
                              <a:lnTo>
                                <a:pt x="1408" y="1335"/>
                              </a:lnTo>
                              <a:lnTo>
                                <a:pt x="1389" y="1327"/>
                              </a:lnTo>
                              <a:lnTo>
                                <a:pt x="1373" y="1319"/>
                              </a:lnTo>
                              <a:lnTo>
                                <a:pt x="1358" y="1311"/>
                              </a:lnTo>
                              <a:lnTo>
                                <a:pt x="1345" y="1304"/>
                              </a:lnTo>
                              <a:lnTo>
                                <a:pt x="1333" y="1299"/>
                              </a:lnTo>
                              <a:lnTo>
                                <a:pt x="1320" y="1295"/>
                              </a:lnTo>
                              <a:lnTo>
                                <a:pt x="1305" y="1294"/>
                              </a:lnTo>
                              <a:lnTo>
                                <a:pt x="1289" y="1295"/>
                              </a:lnTo>
                              <a:lnTo>
                                <a:pt x="1276" y="1299"/>
                              </a:lnTo>
                              <a:lnTo>
                                <a:pt x="1264" y="1303"/>
                              </a:lnTo>
                              <a:lnTo>
                                <a:pt x="1252" y="1310"/>
                              </a:lnTo>
                              <a:lnTo>
                                <a:pt x="1241" y="1317"/>
                              </a:lnTo>
                              <a:lnTo>
                                <a:pt x="1230" y="1327"/>
                              </a:lnTo>
                              <a:lnTo>
                                <a:pt x="1220" y="1337"/>
                              </a:lnTo>
                              <a:lnTo>
                                <a:pt x="1208" y="1348"/>
                              </a:lnTo>
                              <a:lnTo>
                                <a:pt x="1206" y="1351"/>
                              </a:lnTo>
                              <a:lnTo>
                                <a:pt x="1205" y="1355"/>
                              </a:lnTo>
                              <a:lnTo>
                                <a:pt x="1204" y="1359"/>
                              </a:lnTo>
                              <a:lnTo>
                                <a:pt x="1204" y="1363"/>
                              </a:lnTo>
                              <a:lnTo>
                                <a:pt x="1205" y="1372"/>
                              </a:lnTo>
                              <a:lnTo>
                                <a:pt x="1209" y="1384"/>
                              </a:lnTo>
                              <a:lnTo>
                                <a:pt x="1218" y="1408"/>
                              </a:lnTo>
                              <a:lnTo>
                                <a:pt x="1233" y="1437"/>
                              </a:lnTo>
                              <a:lnTo>
                                <a:pt x="1249" y="1467"/>
                              </a:lnTo>
                              <a:lnTo>
                                <a:pt x="1264" y="1497"/>
                              </a:lnTo>
                              <a:lnTo>
                                <a:pt x="1269" y="1512"/>
                              </a:lnTo>
                              <a:lnTo>
                                <a:pt x="1274" y="1527"/>
                              </a:lnTo>
                              <a:lnTo>
                                <a:pt x="1278" y="1540"/>
                              </a:lnTo>
                              <a:lnTo>
                                <a:pt x="1281" y="1553"/>
                              </a:lnTo>
                              <a:lnTo>
                                <a:pt x="1258" y="1540"/>
                              </a:lnTo>
                              <a:lnTo>
                                <a:pt x="1238" y="1528"/>
                              </a:lnTo>
                              <a:lnTo>
                                <a:pt x="1218" y="1513"/>
                              </a:lnTo>
                              <a:lnTo>
                                <a:pt x="1200" y="1499"/>
                              </a:lnTo>
                              <a:lnTo>
                                <a:pt x="1182" y="1484"/>
                              </a:lnTo>
                              <a:lnTo>
                                <a:pt x="1166" y="1468"/>
                              </a:lnTo>
                              <a:lnTo>
                                <a:pt x="1150" y="1451"/>
                              </a:lnTo>
                              <a:lnTo>
                                <a:pt x="1136" y="1433"/>
                              </a:lnTo>
                              <a:lnTo>
                                <a:pt x="1108" y="1399"/>
                              </a:lnTo>
                              <a:lnTo>
                                <a:pt x="1081" y="1363"/>
                              </a:lnTo>
                              <a:lnTo>
                                <a:pt x="1057" y="1325"/>
                              </a:lnTo>
                              <a:lnTo>
                                <a:pt x="1033" y="1288"/>
                              </a:lnTo>
                              <a:lnTo>
                                <a:pt x="1009" y="1252"/>
                              </a:lnTo>
                              <a:lnTo>
                                <a:pt x="984" y="1216"/>
                              </a:lnTo>
                              <a:lnTo>
                                <a:pt x="971" y="1199"/>
                              </a:lnTo>
                              <a:lnTo>
                                <a:pt x="957" y="1182"/>
                              </a:lnTo>
                              <a:lnTo>
                                <a:pt x="944" y="1166"/>
                              </a:lnTo>
                              <a:lnTo>
                                <a:pt x="929" y="1150"/>
                              </a:lnTo>
                              <a:lnTo>
                                <a:pt x="913" y="1134"/>
                              </a:lnTo>
                              <a:lnTo>
                                <a:pt x="897" y="1119"/>
                              </a:lnTo>
                              <a:lnTo>
                                <a:pt x="881" y="1104"/>
                              </a:lnTo>
                              <a:lnTo>
                                <a:pt x="863" y="1091"/>
                              </a:lnTo>
                              <a:lnTo>
                                <a:pt x="844" y="1079"/>
                              </a:lnTo>
                              <a:lnTo>
                                <a:pt x="824" y="1067"/>
                              </a:lnTo>
                              <a:lnTo>
                                <a:pt x="803" y="1056"/>
                              </a:lnTo>
                              <a:lnTo>
                                <a:pt x="781" y="1047"/>
                              </a:lnTo>
                              <a:lnTo>
                                <a:pt x="763" y="1004"/>
                              </a:lnTo>
                              <a:lnTo>
                                <a:pt x="740" y="960"/>
                              </a:lnTo>
                              <a:lnTo>
                                <a:pt x="716" y="914"/>
                              </a:lnTo>
                              <a:lnTo>
                                <a:pt x="688" y="868"/>
                              </a:lnTo>
                              <a:lnTo>
                                <a:pt x="659" y="822"/>
                              </a:lnTo>
                              <a:lnTo>
                                <a:pt x="627" y="776"/>
                              </a:lnTo>
                              <a:lnTo>
                                <a:pt x="593" y="732"/>
                              </a:lnTo>
                              <a:lnTo>
                                <a:pt x="559" y="690"/>
                              </a:lnTo>
                              <a:lnTo>
                                <a:pt x="524" y="650"/>
                              </a:lnTo>
                              <a:lnTo>
                                <a:pt x="488" y="614"/>
                              </a:lnTo>
                              <a:lnTo>
                                <a:pt x="469" y="597"/>
                              </a:lnTo>
                              <a:lnTo>
                                <a:pt x="451" y="581"/>
                              </a:lnTo>
                              <a:lnTo>
                                <a:pt x="433" y="565"/>
                              </a:lnTo>
                              <a:lnTo>
                                <a:pt x="415" y="551"/>
                              </a:lnTo>
                              <a:lnTo>
                                <a:pt x="396" y="538"/>
                              </a:lnTo>
                              <a:lnTo>
                                <a:pt x="379" y="526"/>
                              </a:lnTo>
                              <a:lnTo>
                                <a:pt x="360" y="517"/>
                              </a:lnTo>
                              <a:lnTo>
                                <a:pt x="343" y="507"/>
                              </a:lnTo>
                              <a:lnTo>
                                <a:pt x="326" y="499"/>
                              </a:lnTo>
                              <a:lnTo>
                                <a:pt x="308" y="494"/>
                              </a:lnTo>
                              <a:lnTo>
                                <a:pt x="291" y="490"/>
                              </a:lnTo>
                              <a:lnTo>
                                <a:pt x="275" y="487"/>
                              </a:lnTo>
                              <a:lnTo>
                                <a:pt x="244" y="48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8" name="Freeform 8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132638" y="1112838"/>
                          <a:ext cx="1120775" cy="2484437"/>
                        </a:xfrm>
                        <a:custGeom>
                          <a:avLst/>
                          <a:gdLst>
                            <a:gd name="T0" fmla="*/ 500 w 2313"/>
                            <a:gd name="T1" fmla="*/ 3142 h 5123"/>
                            <a:gd name="T2" fmla="*/ 393 w 2313"/>
                            <a:gd name="T3" fmla="*/ 3252 h 5123"/>
                            <a:gd name="T4" fmla="*/ 346 w 2313"/>
                            <a:gd name="T5" fmla="*/ 3403 h 5123"/>
                            <a:gd name="T6" fmla="*/ 367 w 2313"/>
                            <a:gd name="T7" fmla="*/ 3522 h 5123"/>
                            <a:gd name="T8" fmla="*/ 479 w 2313"/>
                            <a:gd name="T9" fmla="*/ 3743 h 5123"/>
                            <a:gd name="T10" fmla="*/ 444 w 2313"/>
                            <a:gd name="T11" fmla="*/ 3931 h 5123"/>
                            <a:gd name="T12" fmla="*/ 314 w 2313"/>
                            <a:gd name="T13" fmla="*/ 3981 h 5123"/>
                            <a:gd name="T14" fmla="*/ 211 w 2313"/>
                            <a:gd name="T15" fmla="*/ 4151 h 5123"/>
                            <a:gd name="T16" fmla="*/ 187 w 2313"/>
                            <a:gd name="T17" fmla="*/ 4272 h 5123"/>
                            <a:gd name="T18" fmla="*/ 231 w 2313"/>
                            <a:gd name="T19" fmla="*/ 4597 h 5123"/>
                            <a:gd name="T20" fmla="*/ 343 w 2313"/>
                            <a:gd name="T21" fmla="*/ 4765 h 5123"/>
                            <a:gd name="T22" fmla="*/ 545 w 2313"/>
                            <a:gd name="T23" fmla="*/ 4749 h 5123"/>
                            <a:gd name="T24" fmla="*/ 719 w 2313"/>
                            <a:gd name="T25" fmla="*/ 4970 h 5123"/>
                            <a:gd name="T26" fmla="*/ 812 w 2313"/>
                            <a:gd name="T27" fmla="*/ 5049 h 5123"/>
                            <a:gd name="T28" fmla="*/ 975 w 2313"/>
                            <a:gd name="T29" fmla="*/ 5046 h 5123"/>
                            <a:gd name="T30" fmla="*/ 1174 w 2313"/>
                            <a:gd name="T31" fmla="*/ 4902 h 5123"/>
                            <a:gd name="T32" fmla="*/ 1460 w 2313"/>
                            <a:gd name="T33" fmla="*/ 4633 h 5123"/>
                            <a:gd name="T34" fmla="*/ 1510 w 2313"/>
                            <a:gd name="T35" fmla="*/ 4722 h 5123"/>
                            <a:gd name="T36" fmla="*/ 1698 w 2313"/>
                            <a:gd name="T37" fmla="*/ 4299 h 5123"/>
                            <a:gd name="T38" fmla="*/ 1540 w 2313"/>
                            <a:gd name="T39" fmla="*/ 4393 h 5123"/>
                            <a:gd name="T40" fmla="*/ 1369 w 2313"/>
                            <a:gd name="T41" fmla="*/ 3835 h 5123"/>
                            <a:gd name="T42" fmla="*/ 1500 w 2313"/>
                            <a:gd name="T43" fmla="*/ 3551 h 5123"/>
                            <a:gd name="T44" fmla="*/ 1601 w 2313"/>
                            <a:gd name="T45" fmla="*/ 3556 h 5123"/>
                            <a:gd name="T46" fmla="*/ 1714 w 2313"/>
                            <a:gd name="T47" fmla="*/ 3572 h 5123"/>
                            <a:gd name="T48" fmla="*/ 1788 w 2313"/>
                            <a:gd name="T49" fmla="*/ 3542 h 5123"/>
                            <a:gd name="T50" fmla="*/ 1718 w 2313"/>
                            <a:gd name="T51" fmla="*/ 3214 h 5123"/>
                            <a:gd name="T52" fmla="*/ 1590 w 2313"/>
                            <a:gd name="T53" fmla="*/ 3222 h 5123"/>
                            <a:gd name="T54" fmla="*/ 1390 w 2313"/>
                            <a:gd name="T55" fmla="*/ 3059 h 5123"/>
                            <a:gd name="T56" fmla="*/ 1186 w 2313"/>
                            <a:gd name="T57" fmla="*/ 2815 h 5123"/>
                            <a:gd name="T58" fmla="*/ 1089 w 2313"/>
                            <a:gd name="T59" fmla="*/ 2698 h 5123"/>
                            <a:gd name="T60" fmla="*/ 1209 w 2313"/>
                            <a:gd name="T61" fmla="*/ 2561 h 5123"/>
                            <a:gd name="T62" fmla="*/ 1554 w 2313"/>
                            <a:gd name="T63" fmla="*/ 2310 h 5123"/>
                            <a:gd name="T64" fmla="*/ 1682 w 2313"/>
                            <a:gd name="T65" fmla="*/ 2424 h 5123"/>
                            <a:gd name="T66" fmla="*/ 1943 w 2313"/>
                            <a:gd name="T67" fmla="*/ 2366 h 5123"/>
                            <a:gd name="T68" fmla="*/ 2057 w 2313"/>
                            <a:gd name="T69" fmla="*/ 2104 h 5123"/>
                            <a:gd name="T70" fmla="*/ 2214 w 2313"/>
                            <a:gd name="T71" fmla="*/ 1937 h 5123"/>
                            <a:gd name="T72" fmla="*/ 2277 w 2313"/>
                            <a:gd name="T73" fmla="*/ 1480 h 5123"/>
                            <a:gd name="T74" fmla="*/ 2186 w 2313"/>
                            <a:gd name="T75" fmla="*/ 1292 h 5123"/>
                            <a:gd name="T76" fmla="*/ 1774 w 2313"/>
                            <a:gd name="T77" fmla="*/ 1371 h 5123"/>
                            <a:gd name="T78" fmla="*/ 1600 w 2313"/>
                            <a:gd name="T79" fmla="*/ 1443 h 5123"/>
                            <a:gd name="T80" fmla="*/ 1744 w 2313"/>
                            <a:gd name="T81" fmla="*/ 1134 h 5123"/>
                            <a:gd name="T82" fmla="*/ 1453 w 2313"/>
                            <a:gd name="T83" fmla="*/ 959 h 5123"/>
                            <a:gd name="T84" fmla="*/ 1658 w 2313"/>
                            <a:gd name="T85" fmla="*/ 854 h 5123"/>
                            <a:gd name="T86" fmla="*/ 1753 w 2313"/>
                            <a:gd name="T87" fmla="*/ 657 h 5123"/>
                            <a:gd name="T88" fmla="*/ 1933 w 2313"/>
                            <a:gd name="T89" fmla="*/ 531 h 5123"/>
                            <a:gd name="T90" fmla="*/ 2066 w 2313"/>
                            <a:gd name="T91" fmla="*/ 333 h 5123"/>
                            <a:gd name="T92" fmla="*/ 1860 w 2313"/>
                            <a:gd name="T93" fmla="*/ 270 h 5123"/>
                            <a:gd name="T94" fmla="*/ 1780 w 2313"/>
                            <a:gd name="T95" fmla="*/ 186 h 5123"/>
                            <a:gd name="T96" fmla="*/ 1460 w 2313"/>
                            <a:gd name="T97" fmla="*/ 133 h 5123"/>
                            <a:gd name="T98" fmla="*/ 1461 w 2313"/>
                            <a:gd name="T99" fmla="*/ 346 h 5123"/>
                            <a:gd name="T100" fmla="*/ 1448 w 2313"/>
                            <a:gd name="T101" fmla="*/ 475 h 5123"/>
                            <a:gd name="T102" fmla="*/ 841 w 2313"/>
                            <a:gd name="T103" fmla="*/ 717 h 5123"/>
                            <a:gd name="T104" fmla="*/ 343 w 2313"/>
                            <a:gd name="T105" fmla="*/ 1324 h 5123"/>
                            <a:gd name="T106" fmla="*/ 338 w 2313"/>
                            <a:gd name="T107" fmla="*/ 1569 h 5123"/>
                            <a:gd name="T108" fmla="*/ 512 w 2313"/>
                            <a:gd name="T109" fmla="*/ 1668 h 5123"/>
                            <a:gd name="T110" fmla="*/ 315 w 2313"/>
                            <a:gd name="T111" fmla="*/ 1771 h 5123"/>
                            <a:gd name="T112" fmla="*/ 198 w 2313"/>
                            <a:gd name="T113" fmla="*/ 1908 h 5123"/>
                            <a:gd name="T114" fmla="*/ 0 w 2313"/>
                            <a:gd name="T115" fmla="*/ 2198 h 5123"/>
                            <a:gd name="T116" fmla="*/ 230 w 2313"/>
                            <a:gd name="T117" fmla="*/ 2317 h 5123"/>
                            <a:gd name="T118" fmla="*/ 222 w 2313"/>
                            <a:gd name="T119" fmla="*/ 2508 h 5123"/>
                            <a:gd name="T120" fmla="*/ 130 w 2313"/>
                            <a:gd name="T121" fmla="*/ 2757 h 5123"/>
                            <a:gd name="T122" fmla="*/ 227 w 2313"/>
                            <a:gd name="T123" fmla="*/ 2873 h 5123"/>
                            <a:gd name="T124" fmla="*/ 448 w 2313"/>
                            <a:gd name="T125" fmla="*/ 2941 h 5123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2313"/>
                            <a:gd name="T190" fmla="*/ 0 h 5123"/>
                            <a:gd name="T191" fmla="*/ 2313 w 2313"/>
                            <a:gd name="T192" fmla="*/ 5123 h 5123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2313" h="5123">
                              <a:moveTo>
                                <a:pt x="495" y="2981"/>
                              </a:moveTo>
                              <a:lnTo>
                                <a:pt x="503" y="2991"/>
                              </a:lnTo>
                              <a:lnTo>
                                <a:pt x="517" y="3006"/>
                              </a:lnTo>
                              <a:lnTo>
                                <a:pt x="524" y="3013"/>
                              </a:lnTo>
                              <a:lnTo>
                                <a:pt x="531" y="3021"/>
                              </a:lnTo>
                              <a:lnTo>
                                <a:pt x="535" y="3027"/>
                              </a:lnTo>
                              <a:lnTo>
                                <a:pt x="536" y="3035"/>
                              </a:lnTo>
                              <a:lnTo>
                                <a:pt x="536" y="3041"/>
                              </a:lnTo>
                              <a:lnTo>
                                <a:pt x="535" y="3045"/>
                              </a:lnTo>
                              <a:lnTo>
                                <a:pt x="533" y="3050"/>
                              </a:lnTo>
                              <a:lnTo>
                                <a:pt x="531" y="3054"/>
                              </a:lnTo>
                              <a:lnTo>
                                <a:pt x="525" y="3063"/>
                              </a:lnTo>
                              <a:lnTo>
                                <a:pt x="519" y="3071"/>
                              </a:lnTo>
                              <a:lnTo>
                                <a:pt x="512" y="3079"/>
                              </a:lnTo>
                              <a:lnTo>
                                <a:pt x="505" y="3087"/>
                              </a:lnTo>
                              <a:lnTo>
                                <a:pt x="504" y="3091"/>
                              </a:lnTo>
                              <a:lnTo>
                                <a:pt x="501" y="3097"/>
                              </a:lnTo>
                              <a:lnTo>
                                <a:pt x="500" y="3102"/>
                              </a:lnTo>
                              <a:lnTo>
                                <a:pt x="500" y="3107"/>
                              </a:lnTo>
                              <a:lnTo>
                                <a:pt x="500" y="3127"/>
                              </a:lnTo>
                              <a:lnTo>
                                <a:pt x="500" y="3142"/>
                              </a:lnTo>
                              <a:lnTo>
                                <a:pt x="500" y="3156"/>
                              </a:lnTo>
                              <a:lnTo>
                                <a:pt x="500" y="3172"/>
                              </a:lnTo>
                              <a:lnTo>
                                <a:pt x="495" y="3175"/>
                              </a:lnTo>
                              <a:lnTo>
                                <a:pt x="489" y="3175"/>
                              </a:lnTo>
                              <a:lnTo>
                                <a:pt x="484" y="3175"/>
                              </a:lnTo>
                              <a:lnTo>
                                <a:pt x="477" y="3175"/>
                              </a:lnTo>
                              <a:lnTo>
                                <a:pt x="463" y="3174"/>
                              </a:lnTo>
                              <a:lnTo>
                                <a:pt x="445" y="3172"/>
                              </a:lnTo>
                              <a:lnTo>
                                <a:pt x="441" y="3174"/>
                              </a:lnTo>
                              <a:lnTo>
                                <a:pt x="437" y="3174"/>
                              </a:lnTo>
                              <a:lnTo>
                                <a:pt x="433" y="3176"/>
                              </a:lnTo>
                              <a:lnTo>
                                <a:pt x="431" y="3178"/>
                              </a:lnTo>
                              <a:lnTo>
                                <a:pt x="428" y="3184"/>
                              </a:lnTo>
                              <a:lnTo>
                                <a:pt x="427" y="3191"/>
                              </a:lnTo>
                              <a:lnTo>
                                <a:pt x="425" y="3199"/>
                              </a:lnTo>
                              <a:lnTo>
                                <a:pt x="424" y="3208"/>
                              </a:lnTo>
                              <a:lnTo>
                                <a:pt x="421" y="3218"/>
                              </a:lnTo>
                              <a:lnTo>
                                <a:pt x="416" y="3227"/>
                              </a:lnTo>
                              <a:lnTo>
                                <a:pt x="409" y="3236"/>
                              </a:lnTo>
                              <a:lnTo>
                                <a:pt x="401" y="3246"/>
                              </a:lnTo>
                              <a:lnTo>
                                <a:pt x="393" y="3252"/>
                              </a:lnTo>
                              <a:lnTo>
                                <a:pt x="384" y="3259"/>
                              </a:lnTo>
                              <a:lnTo>
                                <a:pt x="364" y="3271"/>
                              </a:lnTo>
                              <a:lnTo>
                                <a:pt x="344" y="3283"/>
                              </a:lnTo>
                              <a:lnTo>
                                <a:pt x="335" y="3288"/>
                              </a:lnTo>
                              <a:lnTo>
                                <a:pt x="326" y="3295"/>
                              </a:lnTo>
                              <a:lnTo>
                                <a:pt x="318" y="3302"/>
                              </a:lnTo>
                              <a:lnTo>
                                <a:pt x="310" y="3308"/>
                              </a:lnTo>
                              <a:lnTo>
                                <a:pt x="304" y="3316"/>
                              </a:lnTo>
                              <a:lnTo>
                                <a:pt x="299" y="3326"/>
                              </a:lnTo>
                              <a:lnTo>
                                <a:pt x="296" y="3336"/>
                              </a:lnTo>
                              <a:lnTo>
                                <a:pt x="295" y="3347"/>
                              </a:lnTo>
                              <a:lnTo>
                                <a:pt x="296" y="3355"/>
                              </a:lnTo>
                              <a:lnTo>
                                <a:pt x="298" y="3362"/>
                              </a:lnTo>
                              <a:lnTo>
                                <a:pt x="300" y="3366"/>
                              </a:lnTo>
                              <a:lnTo>
                                <a:pt x="303" y="3371"/>
                              </a:lnTo>
                              <a:lnTo>
                                <a:pt x="311" y="3378"/>
                              </a:lnTo>
                              <a:lnTo>
                                <a:pt x="320" y="3383"/>
                              </a:lnTo>
                              <a:lnTo>
                                <a:pt x="330" y="3388"/>
                              </a:lnTo>
                              <a:lnTo>
                                <a:pt x="339" y="3394"/>
                              </a:lnTo>
                              <a:lnTo>
                                <a:pt x="343" y="3398"/>
                              </a:lnTo>
                              <a:lnTo>
                                <a:pt x="346" y="3403"/>
                              </a:lnTo>
                              <a:lnTo>
                                <a:pt x="348" y="3408"/>
                              </a:lnTo>
                              <a:lnTo>
                                <a:pt x="350" y="3414"/>
                              </a:lnTo>
                              <a:lnTo>
                                <a:pt x="344" y="3418"/>
                              </a:lnTo>
                              <a:lnTo>
                                <a:pt x="338" y="3423"/>
                              </a:lnTo>
                              <a:lnTo>
                                <a:pt x="331" y="3428"/>
                              </a:lnTo>
                              <a:lnTo>
                                <a:pt x="324" y="3436"/>
                              </a:lnTo>
                              <a:lnTo>
                                <a:pt x="318" y="3444"/>
                              </a:lnTo>
                              <a:lnTo>
                                <a:pt x="312" y="3452"/>
                              </a:lnTo>
                              <a:lnTo>
                                <a:pt x="310" y="3460"/>
                              </a:lnTo>
                              <a:lnTo>
                                <a:pt x="308" y="3468"/>
                              </a:lnTo>
                              <a:lnTo>
                                <a:pt x="308" y="3478"/>
                              </a:lnTo>
                              <a:lnTo>
                                <a:pt x="310" y="3486"/>
                              </a:lnTo>
                              <a:lnTo>
                                <a:pt x="312" y="3492"/>
                              </a:lnTo>
                              <a:lnTo>
                                <a:pt x="316" y="3498"/>
                              </a:lnTo>
                              <a:lnTo>
                                <a:pt x="320" y="3502"/>
                              </a:lnTo>
                              <a:lnTo>
                                <a:pt x="326" y="3504"/>
                              </a:lnTo>
                              <a:lnTo>
                                <a:pt x="331" y="3508"/>
                              </a:lnTo>
                              <a:lnTo>
                                <a:pt x="338" y="3510"/>
                              </a:lnTo>
                              <a:lnTo>
                                <a:pt x="350" y="3515"/>
                              </a:lnTo>
                              <a:lnTo>
                                <a:pt x="362" y="3519"/>
                              </a:lnTo>
                              <a:lnTo>
                                <a:pt x="367" y="3522"/>
                              </a:lnTo>
                              <a:lnTo>
                                <a:pt x="372" y="3526"/>
                              </a:lnTo>
                              <a:lnTo>
                                <a:pt x="376" y="3530"/>
                              </a:lnTo>
                              <a:lnTo>
                                <a:pt x="380" y="3535"/>
                              </a:lnTo>
                              <a:lnTo>
                                <a:pt x="385" y="3547"/>
                              </a:lnTo>
                              <a:lnTo>
                                <a:pt x="389" y="3563"/>
                              </a:lnTo>
                              <a:lnTo>
                                <a:pt x="392" y="3580"/>
                              </a:lnTo>
                              <a:lnTo>
                                <a:pt x="392" y="3598"/>
                              </a:lnTo>
                              <a:lnTo>
                                <a:pt x="392" y="3632"/>
                              </a:lnTo>
                              <a:lnTo>
                                <a:pt x="392" y="3660"/>
                              </a:lnTo>
                              <a:lnTo>
                                <a:pt x="395" y="3667"/>
                              </a:lnTo>
                              <a:lnTo>
                                <a:pt x="399" y="3674"/>
                              </a:lnTo>
                              <a:lnTo>
                                <a:pt x="404" y="3679"/>
                              </a:lnTo>
                              <a:lnTo>
                                <a:pt x="411" y="3684"/>
                              </a:lnTo>
                              <a:lnTo>
                                <a:pt x="425" y="3694"/>
                              </a:lnTo>
                              <a:lnTo>
                                <a:pt x="441" y="3703"/>
                              </a:lnTo>
                              <a:lnTo>
                                <a:pt x="449" y="3708"/>
                              </a:lnTo>
                              <a:lnTo>
                                <a:pt x="456" y="3714"/>
                              </a:lnTo>
                              <a:lnTo>
                                <a:pt x="464" y="3720"/>
                              </a:lnTo>
                              <a:lnTo>
                                <a:pt x="469" y="3727"/>
                              </a:lnTo>
                              <a:lnTo>
                                <a:pt x="475" y="3735"/>
                              </a:lnTo>
                              <a:lnTo>
                                <a:pt x="479" y="3743"/>
                              </a:lnTo>
                              <a:lnTo>
                                <a:pt x="481" y="3752"/>
                              </a:lnTo>
                              <a:lnTo>
                                <a:pt x="483" y="3763"/>
                              </a:lnTo>
                              <a:lnTo>
                                <a:pt x="483" y="3768"/>
                              </a:lnTo>
                              <a:lnTo>
                                <a:pt x="485" y="3772"/>
                              </a:lnTo>
                              <a:lnTo>
                                <a:pt x="488" y="3777"/>
                              </a:lnTo>
                              <a:lnTo>
                                <a:pt x="491" y="3781"/>
                              </a:lnTo>
                              <a:lnTo>
                                <a:pt x="495" y="3787"/>
                              </a:lnTo>
                              <a:lnTo>
                                <a:pt x="497" y="3792"/>
                              </a:lnTo>
                              <a:lnTo>
                                <a:pt x="500" y="3799"/>
                              </a:lnTo>
                              <a:lnTo>
                                <a:pt x="500" y="3805"/>
                              </a:lnTo>
                              <a:lnTo>
                                <a:pt x="493" y="3809"/>
                              </a:lnTo>
                              <a:lnTo>
                                <a:pt x="487" y="3813"/>
                              </a:lnTo>
                              <a:lnTo>
                                <a:pt x="481" y="3819"/>
                              </a:lnTo>
                              <a:lnTo>
                                <a:pt x="476" y="3824"/>
                              </a:lnTo>
                              <a:lnTo>
                                <a:pt x="468" y="3836"/>
                              </a:lnTo>
                              <a:lnTo>
                                <a:pt x="461" y="3851"/>
                              </a:lnTo>
                              <a:lnTo>
                                <a:pt x="457" y="3865"/>
                              </a:lnTo>
                              <a:lnTo>
                                <a:pt x="453" y="3883"/>
                              </a:lnTo>
                              <a:lnTo>
                                <a:pt x="451" y="3899"/>
                              </a:lnTo>
                              <a:lnTo>
                                <a:pt x="448" y="3915"/>
                              </a:lnTo>
                              <a:lnTo>
                                <a:pt x="444" y="3931"/>
                              </a:lnTo>
                              <a:lnTo>
                                <a:pt x="441" y="3947"/>
                              </a:lnTo>
                              <a:lnTo>
                                <a:pt x="436" y="3960"/>
                              </a:lnTo>
                              <a:lnTo>
                                <a:pt x="431" y="3973"/>
                              </a:lnTo>
                              <a:lnTo>
                                <a:pt x="427" y="3979"/>
                              </a:lnTo>
                              <a:lnTo>
                                <a:pt x="423" y="3983"/>
                              </a:lnTo>
                              <a:lnTo>
                                <a:pt x="419" y="3988"/>
                              </a:lnTo>
                              <a:lnTo>
                                <a:pt x="413" y="3991"/>
                              </a:lnTo>
                              <a:lnTo>
                                <a:pt x="408" y="3995"/>
                              </a:lnTo>
                              <a:lnTo>
                                <a:pt x="401" y="3996"/>
                              </a:lnTo>
                              <a:lnTo>
                                <a:pt x="393" y="3997"/>
                              </a:lnTo>
                              <a:lnTo>
                                <a:pt x="385" y="3997"/>
                              </a:lnTo>
                              <a:lnTo>
                                <a:pt x="373" y="3997"/>
                              </a:lnTo>
                              <a:lnTo>
                                <a:pt x="364" y="3995"/>
                              </a:lnTo>
                              <a:lnTo>
                                <a:pt x="358" y="3992"/>
                              </a:lnTo>
                              <a:lnTo>
                                <a:pt x="351" y="3989"/>
                              </a:lnTo>
                              <a:lnTo>
                                <a:pt x="344" y="3985"/>
                              </a:lnTo>
                              <a:lnTo>
                                <a:pt x="338" y="3983"/>
                              </a:lnTo>
                              <a:lnTo>
                                <a:pt x="330" y="3980"/>
                              </a:lnTo>
                              <a:lnTo>
                                <a:pt x="320" y="3980"/>
                              </a:lnTo>
                              <a:lnTo>
                                <a:pt x="316" y="3980"/>
                              </a:lnTo>
                              <a:lnTo>
                                <a:pt x="314" y="3981"/>
                              </a:lnTo>
                              <a:lnTo>
                                <a:pt x="311" y="3984"/>
                              </a:lnTo>
                              <a:lnTo>
                                <a:pt x="310" y="3987"/>
                              </a:lnTo>
                              <a:lnTo>
                                <a:pt x="306" y="3993"/>
                              </a:lnTo>
                              <a:lnTo>
                                <a:pt x="303" y="4003"/>
                              </a:lnTo>
                              <a:lnTo>
                                <a:pt x="299" y="4020"/>
                              </a:lnTo>
                              <a:lnTo>
                                <a:pt x="295" y="4035"/>
                              </a:lnTo>
                              <a:lnTo>
                                <a:pt x="291" y="4043"/>
                              </a:lnTo>
                              <a:lnTo>
                                <a:pt x="287" y="4051"/>
                              </a:lnTo>
                              <a:lnTo>
                                <a:pt x="280" y="4057"/>
                              </a:lnTo>
                              <a:lnTo>
                                <a:pt x="274" y="4064"/>
                              </a:lnTo>
                              <a:lnTo>
                                <a:pt x="259" y="4075"/>
                              </a:lnTo>
                              <a:lnTo>
                                <a:pt x="244" y="4085"/>
                              </a:lnTo>
                              <a:lnTo>
                                <a:pt x="230" y="4096"/>
                              </a:lnTo>
                              <a:lnTo>
                                <a:pt x="216" y="4107"/>
                              </a:lnTo>
                              <a:lnTo>
                                <a:pt x="212" y="4113"/>
                              </a:lnTo>
                              <a:lnTo>
                                <a:pt x="208" y="4120"/>
                              </a:lnTo>
                              <a:lnTo>
                                <a:pt x="206" y="4128"/>
                              </a:lnTo>
                              <a:lnTo>
                                <a:pt x="206" y="4136"/>
                              </a:lnTo>
                              <a:lnTo>
                                <a:pt x="206" y="4141"/>
                              </a:lnTo>
                              <a:lnTo>
                                <a:pt x="208" y="4147"/>
                              </a:lnTo>
                              <a:lnTo>
                                <a:pt x="211" y="4151"/>
                              </a:lnTo>
                              <a:lnTo>
                                <a:pt x="215" y="4155"/>
                              </a:lnTo>
                              <a:lnTo>
                                <a:pt x="224" y="4161"/>
                              </a:lnTo>
                              <a:lnTo>
                                <a:pt x="235" y="4169"/>
                              </a:lnTo>
                              <a:lnTo>
                                <a:pt x="247" y="4177"/>
                              </a:lnTo>
                              <a:lnTo>
                                <a:pt x="256" y="4187"/>
                              </a:lnTo>
                              <a:lnTo>
                                <a:pt x="260" y="4192"/>
                              </a:lnTo>
                              <a:lnTo>
                                <a:pt x="263" y="4199"/>
                              </a:lnTo>
                              <a:lnTo>
                                <a:pt x="264" y="4207"/>
                              </a:lnTo>
                              <a:lnTo>
                                <a:pt x="266" y="4215"/>
                              </a:lnTo>
                              <a:lnTo>
                                <a:pt x="264" y="4228"/>
                              </a:lnTo>
                              <a:lnTo>
                                <a:pt x="263" y="4236"/>
                              </a:lnTo>
                              <a:lnTo>
                                <a:pt x="262" y="4240"/>
                              </a:lnTo>
                              <a:lnTo>
                                <a:pt x="260" y="4241"/>
                              </a:lnTo>
                              <a:lnTo>
                                <a:pt x="258" y="4243"/>
                              </a:lnTo>
                              <a:lnTo>
                                <a:pt x="255" y="4244"/>
                              </a:lnTo>
                              <a:lnTo>
                                <a:pt x="240" y="4247"/>
                              </a:lnTo>
                              <a:lnTo>
                                <a:pt x="218" y="4251"/>
                              </a:lnTo>
                              <a:lnTo>
                                <a:pt x="210" y="4255"/>
                              </a:lnTo>
                              <a:lnTo>
                                <a:pt x="202" y="4260"/>
                              </a:lnTo>
                              <a:lnTo>
                                <a:pt x="195" y="4265"/>
                              </a:lnTo>
                              <a:lnTo>
                                <a:pt x="187" y="4272"/>
                              </a:lnTo>
                              <a:lnTo>
                                <a:pt x="180" y="4280"/>
                              </a:lnTo>
                              <a:lnTo>
                                <a:pt x="174" y="4288"/>
                              </a:lnTo>
                              <a:lnTo>
                                <a:pt x="168" y="4297"/>
                              </a:lnTo>
                              <a:lnTo>
                                <a:pt x="163" y="4307"/>
                              </a:lnTo>
                              <a:lnTo>
                                <a:pt x="152" y="4326"/>
                              </a:lnTo>
                              <a:lnTo>
                                <a:pt x="146" y="4348"/>
                              </a:lnTo>
                              <a:lnTo>
                                <a:pt x="143" y="4358"/>
                              </a:lnTo>
                              <a:lnTo>
                                <a:pt x="140" y="4369"/>
                              </a:lnTo>
                              <a:lnTo>
                                <a:pt x="139" y="4378"/>
                              </a:lnTo>
                              <a:lnTo>
                                <a:pt x="139" y="4389"/>
                              </a:lnTo>
                              <a:lnTo>
                                <a:pt x="140" y="4412"/>
                              </a:lnTo>
                              <a:lnTo>
                                <a:pt x="142" y="4433"/>
                              </a:lnTo>
                              <a:lnTo>
                                <a:pt x="146" y="4452"/>
                              </a:lnTo>
                              <a:lnTo>
                                <a:pt x="150" y="4468"/>
                              </a:lnTo>
                              <a:lnTo>
                                <a:pt x="156" y="4484"/>
                              </a:lnTo>
                              <a:lnTo>
                                <a:pt x="162" y="4498"/>
                              </a:lnTo>
                              <a:lnTo>
                                <a:pt x="170" y="4512"/>
                              </a:lnTo>
                              <a:lnTo>
                                <a:pt x="178" y="4525"/>
                              </a:lnTo>
                              <a:lnTo>
                                <a:pt x="195" y="4549"/>
                              </a:lnTo>
                              <a:lnTo>
                                <a:pt x="212" y="4572"/>
                              </a:lnTo>
                              <a:lnTo>
                                <a:pt x="231" y="4597"/>
                              </a:lnTo>
                              <a:lnTo>
                                <a:pt x="247" y="4624"/>
                              </a:lnTo>
                              <a:lnTo>
                                <a:pt x="251" y="4630"/>
                              </a:lnTo>
                              <a:lnTo>
                                <a:pt x="256" y="4636"/>
                              </a:lnTo>
                              <a:lnTo>
                                <a:pt x="263" y="4641"/>
                              </a:lnTo>
                              <a:lnTo>
                                <a:pt x="270" y="4645"/>
                              </a:lnTo>
                              <a:lnTo>
                                <a:pt x="284" y="4652"/>
                              </a:lnTo>
                              <a:lnTo>
                                <a:pt x="299" y="4658"/>
                              </a:lnTo>
                              <a:lnTo>
                                <a:pt x="314" y="4666"/>
                              </a:lnTo>
                              <a:lnTo>
                                <a:pt x="326" y="4674"/>
                              </a:lnTo>
                              <a:lnTo>
                                <a:pt x="331" y="4681"/>
                              </a:lnTo>
                              <a:lnTo>
                                <a:pt x="335" y="4686"/>
                              </a:lnTo>
                              <a:lnTo>
                                <a:pt x="338" y="4694"/>
                              </a:lnTo>
                              <a:lnTo>
                                <a:pt x="338" y="4702"/>
                              </a:lnTo>
                              <a:lnTo>
                                <a:pt x="338" y="4717"/>
                              </a:lnTo>
                              <a:lnTo>
                                <a:pt x="338" y="4730"/>
                              </a:lnTo>
                              <a:lnTo>
                                <a:pt x="338" y="4741"/>
                              </a:lnTo>
                              <a:lnTo>
                                <a:pt x="338" y="4745"/>
                              </a:lnTo>
                              <a:lnTo>
                                <a:pt x="338" y="4750"/>
                              </a:lnTo>
                              <a:lnTo>
                                <a:pt x="339" y="4756"/>
                              </a:lnTo>
                              <a:lnTo>
                                <a:pt x="342" y="4760"/>
                              </a:lnTo>
                              <a:lnTo>
                                <a:pt x="343" y="4765"/>
                              </a:lnTo>
                              <a:lnTo>
                                <a:pt x="350" y="4774"/>
                              </a:lnTo>
                              <a:lnTo>
                                <a:pt x="356" y="4782"/>
                              </a:lnTo>
                              <a:lnTo>
                                <a:pt x="363" y="4793"/>
                              </a:lnTo>
                              <a:lnTo>
                                <a:pt x="368" y="4805"/>
                              </a:lnTo>
                              <a:lnTo>
                                <a:pt x="371" y="4812"/>
                              </a:lnTo>
                              <a:lnTo>
                                <a:pt x="372" y="4818"/>
                              </a:lnTo>
                              <a:lnTo>
                                <a:pt x="373" y="4826"/>
                              </a:lnTo>
                              <a:lnTo>
                                <a:pt x="373" y="4834"/>
                              </a:lnTo>
                              <a:lnTo>
                                <a:pt x="404" y="4834"/>
                              </a:lnTo>
                              <a:lnTo>
                                <a:pt x="416" y="4826"/>
                              </a:lnTo>
                              <a:lnTo>
                                <a:pt x="431" y="4813"/>
                              </a:lnTo>
                              <a:lnTo>
                                <a:pt x="445" y="4798"/>
                              </a:lnTo>
                              <a:lnTo>
                                <a:pt x="460" y="4782"/>
                              </a:lnTo>
                              <a:lnTo>
                                <a:pt x="475" y="4769"/>
                              </a:lnTo>
                              <a:lnTo>
                                <a:pt x="489" y="4756"/>
                              </a:lnTo>
                              <a:lnTo>
                                <a:pt x="496" y="4752"/>
                              </a:lnTo>
                              <a:lnTo>
                                <a:pt x="501" y="4748"/>
                              </a:lnTo>
                              <a:lnTo>
                                <a:pt x="507" y="4745"/>
                              </a:lnTo>
                              <a:lnTo>
                                <a:pt x="512" y="4745"/>
                              </a:lnTo>
                              <a:lnTo>
                                <a:pt x="528" y="4745"/>
                              </a:lnTo>
                              <a:lnTo>
                                <a:pt x="545" y="4749"/>
                              </a:lnTo>
                              <a:lnTo>
                                <a:pt x="564" y="4753"/>
                              </a:lnTo>
                              <a:lnTo>
                                <a:pt x="583" y="4760"/>
                              </a:lnTo>
                              <a:lnTo>
                                <a:pt x="601" y="4769"/>
                              </a:lnTo>
                              <a:lnTo>
                                <a:pt x="620" y="4778"/>
                              </a:lnTo>
                              <a:lnTo>
                                <a:pt x="637" y="4789"/>
                              </a:lnTo>
                              <a:lnTo>
                                <a:pt x="655" y="4802"/>
                              </a:lnTo>
                              <a:lnTo>
                                <a:pt x="672" y="4816"/>
                              </a:lnTo>
                              <a:lnTo>
                                <a:pt x="687" y="4830"/>
                              </a:lnTo>
                              <a:lnTo>
                                <a:pt x="700" y="4845"/>
                              </a:lnTo>
                              <a:lnTo>
                                <a:pt x="712" y="4861"/>
                              </a:lnTo>
                              <a:lnTo>
                                <a:pt x="721" y="4878"/>
                              </a:lnTo>
                              <a:lnTo>
                                <a:pt x="729" y="4896"/>
                              </a:lnTo>
                              <a:lnTo>
                                <a:pt x="732" y="4905"/>
                              </a:lnTo>
                              <a:lnTo>
                                <a:pt x="733" y="4913"/>
                              </a:lnTo>
                              <a:lnTo>
                                <a:pt x="735" y="4922"/>
                              </a:lnTo>
                              <a:lnTo>
                                <a:pt x="735" y="4931"/>
                              </a:lnTo>
                              <a:lnTo>
                                <a:pt x="735" y="4939"/>
                              </a:lnTo>
                              <a:lnTo>
                                <a:pt x="731" y="4947"/>
                              </a:lnTo>
                              <a:lnTo>
                                <a:pt x="728" y="4954"/>
                              </a:lnTo>
                              <a:lnTo>
                                <a:pt x="723" y="4962"/>
                              </a:lnTo>
                              <a:lnTo>
                                <a:pt x="719" y="4970"/>
                              </a:lnTo>
                              <a:lnTo>
                                <a:pt x="715" y="4978"/>
                              </a:lnTo>
                              <a:lnTo>
                                <a:pt x="712" y="4987"/>
                              </a:lnTo>
                              <a:lnTo>
                                <a:pt x="711" y="4997"/>
                              </a:lnTo>
                              <a:lnTo>
                                <a:pt x="712" y="5014"/>
                              </a:lnTo>
                              <a:lnTo>
                                <a:pt x="715" y="5029"/>
                              </a:lnTo>
                              <a:lnTo>
                                <a:pt x="716" y="5035"/>
                              </a:lnTo>
                              <a:lnTo>
                                <a:pt x="719" y="5041"/>
                              </a:lnTo>
                              <a:lnTo>
                                <a:pt x="721" y="5047"/>
                              </a:lnTo>
                              <a:lnTo>
                                <a:pt x="725" y="5051"/>
                              </a:lnTo>
                              <a:lnTo>
                                <a:pt x="729" y="5055"/>
                              </a:lnTo>
                              <a:lnTo>
                                <a:pt x="733" y="5059"/>
                              </a:lnTo>
                              <a:lnTo>
                                <a:pt x="739" y="5062"/>
                              </a:lnTo>
                              <a:lnTo>
                                <a:pt x="744" y="5065"/>
                              </a:lnTo>
                              <a:lnTo>
                                <a:pt x="756" y="5069"/>
                              </a:lnTo>
                              <a:lnTo>
                                <a:pt x="771" y="5070"/>
                              </a:lnTo>
                              <a:lnTo>
                                <a:pt x="780" y="5069"/>
                              </a:lnTo>
                              <a:lnTo>
                                <a:pt x="787" y="5067"/>
                              </a:lnTo>
                              <a:lnTo>
                                <a:pt x="793" y="5066"/>
                              </a:lnTo>
                              <a:lnTo>
                                <a:pt x="797" y="5063"/>
                              </a:lnTo>
                              <a:lnTo>
                                <a:pt x="805" y="5057"/>
                              </a:lnTo>
                              <a:lnTo>
                                <a:pt x="812" y="5049"/>
                              </a:lnTo>
                              <a:lnTo>
                                <a:pt x="817" y="5041"/>
                              </a:lnTo>
                              <a:lnTo>
                                <a:pt x="824" y="5034"/>
                              </a:lnTo>
                              <a:lnTo>
                                <a:pt x="828" y="5031"/>
                              </a:lnTo>
                              <a:lnTo>
                                <a:pt x="832" y="5029"/>
                              </a:lnTo>
                              <a:lnTo>
                                <a:pt x="837" y="5027"/>
                              </a:lnTo>
                              <a:lnTo>
                                <a:pt x="844" y="5027"/>
                              </a:lnTo>
                              <a:lnTo>
                                <a:pt x="853" y="5027"/>
                              </a:lnTo>
                              <a:lnTo>
                                <a:pt x="863" y="5029"/>
                              </a:lnTo>
                              <a:lnTo>
                                <a:pt x="869" y="5031"/>
                              </a:lnTo>
                              <a:lnTo>
                                <a:pt x="876" y="5034"/>
                              </a:lnTo>
                              <a:lnTo>
                                <a:pt x="883" y="5035"/>
                              </a:lnTo>
                              <a:lnTo>
                                <a:pt x="888" y="5038"/>
                              </a:lnTo>
                              <a:lnTo>
                                <a:pt x="896" y="5039"/>
                              </a:lnTo>
                              <a:lnTo>
                                <a:pt x="904" y="5039"/>
                              </a:lnTo>
                              <a:lnTo>
                                <a:pt x="923" y="5039"/>
                              </a:lnTo>
                              <a:lnTo>
                                <a:pt x="936" y="5039"/>
                              </a:lnTo>
                              <a:lnTo>
                                <a:pt x="947" y="5039"/>
                              </a:lnTo>
                              <a:lnTo>
                                <a:pt x="957" y="5039"/>
                              </a:lnTo>
                              <a:lnTo>
                                <a:pt x="964" y="5041"/>
                              </a:lnTo>
                              <a:lnTo>
                                <a:pt x="969" y="5042"/>
                              </a:lnTo>
                              <a:lnTo>
                                <a:pt x="975" y="5046"/>
                              </a:lnTo>
                              <a:lnTo>
                                <a:pt x="979" y="5050"/>
                              </a:lnTo>
                              <a:lnTo>
                                <a:pt x="985" y="5061"/>
                              </a:lnTo>
                              <a:lnTo>
                                <a:pt x="992" y="5074"/>
                              </a:lnTo>
                              <a:lnTo>
                                <a:pt x="999" y="5087"/>
                              </a:lnTo>
                              <a:lnTo>
                                <a:pt x="1007" y="5101"/>
                              </a:lnTo>
                              <a:lnTo>
                                <a:pt x="1011" y="5106"/>
                              </a:lnTo>
                              <a:lnTo>
                                <a:pt x="1016" y="5111"/>
                              </a:lnTo>
                              <a:lnTo>
                                <a:pt x="1023" y="5115"/>
                              </a:lnTo>
                              <a:lnTo>
                                <a:pt x="1031" y="5118"/>
                              </a:lnTo>
                              <a:lnTo>
                                <a:pt x="1031" y="5123"/>
                              </a:lnTo>
                              <a:lnTo>
                                <a:pt x="1072" y="5091"/>
                              </a:lnTo>
                              <a:lnTo>
                                <a:pt x="1120" y="5055"/>
                              </a:lnTo>
                              <a:lnTo>
                                <a:pt x="1145" y="5035"/>
                              </a:lnTo>
                              <a:lnTo>
                                <a:pt x="1172" y="5014"/>
                              </a:lnTo>
                              <a:lnTo>
                                <a:pt x="1197" y="4989"/>
                              </a:lnTo>
                              <a:lnTo>
                                <a:pt x="1222" y="4961"/>
                              </a:lnTo>
                              <a:lnTo>
                                <a:pt x="1218" y="4958"/>
                              </a:lnTo>
                              <a:lnTo>
                                <a:pt x="1209" y="4947"/>
                              </a:lnTo>
                              <a:lnTo>
                                <a:pt x="1196" y="4931"/>
                              </a:lnTo>
                              <a:lnTo>
                                <a:pt x="1181" y="4913"/>
                              </a:lnTo>
                              <a:lnTo>
                                <a:pt x="1174" y="4902"/>
                              </a:lnTo>
                              <a:lnTo>
                                <a:pt x="1168" y="4890"/>
                              </a:lnTo>
                              <a:lnTo>
                                <a:pt x="1164" y="4880"/>
                              </a:lnTo>
                              <a:lnTo>
                                <a:pt x="1160" y="4868"/>
                              </a:lnTo>
                              <a:lnTo>
                                <a:pt x="1157" y="4856"/>
                              </a:lnTo>
                              <a:lnTo>
                                <a:pt x="1157" y="4845"/>
                              </a:lnTo>
                              <a:lnTo>
                                <a:pt x="1158" y="4833"/>
                              </a:lnTo>
                              <a:lnTo>
                                <a:pt x="1162" y="4822"/>
                              </a:lnTo>
                              <a:lnTo>
                                <a:pt x="1172" y="4810"/>
                              </a:lnTo>
                              <a:lnTo>
                                <a:pt x="1184" y="4800"/>
                              </a:lnTo>
                              <a:lnTo>
                                <a:pt x="1197" y="4788"/>
                              </a:lnTo>
                              <a:lnTo>
                                <a:pt x="1213" y="4777"/>
                              </a:lnTo>
                              <a:lnTo>
                                <a:pt x="1249" y="4756"/>
                              </a:lnTo>
                              <a:lnTo>
                                <a:pt x="1289" y="4733"/>
                              </a:lnTo>
                              <a:lnTo>
                                <a:pt x="1332" y="4710"/>
                              </a:lnTo>
                              <a:lnTo>
                                <a:pt x="1374" y="4686"/>
                              </a:lnTo>
                              <a:lnTo>
                                <a:pt x="1394" y="4673"/>
                              </a:lnTo>
                              <a:lnTo>
                                <a:pt x="1414" y="4660"/>
                              </a:lnTo>
                              <a:lnTo>
                                <a:pt x="1434" y="4645"/>
                              </a:lnTo>
                              <a:lnTo>
                                <a:pt x="1452" y="4630"/>
                              </a:lnTo>
                              <a:lnTo>
                                <a:pt x="1456" y="4632"/>
                              </a:lnTo>
                              <a:lnTo>
                                <a:pt x="1460" y="4633"/>
                              </a:lnTo>
                              <a:lnTo>
                                <a:pt x="1462" y="4636"/>
                              </a:lnTo>
                              <a:lnTo>
                                <a:pt x="1465" y="4640"/>
                              </a:lnTo>
                              <a:lnTo>
                                <a:pt x="1466" y="4650"/>
                              </a:lnTo>
                              <a:lnTo>
                                <a:pt x="1466" y="4662"/>
                              </a:lnTo>
                              <a:lnTo>
                                <a:pt x="1461" y="4692"/>
                              </a:lnTo>
                              <a:lnTo>
                                <a:pt x="1453" y="4724"/>
                              </a:lnTo>
                              <a:lnTo>
                                <a:pt x="1449" y="4738"/>
                              </a:lnTo>
                              <a:lnTo>
                                <a:pt x="1446" y="4753"/>
                              </a:lnTo>
                              <a:lnTo>
                                <a:pt x="1445" y="4766"/>
                              </a:lnTo>
                              <a:lnTo>
                                <a:pt x="1446" y="4776"/>
                              </a:lnTo>
                              <a:lnTo>
                                <a:pt x="1448" y="4780"/>
                              </a:lnTo>
                              <a:lnTo>
                                <a:pt x="1450" y="4784"/>
                              </a:lnTo>
                              <a:lnTo>
                                <a:pt x="1453" y="4785"/>
                              </a:lnTo>
                              <a:lnTo>
                                <a:pt x="1457" y="4786"/>
                              </a:lnTo>
                              <a:lnTo>
                                <a:pt x="1461" y="4786"/>
                              </a:lnTo>
                              <a:lnTo>
                                <a:pt x="1468" y="4786"/>
                              </a:lnTo>
                              <a:lnTo>
                                <a:pt x="1474" y="4784"/>
                              </a:lnTo>
                              <a:lnTo>
                                <a:pt x="1482" y="4781"/>
                              </a:lnTo>
                              <a:lnTo>
                                <a:pt x="1490" y="4760"/>
                              </a:lnTo>
                              <a:lnTo>
                                <a:pt x="1500" y="4740"/>
                              </a:lnTo>
                              <a:lnTo>
                                <a:pt x="1510" y="4722"/>
                              </a:lnTo>
                              <a:lnTo>
                                <a:pt x="1521" y="4705"/>
                              </a:lnTo>
                              <a:lnTo>
                                <a:pt x="1542" y="4674"/>
                              </a:lnTo>
                              <a:lnTo>
                                <a:pt x="1564" y="4646"/>
                              </a:lnTo>
                              <a:lnTo>
                                <a:pt x="1572" y="4632"/>
                              </a:lnTo>
                              <a:lnTo>
                                <a:pt x="1580" y="4616"/>
                              </a:lnTo>
                              <a:lnTo>
                                <a:pt x="1586" y="4601"/>
                              </a:lnTo>
                              <a:lnTo>
                                <a:pt x="1592" y="4584"/>
                              </a:lnTo>
                              <a:lnTo>
                                <a:pt x="1594" y="4565"/>
                              </a:lnTo>
                              <a:lnTo>
                                <a:pt x="1596" y="4545"/>
                              </a:lnTo>
                              <a:lnTo>
                                <a:pt x="1594" y="4522"/>
                              </a:lnTo>
                              <a:lnTo>
                                <a:pt x="1590" y="4497"/>
                              </a:lnTo>
                              <a:lnTo>
                                <a:pt x="1626" y="4449"/>
                              </a:lnTo>
                              <a:lnTo>
                                <a:pt x="1660" y="4405"/>
                              </a:lnTo>
                              <a:lnTo>
                                <a:pt x="1668" y="4394"/>
                              </a:lnTo>
                              <a:lnTo>
                                <a:pt x="1674" y="4382"/>
                              </a:lnTo>
                              <a:lnTo>
                                <a:pt x="1681" y="4370"/>
                              </a:lnTo>
                              <a:lnTo>
                                <a:pt x="1686" y="4358"/>
                              </a:lnTo>
                              <a:lnTo>
                                <a:pt x="1690" y="4345"/>
                              </a:lnTo>
                              <a:lnTo>
                                <a:pt x="1694" y="4330"/>
                              </a:lnTo>
                              <a:lnTo>
                                <a:pt x="1697" y="4316"/>
                              </a:lnTo>
                              <a:lnTo>
                                <a:pt x="1698" y="4299"/>
                              </a:lnTo>
                              <a:lnTo>
                                <a:pt x="1698" y="4295"/>
                              </a:lnTo>
                              <a:lnTo>
                                <a:pt x="1697" y="4291"/>
                              </a:lnTo>
                              <a:lnTo>
                                <a:pt x="1696" y="4288"/>
                              </a:lnTo>
                              <a:lnTo>
                                <a:pt x="1693" y="4288"/>
                              </a:lnTo>
                              <a:lnTo>
                                <a:pt x="1690" y="4288"/>
                              </a:lnTo>
                              <a:lnTo>
                                <a:pt x="1686" y="4289"/>
                              </a:lnTo>
                              <a:lnTo>
                                <a:pt x="1682" y="4292"/>
                              </a:lnTo>
                              <a:lnTo>
                                <a:pt x="1677" y="4295"/>
                              </a:lnTo>
                              <a:lnTo>
                                <a:pt x="1656" y="4313"/>
                              </a:lnTo>
                              <a:lnTo>
                                <a:pt x="1629" y="4340"/>
                              </a:lnTo>
                              <a:lnTo>
                                <a:pt x="1614" y="4353"/>
                              </a:lnTo>
                              <a:lnTo>
                                <a:pt x="1601" y="4366"/>
                              </a:lnTo>
                              <a:lnTo>
                                <a:pt x="1588" y="4377"/>
                              </a:lnTo>
                              <a:lnTo>
                                <a:pt x="1574" y="4386"/>
                              </a:lnTo>
                              <a:lnTo>
                                <a:pt x="1568" y="4390"/>
                              </a:lnTo>
                              <a:lnTo>
                                <a:pt x="1562" y="4393"/>
                              </a:lnTo>
                              <a:lnTo>
                                <a:pt x="1557" y="4396"/>
                              </a:lnTo>
                              <a:lnTo>
                                <a:pt x="1552" y="4397"/>
                              </a:lnTo>
                              <a:lnTo>
                                <a:pt x="1546" y="4397"/>
                              </a:lnTo>
                              <a:lnTo>
                                <a:pt x="1542" y="4396"/>
                              </a:lnTo>
                              <a:lnTo>
                                <a:pt x="1540" y="4393"/>
                              </a:lnTo>
                              <a:lnTo>
                                <a:pt x="1536" y="4389"/>
                              </a:lnTo>
                              <a:lnTo>
                                <a:pt x="1526" y="4368"/>
                              </a:lnTo>
                              <a:lnTo>
                                <a:pt x="1517" y="4342"/>
                              </a:lnTo>
                              <a:lnTo>
                                <a:pt x="1508" y="4313"/>
                              </a:lnTo>
                              <a:lnTo>
                                <a:pt x="1500" y="4279"/>
                              </a:lnTo>
                              <a:lnTo>
                                <a:pt x="1485" y="4205"/>
                              </a:lnTo>
                              <a:lnTo>
                                <a:pt x="1470" y="4125"/>
                              </a:lnTo>
                              <a:lnTo>
                                <a:pt x="1454" y="4049"/>
                              </a:lnTo>
                              <a:lnTo>
                                <a:pt x="1440" y="3980"/>
                              </a:lnTo>
                              <a:lnTo>
                                <a:pt x="1432" y="3949"/>
                              </a:lnTo>
                              <a:lnTo>
                                <a:pt x="1422" y="3924"/>
                              </a:lnTo>
                              <a:lnTo>
                                <a:pt x="1418" y="3913"/>
                              </a:lnTo>
                              <a:lnTo>
                                <a:pt x="1413" y="3904"/>
                              </a:lnTo>
                              <a:lnTo>
                                <a:pt x="1409" y="3896"/>
                              </a:lnTo>
                              <a:lnTo>
                                <a:pt x="1404" y="3889"/>
                              </a:lnTo>
                              <a:lnTo>
                                <a:pt x="1394" y="3881"/>
                              </a:lnTo>
                              <a:lnTo>
                                <a:pt x="1388" y="3872"/>
                              </a:lnTo>
                              <a:lnTo>
                                <a:pt x="1381" y="3863"/>
                              </a:lnTo>
                              <a:lnTo>
                                <a:pt x="1376" y="3853"/>
                              </a:lnTo>
                              <a:lnTo>
                                <a:pt x="1372" y="3844"/>
                              </a:lnTo>
                              <a:lnTo>
                                <a:pt x="1369" y="3835"/>
                              </a:lnTo>
                              <a:lnTo>
                                <a:pt x="1366" y="3825"/>
                              </a:lnTo>
                              <a:lnTo>
                                <a:pt x="1364" y="3816"/>
                              </a:lnTo>
                              <a:lnTo>
                                <a:pt x="1364" y="3805"/>
                              </a:lnTo>
                              <a:lnTo>
                                <a:pt x="1364" y="3796"/>
                              </a:lnTo>
                              <a:lnTo>
                                <a:pt x="1364" y="3785"/>
                              </a:lnTo>
                              <a:lnTo>
                                <a:pt x="1365" y="3775"/>
                              </a:lnTo>
                              <a:lnTo>
                                <a:pt x="1369" y="3753"/>
                              </a:lnTo>
                              <a:lnTo>
                                <a:pt x="1374" y="3732"/>
                              </a:lnTo>
                              <a:lnTo>
                                <a:pt x="1390" y="3688"/>
                              </a:lnTo>
                              <a:lnTo>
                                <a:pt x="1410" y="3643"/>
                              </a:lnTo>
                              <a:lnTo>
                                <a:pt x="1420" y="3620"/>
                              </a:lnTo>
                              <a:lnTo>
                                <a:pt x="1429" y="3598"/>
                              </a:lnTo>
                              <a:lnTo>
                                <a:pt x="1438" y="3575"/>
                              </a:lnTo>
                              <a:lnTo>
                                <a:pt x="1445" y="3552"/>
                              </a:lnTo>
                              <a:lnTo>
                                <a:pt x="1456" y="3555"/>
                              </a:lnTo>
                              <a:lnTo>
                                <a:pt x="1466" y="3556"/>
                              </a:lnTo>
                              <a:lnTo>
                                <a:pt x="1474" y="3558"/>
                              </a:lnTo>
                              <a:lnTo>
                                <a:pt x="1482" y="3558"/>
                              </a:lnTo>
                              <a:lnTo>
                                <a:pt x="1489" y="3556"/>
                              </a:lnTo>
                              <a:lnTo>
                                <a:pt x="1494" y="3554"/>
                              </a:lnTo>
                              <a:lnTo>
                                <a:pt x="1500" y="3551"/>
                              </a:lnTo>
                              <a:lnTo>
                                <a:pt x="1504" y="3547"/>
                              </a:lnTo>
                              <a:lnTo>
                                <a:pt x="1508" y="3543"/>
                              </a:lnTo>
                              <a:lnTo>
                                <a:pt x="1510" y="3538"/>
                              </a:lnTo>
                              <a:lnTo>
                                <a:pt x="1512" y="3534"/>
                              </a:lnTo>
                              <a:lnTo>
                                <a:pt x="1514" y="3527"/>
                              </a:lnTo>
                              <a:lnTo>
                                <a:pt x="1516" y="3515"/>
                              </a:lnTo>
                              <a:lnTo>
                                <a:pt x="1517" y="3502"/>
                              </a:lnTo>
                              <a:lnTo>
                                <a:pt x="1516" y="3476"/>
                              </a:lnTo>
                              <a:lnTo>
                                <a:pt x="1513" y="3454"/>
                              </a:lnTo>
                              <a:lnTo>
                                <a:pt x="1513" y="3444"/>
                              </a:lnTo>
                              <a:lnTo>
                                <a:pt x="1516" y="3439"/>
                              </a:lnTo>
                              <a:lnTo>
                                <a:pt x="1517" y="3438"/>
                              </a:lnTo>
                              <a:lnTo>
                                <a:pt x="1518" y="3436"/>
                              </a:lnTo>
                              <a:lnTo>
                                <a:pt x="1521" y="3436"/>
                              </a:lnTo>
                              <a:lnTo>
                                <a:pt x="1524" y="3438"/>
                              </a:lnTo>
                              <a:lnTo>
                                <a:pt x="1532" y="3446"/>
                              </a:lnTo>
                              <a:lnTo>
                                <a:pt x="1541" y="3456"/>
                              </a:lnTo>
                              <a:lnTo>
                                <a:pt x="1550" y="3470"/>
                              </a:lnTo>
                              <a:lnTo>
                                <a:pt x="1560" y="3486"/>
                              </a:lnTo>
                              <a:lnTo>
                                <a:pt x="1580" y="3520"/>
                              </a:lnTo>
                              <a:lnTo>
                                <a:pt x="1601" y="3556"/>
                              </a:lnTo>
                              <a:lnTo>
                                <a:pt x="1610" y="3574"/>
                              </a:lnTo>
                              <a:lnTo>
                                <a:pt x="1621" y="3590"/>
                              </a:lnTo>
                              <a:lnTo>
                                <a:pt x="1630" y="3602"/>
                              </a:lnTo>
                              <a:lnTo>
                                <a:pt x="1640" y="3612"/>
                              </a:lnTo>
                              <a:lnTo>
                                <a:pt x="1644" y="3616"/>
                              </a:lnTo>
                              <a:lnTo>
                                <a:pt x="1648" y="3619"/>
                              </a:lnTo>
                              <a:lnTo>
                                <a:pt x="1652" y="3622"/>
                              </a:lnTo>
                              <a:lnTo>
                                <a:pt x="1656" y="3622"/>
                              </a:lnTo>
                              <a:lnTo>
                                <a:pt x="1658" y="3622"/>
                              </a:lnTo>
                              <a:lnTo>
                                <a:pt x="1662" y="3620"/>
                              </a:lnTo>
                              <a:lnTo>
                                <a:pt x="1665" y="3618"/>
                              </a:lnTo>
                              <a:lnTo>
                                <a:pt x="1669" y="3612"/>
                              </a:lnTo>
                              <a:lnTo>
                                <a:pt x="1678" y="3594"/>
                              </a:lnTo>
                              <a:lnTo>
                                <a:pt x="1688" y="3582"/>
                              </a:lnTo>
                              <a:lnTo>
                                <a:pt x="1692" y="3578"/>
                              </a:lnTo>
                              <a:lnTo>
                                <a:pt x="1696" y="3574"/>
                              </a:lnTo>
                              <a:lnTo>
                                <a:pt x="1700" y="3572"/>
                              </a:lnTo>
                              <a:lnTo>
                                <a:pt x="1704" y="3571"/>
                              </a:lnTo>
                              <a:lnTo>
                                <a:pt x="1706" y="3571"/>
                              </a:lnTo>
                              <a:lnTo>
                                <a:pt x="1710" y="3571"/>
                              </a:lnTo>
                              <a:lnTo>
                                <a:pt x="1714" y="3572"/>
                              </a:lnTo>
                              <a:lnTo>
                                <a:pt x="1717" y="3575"/>
                              </a:lnTo>
                              <a:lnTo>
                                <a:pt x="1724" y="3580"/>
                              </a:lnTo>
                              <a:lnTo>
                                <a:pt x="1730" y="3588"/>
                              </a:lnTo>
                              <a:lnTo>
                                <a:pt x="1742" y="3606"/>
                              </a:lnTo>
                              <a:lnTo>
                                <a:pt x="1754" y="3622"/>
                              </a:lnTo>
                              <a:lnTo>
                                <a:pt x="1761" y="3628"/>
                              </a:lnTo>
                              <a:lnTo>
                                <a:pt x="1768" y="3632"/>
                              </a:lnTo>
                              <a:lnTo>
                                <a:pt x="1772" y="3634"/>
                              </a:lnTo>
                              <a:lnTo>
                                <a:pt x="1776" y="3634"/>
                              </a:lnTo>
                              <a:lnTo>
                                <a:pt x="1780" y="3632"/>
                              </a:lnTo>
                              <a:lnTo>
                                <a:pt x="1782" y="3631"/>
                              </a:lnTo>
                              <a:lnTo>
                                <a:pt x="1790" y="3627"/>
                              </a:lnTo>
                              <a:lnTo>
                                <a:pt x="1796" y="3622"/>
                              </a:lnTo>
                              <a:lnTo>
                                <a:pt x="1800" y="3616"/>
                              </a:lnTo>
                              <a:lnTo>
                                <a:pt x="1802" y="3610"/>
                              </a:lnTo>
                              <a:lnTo>
                                <a:pt x="1804" y="3603"/>
                              </a:lnTo>
                              <a:lnTo>
                                <a:pt x="1805" y="3595"/>
                              </a:lnTo>
                              <a:lnTo>
                                <a:pt x="1804" y="3587"/>
                              </a:lnTo>
                              <a:lnTo>
                                <a:pt x="1802" y="3579"/>
                              </a:lnTo>
                              <a:lnTo>
                                <a:pt x="1797" y="3560"/>
                              </a:lnTo>
                              <a:lnTo>
                                <a:pt x="1788" y="3542"/>
                              </a:lnTo>
                              <a:lnTo>
                                <a:pt x="1778" y="3520"/>
                              </a:lnTo>
                              <a:lnTo>
                                <a:pt x="1766" y="3498"/>
                              </a:lnTo>
                              <a:lnTo>
                                <a:pt x="1754" y="3474"/>
                              </a:lnTo>
                              <a:lnTo>
                                <a:pt x="1742" y="3450"/>
                              </a:lnTo>
                              <a:lnTo>
                                <a:pt x="1732" y="3426"/>
                              </a:lnTo>
                              <a:lnTo>
                                <a:pt x="1724" y="3402"/>
                              </a:lnTo>
                              <a:lnTo>
                                <a:pt x="1720" y="3388"/>
                              </a:lnTo>
                              <a:lnTo>
                                <a:pt x="1717" y="3376"/>
                              </a:lnTo>
                              <a:lnTo>
                                <a:pt x="1716" y="3364"/>
                              </a:lnTo>
                              <a:lnTo>
                                <a:pt x="1714" y="3352"/>
                              </a:lnTo>
                              <a:lnTo>
                                <a:pt x="1716" y="3340"/>
                              </a:lnTo>
                              <a:lnTo>
                                <a:pt x="1717" y="3328"/>
                              </a:lnTo>
                              <a:lnTo>
                                <a:pt x="1718" y="3316"/>
                              </a:lnTo>
                              <a:lnTo>
                                <a:pt x="1722" y="3306"/>
                              </a:lnTo>
                              <a:lnTo>
                                <a:pt x="1729" y="3292"/>
                              </a:lnTo>
                              <a:lnTo>
                                <a:pt x="1732" y="3279"/>
                              </a:lnTo>
                              <a:lnTo>
                                <a:pt x="1734" y="3266"/>
                              </a:lnTo>
                              <a:lnTo>
                                <a:pt x="1734" y="3252"/>
                              </a:lnTo>
                              <a:lnTo>
                                <a:pt x="1733" y="3227"/>
                              </a:lnTo>
                              <a:lnTo>
                                <a:pt x="1729" y="3203"/>
                              </a:lnTo>
                              <a:lnTo>
                                <a:pt x="1718" y="3214"/>
                              </a:lnTo>
                              <a:lnTo>
                                <a:pt x="1706" y="3226"/>
                              </a:lnTo>
                              <a:lnTo>
                                <a:pt x="1700" y="3231"/>
                              </a:lnTo>
                              <a:lnTo>
                                <a:pt x="1692" y="3235"/>
                              </a:lnTo>
                              <a:lnTo>
                                <a:pt x="1684" y="3238"/>
                              </a:lnTo>
                              <a:lnTo>
                                <a:pt x="1674" y="3239"/>
                              </a:lnTo>
                              <a:lnTo>
                                <a:pt x="1668" y="3239"/>
                              </a:lnTo>
                              <a:lnTo>
                                <a:pt x="1660" y="3236"/>
                              </a:lnTo>
                              <a:lnTo>
                                <a:pt x="1653" y="3232"/>
                              </a:lnTo>
                              <a:lnTo>
                                <a:pt x="1646" y="3228"/>
                              </a:lnTo>
                              <a:lnTo>
                                <a:pt x="1641" y="3223"/>
                              </a:lnTo>
                              <a:lnTo>
                                <a:pt x="1637" y="3216"/>
                              </a:lnTo>
                              <a:lnTo>
                                <a:pt x="1633" y="3210"/>
                              </a:lnTo>
                              <a:lnTo>
                                <a:pt x="1633" y="3203"/>
                              </a:lnTo>
                              <a:lnTo>
                                <a:pt x="1626" y="3204"/>
                              </a:lnTo>
                              <a:lnTo>
                                <a:pt x="1621" y="3206"/>
                              </a:lnTo>
                              <a:lnTo>
                                <a:pt x="1617" y="3208"/>
                              </a:lnTo>
                              <a:lnTo>
                                <a:pt x="1613" y="3212"/>
                              </a:lnTo>
                              <a:lnTo>
                                <a:pt x="1609" y="3215"/>
                              </a:lnTo>
                              <a:lnTo>
                                <a:pt x="1605" y="3218"/>
                              </a:lnTo>
                              <a:lnTo>
                                <a:pt x="1598" y="3220"/>
                              </a:lnTo>
                              <a:lnTo>
                                <a:pt x="1590" y="3222"/>
                              </a:lnTo>
                              <a:lnTo>
                                <a:pt x="1585" y="3220"/>
                              </a:lnTo>
                              <a:lnTo>
                                <a:pt x="1581" y="3216"/>
                              </a:lnTo>
                              <a:lnTo>
                                <a:pt x="1577" y="3211"/>
                              </a:lnTo>
                              <a:lnTo>
                                <a:pt x="1574" y="3203"/>
                              </a:lnTo>
                              <a:lnTo>
                                <a:pt x="1568" y="3184"/>
                              </a:lnTo>
                              <a:lnTo>
                                <a:pt x="1562" y="3163"/>
                              </a:lnTo>
                              <a:lnTo>
                                <a:pt x="1558" y="3152"/>
                              </a:lnTo>
                              <a:lnTo>
                                <a:pt x="1556" y="3142"/>
                              </a:lnTo>
                              <a:lnTo>
                                <a:pt x="1550" y="3131"/>
                              </a:lnTo>
                              <a:lnTo>
                                <a:pt x="1545" y="3122"/>
                              </a:lnTo>
                              <a:lnTo>
                                <a:pt x="1538" y="3114"/>
                              </a:lnTo>
                              <a:lnTo>
                                <a:pt x="1532" y="3107"/>
                              </a:lnTo>
                              <a:lnTo>
                                <a:pt x="1522" y="3103"/>
                              </a:lnTo>
                              <a:lnTo>
                                <a:pt x="1512" y="3101"/>
                              </a:lnTo>
                              <a:lnTo>
                                <a:pt x="1461" y="3097"/>
                              </a:lnTo>
                              <a:lnTo>
                                <a:pt x="1421" y="3090"/>
                              </a:lnTo>
                              <a:lnTo>
                                <a:pt x="1413" y="3087"/>
                              </a:lnTo>
                              <a:lnTo>
                                <a:pt x="1406" y="3082"/>
                              </a:lnTo>
                              <a:lnTo>
                                <a:pt x="1400" y="3077"/>
                              </a:lnTo>
                              <a:lnTo>
                                <a:pt x="1394" y="3069"/>
                              </a:lnTo>
                              <a:lnTo>
                                <a:pt x="1390" y="3059"/>
                              </a:lnTo>
                              <a:lnTo>
                                <a:pt x="1388" y="3047"/>
                              </a:lnTo>
                              <a:lnTo>
                                <a:pt x="1386" y="3034"/>
                              </a:lnTo>
                              <a:lnTo>
                                <a:pt x="1385" y="3017"/>
                              </a:lnTo>
                              <a:lnTo>
                                <a:pt x="1277" y="2926"/>
                              </a:lnTo>
                              <a:lnTo>
                                <a:pt x="1262" y="2926"/>
                              </a:lnTo>
                              <a:lnTo>
                                <a:pt x="1249" y="2926"/>
                              </a:lnTo>
                              <a:lnTo>
                                <a:pt x="1234" y="2925"/>
                              </a:lnTo>
                              <a:lnTo>
                                <a:pt x="1221" y="2922"/>
                              </a:lnTo>
                              <a:lnTo>
                                <a:pt x="1214" y="2919"/>
                              </a:lnTo>
                              <a:lnTo>
                                <a:pt x="1208" y="2918"/>
                              </a:lnTo>
                              <a:lnTo>
                                <a:pt x="1202" y="2914"/>
                              </a:lnTo>
                              <a:lnTo>
                                <a:pt x="1198" y="2911"/>
                              </a:lnTo>
                              <a:lnTo>
                                <a:pt x="1194" y="2907"/>
                              </a:lnTo>
                              <a:lnTo>
                                <a:pt x="1190" y="2902"/>
                              </a:lnTo>
                              <a:lnTo>
                                <a:pt x="1188" y="2897"/>
                              </a:lnTo>
                              <a:lnTo>
                                <a:pt x="1186" y="2890"/>
                              </a:lnTo>
                              <a:lnTo>
                                <a:pt x="1189" y="2866"/>
                              </a:lnTo>
                              <a:lnTo>
                                <a:pt x="1192" y="2841"/>
                              </a:lnTo>
                              <a:lnTo>
                                <a:pt x="1192" y="2830"/>
                              </a:lnTo>
                              <a:lnTo>
                                <a:pt x="1189" y="2819"/>
                              </a:lnTo>
                              <a:lnTo>
                                <a:pt x="1186" y="2815"/>
                              </a:lnTo>
                              <a:lnTo>
                                <a:pt x="1184" y="2811"/>
                              </a:lnTo>
                              <a:lnTo>
                                <a:pt x="1180" y="2809"/>
                              </a:lnTo>
                              <a:lnTo>
                                <a:pt x="1174" y="2806"/>
                              </a:lnTo>
                              <a:lnTo>
                                <a:pt x="1153" y="2803"/>
                              </a:lnTo>
                              <a:lnTo>
                                <a:pt x="1128" y="2803"/>
                              </a:lnTo>
                              <a:lnTo>
                                <a:pt x="1115" y="2803"/>
                              </a:lnTo>
                              <a:lnTo>
                                <a:pt x="1103" y="2802"/>
                              </a:lnTo>
                              <a:lnTo>
                                <a:pt x="1092" y="2802"/>
                              </a:lnTo>
                              <a:lnTo>
                                <a:pt x="1084" y="2799"/>
                              </a:lnTo>
                              <a:lnTo>
                                <a:pt x="1091" y="2799"/>
                              </a:lnTo>
                              <a:lnTo>
                                <a:pt x="1084" y="2799"/>
                              </a:lnTo>
                              <a:lnTo>
                                <a:pt x="1083" y="2795"/>
                              </a:lnTo>
                              <a:lnTo>
                                <a:pt x="1081" y="2789"/>
                              </a:lnTo>
                              <a:lnTo>
                                <a:pt x="1081" y="2782"/>
                              </a:lnTo>
                              <a:lnTo>
                                <a:pt x="1083" y="2775"/>
                              </a:lnTo>
                              <a:lnTo>
                                <a:pt x="1084" y="2759"/>
                              </a:lnTo>
                              <a:lnTo>
                                <a:pt x="1084" y="2746"/>
                              </a:lnTo>
                              <a:lnTo>
                                <a:pt x="1085" y="2730"/>
                              </a:lnTo>
                              <a:lnTo>
                                <a:pt x="1085" y="2717"/>
                              </a:lnTo>
                              <a:lnTo>
                                <a:pt x="1088" y="2706"/>
                              </a:lnTo>
                              <a:lnTo>
                                <a:pt x="1089" y="2698"/>
                              </a:lnTo>
                              <a:lnTo>
                                <a:pt x="1093" y="2690"/>
                              </a:lnTo>
                              <a:lnTo>
                                <a:pt x="1096" y="2685"/>
                              </a:lnTo>
                              <a:lnTo>
                                <a:pt x="1101" y="2681"/>
                              </a:lnTo>
                              <a:lnTo>
                                <a:pt x="1105" y="2677"/>
                              </a:lnTo>
                              <a:lnTo>
                                <a:pt x="1117" y="2671"/>
                              </a:lnTo>
                              <a:lnTo>
                                <a:pt x="1131" y="2667"/>
                              </a:lnTo>
                              <a:lnTo>
                                <a:pt x="1137" y="2663"/>
                              </a:lnTo>
                              <a:lnTo>
                                <a:pt x="1145" y="2659"/>
                              </a:lnTo>
                              <a:lnTo>
                                <a:pt x="1153" y="2655"/>
                              </a:lnTo>
                              <a:lnTo>
                                <a:pt x="1162" y="2649"/>
                              </a:lnTo>
                              <a:lnTo>
                                <a:pt x="1165" y="2647"/>
                              </a:lnTo>
                              <a:lnTo>
                                <a:pt x="1168" y="2643"/>
                              </a:lnTo>
                              <a:lnTo>
                                <a:pt x="1169" y="2641"/>
                              </a:lnTo>
                              <a:lnTo>
                                <a:pt x="1170" y="2637"/>
                              </a:lnTo>
                              <a:lnTo>
                                <a:pt x="1172" y="2630"/>
                              </a:lnTo>
                              <a:lnTo>
                                <a:pt x="1170" y="2621"/>
                              </a:lnTo>
                              <a:lnTo>
                                <a:pt x="1170" y="2613"/>
                              </a:lnTo>
                              <a:lnTo>
                                <a:pt x="1170" y="2605"/>
                              </a:lnTo>
                              <a:lnTo>
                                <a:pt x="1172" y="2597"/>
                              </a:lnTo>
                              <a:lnTo>
                                <a:pt x="1174" y="2589"/>
                              </a:lnTo>
                              <a:lnTo>
                                <a:pt x="1209" y="2561"/>
                              </a:lnTo>
                              <a:lnTo>
                                <a:pt x="1241" y="2537"/>
                              </a:lnTo>
                              <a:lnTo>
                                <a:pt x="1256" y="2525"/>
                              </a:lnTo>
                              <a:lnTo>
                                <a:pt x="1270" y="2512"/>
                              </a:lnTo>
                              <a:lnTo>
                                <a:pt x="1284" y="2497"/>
                              </a:lnTo>
                              <a:lnTo>
                                <a:pt x="1294" y="2481"/>
                              </a:lnTo>
                              <a:lnTo>
                                <a:pt x="1306" y="2465"/>
                              </a:lnTo>
                              <a:lnTo>
                                <a:pt x="1318" y="2449"/>
                              </a:lnTo>
                              <a:lnTo>
                                <a:pt x="1330" y="2436"/>
                              </a:lnTo>
                              <a:lnTo>
                                <a:pt x="1342" y="2422"/>
                              </a:lnTo>
                              <a:lnTo>
                                <a:pt x="1356" y="2410"/>
                              </a:lnTo>
                              <a:lnTo>
                                <a:pt x="1369" y="2400"/>
                              </a:lnTo>
                              <a:lnTo>
                                <a:pt x="1382" y="2389"/>
                              </a:lnTo>
                              <a:lnTo>
                                <a:pt x="1397" y="2380"/>
                              </a:lnTo>
                              <a:lnTo>
                                <a:pt x="1413" y="2372"/>
                              </a:lnTo>
                              <a:lnTo>
                                <a:pt x="1428" y="2364"/>
                              </a:lnTo>
                              <a:lnTo>
                                <a:pt x="1444" y="2356"/>
                              </a:lnTo>
                              <a:lnTo>
                                <a:pt x="1461" y="2349"/>
                              </a:lnTo>
                              <a:lnTo>
                                <a:pt x="1497" y="2336"/>
                              </a:lnTo>
                              <a:lnTo>
                                <a:pt x="1536" y="2324"/>
                              </a:lnTo>
                              <a:lnTo>
                                <a:pt x="1546" y="2318"/>
                              </a:lnTo>
                              <a:lnTo>
                                <a:pt x="1554" y="2310"/>
                              </a:lnTo>
                              <a:lnTo>
                                <a:pt x="1562" y="2302"/>
                              </a:lnTo>
                              <a:lnTo>
                                <a:pt x="1570" y="2293"/>
                              </a:lnTo>
                              <a:lnTo>
                                <a:pt x="1578" y="2284"/>
                              </a:lnTo>
                              <a:lnTo>
                                <a:pt x="1589" y="2277"/>
                              </a:lnTo>
                              <a:lnTo>
                                <a:pt x="1594" y="2274"/>
                              </a:lnTo>
                              <a:lnTo>
                                <a:pt x="1600" y="2272"/>
                              </a:lnTo>
                              <a:lnTo>
                                <a:pt x="1606" y="2270"/>
                              </a:lnTo>
                              <a:lnTo>
                                <a:pt x="1614" y="2270"/>
                              </a:lnTo>
                              <a:lnTo>
                                <a:pt x="1620" y="2270"/>
                              </a:lnTo>
                              <a:lnTo>
                                <a:pt x="1625" y="2272"/>
                              </a:lnTo>
                              <a:lnTo>
                                <a:pt x="1629" y="2274"/>
                              </a:lnTo>
                              <a:lnTo>
                                <a:pt x="1633" y="2277"/>
                              </a:lnTo>
                              <a:lnTo>
                                <a:pt x="1640" y="2286"/>
                              </a:lnTo>
                              <a:lnTo>
                                <a:pt x="1645" y="2297"/>
                              </a:lnTo>
                              <a:lnTo>
                                <a:pt x="1653" y="2325"/>
                              </a:lnTo>
                              <a:lnTo>
                                <a:pt x="1660" y="2357"/>
                              </a:lnTo>
                              <a:lnTo>
                                <a:pt x="1664" y="2373"/>
                              </a:lnTo>
                              <a:lnTo>
                                <a:pt x="1668" y="2389"/>
                              </a:lnTo>
                              <a:lnTo>
                                <a:pt x="1672" y="2404"/>
                              </a:lnTo>
                              <a:lnTo>
                                <a:pt x="1678" y="2417"/>
                              </a:lnTo>
                              <a:lnTo>
                                <a:pt x="1682" y="2424"/>
                              </a:lnTo>
                              <a:lnTo>
                                <a:pt x="1686" y="2429"/>
                              </a:lnTo>
                              <a:lnTo>
                                <a:pt x="1692" y="2433"/>
                              </a:lnTo>
                              <a:lnTo>
                                <a:pt x="1696" y="2437"/>
                              </a:lnTo>
                              <a:lnTo>
                                <a:pt x="1702" y="2441"/>
                              </a:lnTo>
                              <a:lnTo>
                                <a:pt x="1708" y="2442"/>
                              </a:lnTo>
                              <a:lnTo>
                                <a:pt x="1716" y="2444"/>
                              </a:lnTo>
                              <a:lnTo>
                                <a:pt x="1722" y="2445"/>
                              </a:lnTo>
                              <a:lnTo>
                                <a:pt x="1729" y="2444"/>
                              </a:lnTo>
                              <a:lnTo>
                                <a:pt x="1734" y="2442"/>
                              </a:lnTo>
                              <a:lnTo>
                                <a:pt x="1741" y="2441"/>
                              </a:lnTo>
                              <a:lnTo>
                                <a:pt x="1746" y="2438"/>
                              </a:lnTo>
                              <a:lnTo>
                                <a:pt x="1760" y="2430"/>
                              </a:lnTo>
                              <a:lnTo>
                                <a:pt x="1773" y="2422"/>
                              </a:lnTo>
                              <a:lnTo>
                                <a:pt x="1796" y="2404"/>
                              </a:lnTo>
                              <a:lnTo>
                                <a:pt x="1813" y="2390"/>
                              </a:lnTo>
                              <a:lnTo>
                                <a:pt x="1826" y="2385"/>
                              </a:lnTo>
                              <a:lnTo>
                                <a:pt x="1841" y="2380"/>
                              </a:lnTo>
                              <a:lnTo>
                                <a:pt x="1857" y="2377"/>
                              </a:lnTo>
                              <a:lnTo>
                                <a:pt x="1874" y="2374"/>
                              </a:lnTo>
                              <a:lnTo>
                                <a:pt x="1909" y="2370"/>
                              </a:lnTo>
                              <a:lnTo>
                                <a:pt x="1943" y="2366"/>
                              </a:lnTo>
                              <a:lnTo>
                                <a:pt x="1959" y="2364"/>
                              </a:lnTo>
                              <a:lnTo>
                                <a:pt x="1974" y="2358"/>
                              </a:lnTo>
                              <a:lnTo>
                                <a:pt x="1987" y="2353"/>
                              </a:lnTo>
                              <a:lnTo>
                                <a:pt x="1999" y="2345"/>
                              </a:lnTo>
                              <a:lnTo>
                                <a:pt x="2005" y="2340"/>
                              </a:lnTo>
                              <a:lnTo>
                                <a:pt x="2010" y="2334"/>
                              </a:lnTo>
                              <a:lnTo>
                                <a:pt x="2014" y="2329"/>
                              </a:lnTo>
                              <a:lnTo>
                                <a:pt x="2017" y="2322"/>
                              </a:lnTo>
                              <a:lnTo>
                                <a:pt x="2019" y="2314"/>
                              </a:lnTo>
                              <a:lnTo>
                                <a:pt x="2022" y="2306"/>
                              </a:lnTo>
                              <a:lnTo>
                                <a:pt x="2023" y="2298"/>
                              </a:lnTo>
                              <a:lnTo>
                                <a:pt x="2023" y="2288"/>
                              </a:lnTo>
                              <a:lnTo>
                                <a:pt x="2023" y="2269"/>
                              </a:lnTo>
                              <a:lnTo>
                                <a:pt x="2023" y="2253"/>
                              </a:lnTo>
                              <a:lnTo>
                                <a:pt x="2023" y="2241"/>
                              </a:lnTo>
                              <a:lnTo>
                                <a:pt x="2023" y="2228"/>
                              </a:lnTo>
                              <a:lnTo>
                                <a:pt x="2025" y="2204"/>
                              </a:lnTo>
                              <a:lnTo>
                                <a:pt x="2029" y="2182"/>
                              </a:lnTo>
                              <a:lnTo>
                                <a:pt x="2034" y="2161"/>
                              </a:lnTo>
                              <a:lnTo>
                                <a:pt x="2041" y="2142"/>
                              </a:lnTo>
                              <a:lnTo>
                                <a:pt x="2057" y="2104"/>
                              </a:lnTo>
                              <a:lnTo>
                                <a:pt x="2071" y="2065"/>
                              </a:lnTo>
                              <a:lnTo>
                                <a:pt x="2077" y="2030"/>
                              </a:lnTo>
                              <a:lnTo>
                                <a:pt x="2081" y="1997"/>
                              </a:lnTo>
                              <a:lnTo>
                                <a:pt x="2082" y="1982"/>
                              </a:lnTo>
                              <a:lnTo>
                                <a:pt x="2086" y="1967"/>
                              </a:lnTo>
                              <a:lnTo>
                                <a:pt x="2089" y="1960"/>
                              </a:lnTo>
                              <a:lnTo>
                                <a:pt x="2093" y="1953"/>
                              </a:lnTo>
                              <a:lnTo>
                                <a:pt x="2097" y="1945"/>
                              </a:lnTo>
                              <a:lnTo>
                                <a:pt x="2102" y="1939"/>
                              </a:lnTo>
                              <a:lnTo>
                                <a:pt x="2114" y="1948"/>
                              </a:lnTo>
                              <a:lnTo>
                                <a:pt x="2123" y="1956"/>
                              </a:lnTo>
                              <a:lnTo>
                                <a:pt x="2129" y="1959"/>
                              </a:lnTo>
                              <a:lnTo>
                                <a:pt x="2135" y="1961"/>
                              </a:lnTo>
                              <a:lnTo>
                                <a:pt x="2142" y="1963"/>
                              </a:lnTo>
                              <a:lnTo>
                                <a:pt x="2150" y="1963"/>
                              </a:lnTo>
                              <a:lnTo>
                                <a:pt x="2162" y="1961"/>
                              </a:lnTo>
                              <a:lnTo>
                                <a:pt x="2174" y="1959"/>
                              </a:lnTo>
                              <a:lnTo>
                                <a:pt x="2183" y="1953"/>
                              </a:lnTo>
                              <a:lnTo>
                                <a:pt x="2193" y="1948"/>
                              </a:lnTo>
                              <a:lnTo>
                                <a:pt x="2203" y="1943"/>
                              </a:lnTo>
                              <a:lnTo>
                                <a:pt x="2214" y="1937"/>
                              </a:lnTo>
                              <a:lnTo>
                                <a:pt x="2226" y="1935"/>
                              </a:lnTo>
                              <a:lnTo>
                                <a:pt x="2241" y="1933"/>
                              </a:lnTo>
                              <a:lnTo>
                                <a:pt x="2231" y="1896"/>
                              </a:lnTo>
                              <a:lnTo>
                                <a:pt x="2223" y="1857"/>
                              </a:lnTo>
                              <a:lnTo>
                                <a:pt x="2215" y="1817"/>
                              </a:lnTo>
                              <a:lnTo>
                                <a:pt x="2207" y="1777"/>
                              </a:lnTo>
                              <a:lnTo>
                                <a:pt x="2199" y="1736"/>
                              </a:lnTo>
                              <a:lnTo>
                                <a:pt x="2191" y="1693"/>
                              </a:lnTo>
                              <a:lnTo>
                                <a:pt x="2183" y="1651"/>
                              </a:lnTo>
                              <a:lnTo>
                                <a:pt x="2174" y="1608"/>
                              </a:lnTo>
                              <a:lnTo>
                                <a:pt x="2173" y="1603"/>
                              </a:lnTo>
                              <a:lnTo>
                                <a:pt x="2173" y="1597"/>
                              </a:lnTo>
                              <a:lnTo>
                                <a:pt x="2174" y="1592"/>
                              </a:lnTo>
                              <a:lnTo>
                                <a:pt x="2175" y="1587"/>
                              </a:lnTo>
                              <a:lnTo>
                                <a:pt x="2181" y="1576"/>
                              </a:lnTo>
                              <a:lnTo>
                                <a:pt x="2189" y="1565"/>
                              </a:lnTo>
                              <a:lnTo>
                                <a:pt x="2210" y="1543"/>
                              </a:lnTo>
                              <a:lnTo>
                                <a:pt x="2237" y="1519"/>
                              </a:lnTo>
                              <a:lnTo>
                                <a:pt x="2250" y="1507"/>
                              </a:lnTo>
                              <a:lnTo>
                                <a:pt x="2265" y="1493"/>
                              </a:lnTo>
                              <a:lnTo>
                                <a:pt x="2277" y="1480"/>
                              </a:lnTo>
                              <a:lnTo>
                                <a:pt x="2289" y="1465"/>
                              </a:lnTo>
                              <a:lnTo>
                                <a:pt x="2298" y="1451"/>
                              </a:lnTo>
                              <a:lnTo>
                                <a:pt x="2306" y="1436"/>
                              </a:lnTo>
                              <a:lnTo>
                                <a:pt x="2309" y="1428"/>
                              </a:lnTo>
                              <a:lnTo>
                                <a:pt x="2311" y="1420"/>
                              </a:lnTo>
                              <a:lnTo>
                                <a:pt x="2313" y="1411"/>
                              </a:lnTo>
                              <a:lnTo>
                                <a:pt x="2313" y="1403"/>
                              </a:lnTo>
                              <a:lnTo>
                                <a:pt x="2313" y="1392"/>
                              </a:lnTo>
                              <a:lnTo>
                                <a:pt x="2310" y="1382"/>
                              </a:lnTo>
                              <a:lnTo>
                                <a:pt x="2307" y="1371"/>
                              </a:lnTo>
                              <a:lnTo>
                                <a:pt x="2303" y="1360"/>
                              </a:lnTo>
                              <a:lnTo>
                                <a:pt x="2298" y="1351"/>
                              </a:lnTo>
                              <a:lnTo>
                                <a:pt x="2291" y="1340"/>
                              </a:lnTo>
                              <a:lnTo>
                                <a:pt x="2283" y="1331"/>
                              </a:lnTo>
                              <a:lnTo>
                                <a:pt x="2274" y="1322"/>
                              </a:lnTo>
                              <a:lnTo>
                                <a:pt x="2263" y="1314"/>
                              </a:lnTo>
                              <a:lnTo>
                                <a:pt x="2250" y="1307"/>
                              </a:lnTo>
                              <a:lnTo>
                                <a:pt x="2237" y="1300"/>
                              </a:lnTo>
                              <a:lnTo>
                                <a:pt x="2221" y="1296"/>
                              </a:lnTo>
                              <a:lnTo>
                                <a:pt x="2205" y="1294"/>
                              </a:lnTo>
                              <a:lnTo>
                                <a:pt x="2186" y="1292"/>
                              </a:lnTo>
                              <a:lnTo>
                                <a:pt x="2166" y="1292"/>
                              </a:lnTo>
                              <a:lnTo>
                                <a:pt x="2145" y="1295"/>
                              </a:lnTo>
                              <a:lnTo>
                                <a:pt x="2109" y="1300"/>
                              </a:lnTo>
                              <a:lnTo>
                                <a:pt x="2074" y="1303"/>
                              </a:lnTo>
                              <a:lnTo>
                                <a:pt x="2042" y="1304"/>
                              </a:lnTo>
                              <a:lnTo>
                                <a:pt x="2010" y="1304"/>
                              </a:lnTo>
                              <a:lnTo>
                                <a:pt x="1981" y="1303"/>
                              </a:lnTo>
                              <a:lnTo>
                                <a:pt x="1951" y="1303"/>
                              </a:lnTo>
                              <a:lnTo>
                                <a:pt x="1925" y="1303"/>
                              </a:lnTo>
                              <a:lnTo>
                                <a:pt x="1898" y="1306"/>
                              </a:lnTo>
                              <a:lnTo>
                                <a:pt x="1885" y="1307"/>
                              </a:lnTo>
                              <a:lnTo>
                                <a:pt x="1873" y="1310"/>
                              </a:lnTo>
                              <a:lnTo>
                                <a:pt x="1861" y="1312"/>
                              </a:lnTo>
                              <a:lnTo>
                                <a:pt x="1849" y="1316"/>
                              </a:lnTo>
                              <a:lnTo>
                                <a:pt x="1837" y="1320"/>
                              </a:lnTo>
                              <a:lnTo>
                                <a:pt x="1826" y="1326"/>
                              </a:lnTo>
                              <a:lnTo>
                                <a:pt x="1816" y="1332"/>
                              </a:lnTo>
                              <a:lnTo>
                                <a:pt x="1805" y="1340"/>
                              </a:lnTo>
                              <a:lnTo>
                                <a:pt x="1794" y="1350"/>
                              </a:lnTo>
                              <a:lnTo>
                                <a:pt x="1784" y="1359"/>
                              </a:lnTo>
                              <a:lnTo>
                                <a:pt x="1774" y="1371"/>
                              </a:lnTo>
                              <a:lnTo>
                                <a:pt x="1765" y="1384"/>
                              </a:lnTo>
                              <a:lnTo>
                                <a:pt x="1756" y="1397"/>
                              </a:lnTo>
                              <a:lnTo>
                                <a:pt x="1746" y="1413"/>
                              </a:lnTo>
                              <a:lnTo>
                                <a:pt x="1737" y="1432"/>
                              </a:lnTo>
                              <a:lnTo>
                                <a:pt x="1729" y="1451"/>
                              </a:lnTo>
                              <a:lnTo>
                                <a:pt x="1722" y="1459"/>
                              </a:lnTo>
                              <a:lnTo>
                                <a:pt x="1714" y="1465"/>
                              </a:lnTo>
                              <a:lnTo>
                                <a:pt x="1708" y="1471"/>
                              </a:lnTo>
                              <a:lnTo>
                                <a:pt x="1701" y="1475"/>
                              </a:lnTo>
                              <a:lnTo>
                                <a:pt x="1693" y="1479"/>
                              </a:lnTo>
                              <a:lnTo>
                                <a:pt x="1686" y="1483"/>
                              </a:lnTo>
                              <a:lnTo>
                                <a:pt x="1680" y="1484"/>
                              </a:lnTo>
                              <a:lnTo>
                                <a:pt x="1672" y="1485"/>
                              </a:lnTo>
                              <a:lnTo>
                                <a:pt x="1658" y="1487"/>
                              </a:lnTo>
                              <a:lnTo>
                                <a:pt x="1645" y="1485"/>
                              </a:lnTo>
                              <a:lnTo>
                                <a:pt x="1633" y="1483"/>
                              </a:lnTo>
                              <a:lnTo>
                                <a:pt x="1622" y="1476"/>
                              </a:lnTo>
                              <a:lnTo>
                                <a:pt x="1613" y="1469"/>
                              </a:lnTo>
                              <a:lnTo>
                                <a:pt x="1606" y="1461"/>
                              </a:lnTo>
                              <a:lnTo>
                                <a:pt x="1601" y="1452"/>
                              </a:lnTo>
                              <a:lnTo>
                                <a:pt x="1600" y="1443"/>
                              </a:lnTo>
                              <a:lnTo>
                                <a:pt x="1598" y="1437"/>
                              </a:lnTo>
                              <a:lnTo>
                                <a:pt x="1600" y="1432"/>
                              </a:lnTo>
                              <a:lnTo>
                                <a:pt x="1601" y="1427"/>
                              </a:lnTo>
                              <a:lnTo>
                                <a:pt x="1602" y="1423"/>
                              </a:lnTo>
                              <a:lnTo>
                                <a:pt x="1606" y="1417"/>
                              </a:lnTo>
                              <a:lnTo>
                                <a:pt x="1610" y="1412"/>
                              </a:lnTo>
                              <a:lnTo>
                                <a:pt x="1614" y="1408"/>
                              </a:lnTo>
                              <a:lnTo>
                                <a:pt x="1620" y="1403"/>
                              </a:lnTo>
                              <a:lnTo>
                                <a:pt x="1673" y="1366"/>
                              </a:lnTo>
                              <a:lnTo>
                                <a:pt x="1721" y="1331"/>
                              </a:lnTo>
                              <a:lnTo>
                                <a:pt x="1732" y="1322"/>
                              </a:lnTo>
                              <a:lnTo>
                                <a:pt x="1741" y="1311"/>
                              </a:lnTo>
                              <a:lnTo>
                                <a:pt x="1748" y="1299"/>
                              </a:lnTo>
                              <a:lnTo>
                                <a:pt x="1754" y="1286"/>
                              </a:lnTo>
                              <a:lnTo>
                                <a:pt x="1758" y="1270"/>
                              </a:lnTo>
                              <a:lnTo>
                                <a:pt x="1761" y="1252"/>
                              </a:lnTo>
                              <a:lnTo>
                                <a:pt x="1761" y="1232"/>
                              </a:lnTo>
                              <a:lnTo>
                                <a:pt x="1758" y="1211"/>
                              </a:lnTo>
                              <a:lnTo>
                                <a:pt x="1754" y="1183"/>
                              </a:lnTo>
                              <a:lnTo>
                                <a:pt x="1750" y="1158"/>
                              </a:lnTo>
                              <a:lnTo>
                                <a:pt x="1744" y="1134"/>
                              </a:lnTo>
                              <a:lnTo>
                                <a:pt x="1737" y="1114"/>
                              </a:lnTo>
                              <a:lnTo>
                                <a:pt x="1729" y="1095"/>
                              </a:lnTo>
                              <a:lnTo>
                                <a:pt x="1721" y="1079"/>
                              </a:lnTo>
                              <a:lnTo>
                                <a:pt x="1712" y="1066"/>
                              </a:lnTo>
                              <a:lnTo>
                                <a:pt x="1702" y="1052"/>
                              </a:lnTo>
                              <a:lnTo>
                                <a:pt x="1692" y="1042"/>
                              </a:lnTo>
                              <a:lnTo>
                                <a:pt x="1681" y="1032"/>
                              </a:lnTo>
                              <a:lnTo>
                                <a:pt x="1669" y="1026"/>
                              </a:lnTo>
                              <a:lnTo>
                                <a:pt x="1658" y="1019"/>
                              </a:lnTo>
                              <a:lnTo>
                                <a:pt x="1646" y="1014"/>
                              </a:lnTo>
                              <a:lnTo>
                                <a:pt x="1633" y="1008"/>
                              </a:lnTo>
                              <a:lnTo>
                                <a:pt x="1621" y="1006"/>
                              </a:lnTo>
                              <a:lnTo>
                                <a:pt x="1608" y="1003"/>
                              </a:lnTo>
                              <a:lnTo>
                                <a:pt x="1557" y="995"/>
                              </a:lnTo>
                              <a:lnTo>
                                <a:pt x="1510" y="988"/>
                              </a:lnTo>
                              <a:lnTo>
                                <a:pt x="1498" y="986"/>
                              </a:lnTo>
                              <a:lnTo>
                                <a:pt x="1488" y="982"/>
                              </a:lnTo>
                              <a:lnTo>
                                <a:pt x="1478" y="978"/>
                              </a:lnTo>
                              <a:lnTo>
                                <a:pt x="1469" y="972"/>
                              </a:lnTo>
                              <a:lnTo>
                                <a:pt x="1461" y="967"/>
                              </a:lnTo>
                              <a:lnTo>
                                <a:pt x="1453" y="959"/>
                              </a:lnTo>
                              <a:lnTo>
                                <a:pt x="1446" y="950"/>
                              </a:lnTo>
                              <a:lnTo>
                                <a:pt x="1440" y="939"/>
                              </a:lnTo>
                              <a:lnTo>
                                <a:pt x="1440" y="927"/>
                              </a:lnTo>
                              <a:lnTo>
                                <a:pt x="1441" y="916"/>
                              </a:lnTo>
                              <a:lnTo>
                                <a:pt x="1444" y="907"/>
                              </a:lnTo>
                              <a:lnTo>
                                <a:pt x="1448" y="899"/>
                              </a:lnTo>
                              <a:lnTo>
                                <a:pt x="1454" y="892"/>
                              </a:lnTo>
                              <a:lnTo>
                                <a:pt x="1461" y="888"/>
                              </a:lnTo>
                              <a:lnTo>
                                <a:pt x="1469" y="884"/>
                              </a:lnTo>
                              <a:lnTo>
                                <a:pt x="1478" y="882"/>
                              </a:lnTo>
                              <a:lnTo>
                                <a:pt x="1498" y="878"/>
                              </a:lnTo>
                              <a:lnTo>
                                <a:pt x="1521" y="878"/>
                              </a:lnTo>
                              <a:lnTo>
                                <a:pt x="1545" y="878"/>
                              </a:lnTo>
                              <a:lnTo>
                                <a:pt x="1569" y="878"/>
                              </a:lnTo>
                              <a:lnTo>
                                <a:pt x="1593" y="878"/>
                              </a:lnTo>
                              <a:lnTo>
                                <a:pt x="1616" y="875"/>
                              </a:lnTo>
                              <a:lnTo>
                                <a:pt x="1625" y="874"/>
                              </a:lnTo>
                              <a:lnTo>
                                <a:pt x="1636" y="870"/>
                              </a:lnTo>
                              <a:lnTo>
                                <a:pt x="1644" y="866"/>
                              </a:lnTo>
                              <a:lnTo>
                                <a:pt x="1652" y="860"/>
                              </a:lnTo>
                              <a:lnTo>
                                <a:pt x="1658" y="854"/>
                              </a:lnTo>
                              <a:lnTo>
                                <a:pt x="1664" y="846"/>
                              </a:lnTo>
                              <a:lnTo>
                                <a:pt x="1668" y="836"/>
                              </a:lnTo>
                              <a:lnTo>
                                <a:pt x="1670" y="824"/>
                              </a:lnTo>
                              <a:lnTo>
                                <a:pt x="1670" y="811"/>
                              </a:lnTo>
                              <a:lnTo>
                                <a:pt x="1670" y="797"/>
                              </a:lnTo>
                              <a:lnTo>
                                <a:pt x="1668" y="778"/>
                              </a:lnTo>
                              <a:lnTo>
                                <a:pt x="1662" y="759"/>
                              </a:lnTo>
                              <a:lnTo>
                                <a:pt x="1660" y="735"/>
                              </a:lnTo>
                              <a:lnTo>
                                <a:pt x="1660" y="717"/>
                              </a:lnTo>
                              <a:lnTo>
                                <a:pt x="1661" y="699"/>
                              </a:lnTo>
                              <a:lnTo>
                                <a:pt x="1664" y="686"/>
                              </a:lnTo>
                              <a:lnTo>
                                <a:pt x="1666" y="675"/>
                              </a:lnTo>
                              <a:lnTo>
                                <a:pt x="1672" y="667"/>
                              </a:lnTo>
                              <a:lnTo>
                                <a:pt x="1678" y="661"/>
                              </a:lnTo>
                              <a:lnTo>
                                <a:pt x="1685" y="655"/>
                              </a:lnTo>
                              <a:lnTo>
                                <a:pt x="1693" y="653"/>
                              </a:lnTo>
                              <a:lnTo>
                                <a:pt x="1701" y="651"/>
                              </a:lnTo>
                              <a:lnTo>
                                <a:pt x="1709" y="651"/>
                              </a:lnTo>
                              <a:lnTo>
                                <a:pt x="1718" y="651"/>
                              </a:lnTo>
                              <a:lnTo>
                                <a:pt x="1736" y="654"/>
                              </a:lnTo>
                              <a:lnTo>
                                <a:pt x="1753" y="657"/>
                              </a:lnTo>
                              <a:lnTo>
                                <a:pt x="1770" y="659"/>
                              </a:lnTo>
                              <a:lnTo>
                                <a:pt x="1786" y="661"/>
                              </a:lnTo>
                              <a:lnTo>
                                <a:pt x="1800" y="661"/>
                              </a:lnTo>
                              <a:lnTo>
                                <a:pt x="1813" y="661"/>
                              </a:lnTo>
                              <a:lnTo>
                                <a:pt x="1825" y="659"/>
                              </a:lnTo>
                              <a:lnTo>
                                <a:pt x="1834" y="657"/>
                              </a:lnTo>
                              <a:lnTo>
                                <a:pt x="1844" y="654"/>
                              </a:lnTo>
                              <a:lnTo>
                                <a:pt x="1852" y="651"/>
                              </a:lnTo>
                              <a:lnTo>
                                <a:pt x="1860" y="647"/>
                              </a:lnTo>
                              <a:lnTo>
                                <a:pt x="1866" y="643"/>
                              </a:lnTo>
                              <a:lnTo>
                                <a:pt x="1872" y="638"/>
                              </a:lnTo>
                              <a:lnTo>
                                <a:pt x="1876" y="633"/>
                              </a:lnTo>
                              <a:lnTo>
                                <a:pt x="1884" y="622"/>
                              </a:lnTo>
                              <a:lnTo>
                                <a:pt x="1889" y="609"/>
                              </a:lnTo>
                              <a:lnTo>
                                <a:pt x="1897" y="583"/>
                              </a:lnTo>
                              <a:lnTo>
                                <a:pt x="1905" y="559"/>
                              </a:lnTo>
                              <a:lnTo>
                                <a:pt x="1910" y="549"/>
                              </a:lnTo>
                              <a:lnTo>
                                <a:pt x="1917" y="541"/>
                              </a:lnTo>
                              <a:lnTo>
                                <a:pt x="1921" y="537"/>
                              </a:lnTo>
                              <a:lnTo>
                                <a:pt x="1926" y="534"/>
                              </a:lnTo>
                              <a:lnTo>
                                <a:pt x="1933" y="531"/>
                              </a:lnTo>
                              <a:lnTo>
                                <a:pt x="1939" y="530"/>
                              </a:lnTo>
                              <a:lnTo>
                                <a:pt x="1950" y="527"/>
                              </a:lnTo>
                              <a:lnTo>
                                <a:pt x="1961" y="525"/>
                              </a:lnTo>
                              <a:lnTo>
                                <a:pt x="1971" y="522"/>
                              </a:lnTo>
                              <a:lnTo>
                                <a:pt x="1981" y="517"/>
                              </a:lnTo>
                              <a:lnTo>
                                <a:pt x="1990" y="513"/>
                              </a:lnTo>
                              <a:lnTo>
                                <a:pt x="1999" y="507"/>
                              </a:lnTo>
                              <a:lnTo>
                                <a:pt x="2007" y="501"/>
                              </a:lnTo>
                              <a:lnTo>
                                <a:pt x="2015" y="494"/>
                              </a:lnTo>
                              <a:lnTo>
                                <a:pt x="2029" y="481"/>
                              </a:lnTo>
                              <a:lnTo>
                                <a:pt x="2042" y="465"/>
                              </a:lnTo>
                              <a:lnTo>
                                <a:pt x="2051" y="449"/>
                              </a:lnTo>
                              <a:lnTo>
                                <a:pt x="2061" y="433"/>
                              </a:lnTo>
                              <a:lnTo>
                                <a:pt x="2067" y="415"/>
                              </a:lnTo>
                              <a:lnTo>
                                <a:pt x="2071" y="398"/>
                              </a:lnTo>
                              <a:lnTo>
                                <a:pt x="2075" y="382"/>
                              </a:lnTo>
                              <a:lnTo>
                                <a:pt x="2075" y="367"/>
                              </a:lnTo>
                              <a:lnTo>
                                <a:pt x="2074" y="354"/>
                              </a:lnTo>
                              <a:lnTo>
                                <a:pt x="2071" y="342"/>
                              </a:lnTo>
                              <a:lnTo>
                                <a:pt x="2070" y="337"/>
                              </a:lnTo>
                              <a:lnTo>
                                <a:pt x="2066" y="333"/>
                              </a:lnTo>
                              <a:lnTo>
                                <a:pt x="2063" y="329"/>
                              </a:lnTo>
                              <a:lnTo>
                                <a:pt x="2059" y="325"/>
                              </a:lnTo>
                              <a:lnTo>
                                <a:pt x="2043" y="333"/>
                              </a:lnTo>
                              <a:lnTo>
                                <a:pt x="2029" y="339"/>
                              </a:lnTo>
                              <a:lnTo>
                                <a:pt x="2014" y="345"/>
                              </a:lnTo>
                              <a:lnTo>
                                <a:pt x="2002" y="347"/>
                              </a:lnTo>
                              <a:lnTo>
                                <a:pt x="1990" y="349"/>
                              </a:lnTo>
                              <a:lnTo>
                                <a:pt x="1979" y="350"/>
                              </a:lnTo>
                              <a:lnTo>
                                <a:pt x="1969" y="349"/>
                              </a:lnTo>
                              <a:lnTo>
                                <a:pt x="1961" y="346"/>
                              </a:lnTo>
                              <a:lnTo>
                                <a:pt x="1951" y="343"/>
                              </a:lnTo>
                              <a:lnTo>
                                <a:pt x="1943" y="341"/>
                              </a:lnTo>
                              <a:lnTo>
                                <a:pt x="1937" y="335"/>
                              </a:lnTo>
                              <a:lnTo>
                                <a:pt x="1930" y="331"/>
                              </a:lnTo>
                              <a:lnTo>
                                <a:pt x="1917" y="319"/>
                              </a:lnTo>
                              <a:lnTo>
                                <a:pt x="1905" y="307"/>
                              </a:lnTo>
                              <a:lnTo>
                                <a:pt x="1893" y="295"/>
                              </a:lnTo>
                              <a:lnTo>
                                <a:pt x="1881" y="283"/>
                              </a:lnTo>
                              <a:lnTo>
                                <a:pt x="1874" y="278"/>
                              </a:lnTo>
                              <a:lnTo>
                                <a:pt x="1868" y="274"/>
                              </a:lnTo>
                              <a:lnTo>
                                <a:pt x="1860" y="270"/>
                              </a:lnTo>
                              <a:lnTo>
                                <a:pt x="1852" y="267"/>
                              </a:lnTo>
                              <a:lnTo>
                                <a:pt x="1844" y="266"/>
                              </a:lnTo>
                              <a:lnTo>
                                <a:pt x="1834" y="265"/>
                              </a:lnTo>
                              <a:lnTo>
                                <a:pt x="1824" y="265"/>
                              </a:lnTo>
                              <a:lnTo>
                                <a:pt x="1813" y="267"/>
                              </a:lnTo>
                              <a:lnTo>
                                <a:pt x="1801" y="270"/>
                              </a:lnTo>
                              <a:lnTo>
                                <a:pt x="1788" y="274"/>
                              </a:lnTo>
                              <a:lnTo>
                                <a:pt x="1774" y="281"/>
                              </a:lnTo>
                              <a:lnTo>
                                <a:pt x="1758" y="289"/>
                              </a:lnTo>
                              <a:lnTo>
                                <a:pt x="1752" y="293"/>
                              </a:lnTo>
                              <a:lnTo>
                                <a:pt x="1745" y="295"/>
                              </a:lnTo>
                              <a:lnTo>
                                <a:pt x="1741" y="297"/>
                              </a:lnTo>
                              <a:lnTo>
                                <a:pt x="1740" y="295"/>
                              </a:lnTo>
                              <a:lnTo>
                                <a:pt x="1738" y="294"/>
                              </a:lnTo>
                              <a:lnTo>
                                <a:pt x="1738" y="291"/>
                              </a:lnTo>
                              <a:lnTo>
                                <a:pt x="1740" y="287"/>
                              </a:lnTo>
                              <a:lnTo>
                                <a:pt x="1741" y="282"/>
                              </a:lnTo>
                              <a:lnTo>
                                <a:pt x="1756" y="253"/>
                              </a:lnTo>
                              <a:lnTo>
                                <a:pt x="1773" y="210"/>
                              </a:lnTo>
                              <a:lnTo>
                                <a:pt x="1777" y="198"/>
                              </a:lnTo>
                              <a:lnTo>
                                <a:pt x="1780" y="186"/>
                              </a:lnTo>
                              <a:lnTo>
                                <a:pt x="1782" y="173"/>
                              </a:lnTo>
                              <a:lnTo>
                                <a:pt x="1784" y="160"/>
                              </a:lnTo>
                              <a:lnTo>
                                <a:pt x="1784" y="146"/>
                              </a:lnTo>
                              <a:lnTo>
                                <a:pt x="1782" y="133"/>
                              </a:lnTo>
                              <a:lnTo>
                                <a:pt x="1781" y="120"/>
                              </a:lnTo>
                              <a:lnTo>
                                <a:pt x="1777" y="105"/>
                              </a:lnTo>
                              <a:lnTo>
                                <a:pt x="1772" y="92"/>
                              </a:lnTo>
                              <a:lnTo>
                                <a:pt x="1764" y="78"/>
                              </a:lnTo>
                              <a:lnTo>
                                <a:pt x="1754" y="65"/>
                              </a:lnTo>
                              <a:lnTo>
                                <a:pt x="1744" y="50"/>
                              </a:lnTo>
                              <a:lnTo>
                                <a:pt x="1730" y="38"/>
                              </a:lnTo>
                              <a:lnTo>
                                <a:pt x="1714" y="25"/>
                              </a:lnTo>
                              <a:lnTo>
                                <a:pt x="1696" y="12"/>
                              </a:lnTo>
                              <a:lnTo>
                                <a:pt x="1674" y="0"/>
                              </a:lnTo>
                              <a:lnTo>
                                <a:pt x="1618" y="32"/>
                              </a:lnTo>
                              <a:lnTo>
                                <a:pt x="1565" y="61"/>
                              </a:lnTo>
                              <a:lnTo>
                                <a:pt x="1540" y="76"/>
                              </a:lnTo>
                              <a:lnTo>
                                <a:pt x="1514" y="90"/>
                              </a:lnTo>
                              <a:lnTo>
                                <a:pt x="1492" y="106"/>
                              </a:lnTo>
                              <a:lnTo>
                                <a:pt x="1470" y="124"/>
                              </a:lnTo>
                              <a:lnTo>
                                <a:pt x="1460" y="133"/>
                              </a:lnTo>
                              <a:lnTo>
                                <a:pt x="1449" y="142"/>
                              </a:lnTo>
                              <a:lnTo>
                                <a:pt x="1441" y="153"/>
                              </a:lnTo>
                              <a:lnTo>
                                <a:pt x="1432" y="164"/>
                              </a:lnTo>
                              <a:lnTo>
                                <a:pt x="1424" y="176"/>
                              </a:lnTo>
                              <a:lnTo>
                                <a:pt x="1416" y="188"/>
                              </a:lnTo>
                              <a:lnTo>
                                <a:pt x="1408" y="200"/>
                              </a:lnTo>
                              <a:lnTo>
                                <a:pt x="1402" y="214"/>
                              </a:lnTo>
                              <a:lnTo>
                                <a:pt x="1396" y="227"/>
                              </a:lnTo>
                              <a:lnTo>
                                <a:pt x="1390" y="243"/>
                              </a:lnTo>
                              <a:lnTo>
                                <a:pt x="1386" y="259"/>
                              </a:lnTo>
                              <a:lnTo>
                                <a:pt x="1382" y="277"/>
                              </a:lnTo>
                              <a:lnTo>
                                <a:pt x="1378" y="294"/>
                              </a:lnTo>
                              <a:lnTo>
                                <a:pt x="1376" y="314"/>
                              </a:lnTo>
                              <a:lnTo>
                                <a:pt x="1374" y="334"/>
                              </a:lnTo>
                              <a:lnTo>
                                <a:pt x="1373" y="355"/>
                              </a:lnTo>
                              <a:lnTo>
                                <a:pt x="1378" y="354"/>
                              </a:lnTo>
                              <a:lnTo>
                                <a:pt x="1390" y="351"/>
                              </a:lnTo>
                              <a:lnTo>
                                <a:pt x="1409" y="349"/>
                              </a:lnTo>
                              <a:lnTo>
                                <a:pt x="1433" y="346"/>
                              </a:lnTo>
                              <a:lnTo>
                                <a:pt x="1446" y="346"/>
                              </a:lnTo>
                              <a:lnTo>
                                <a:pt x="1461" y="346"/>
                              </a:lnTo>
                              <a:lnTo>
                                <a:pt x="1476" y="347"/>
                              </a:lnTo>
                              <a:lnTo>
                                <a:pt x="1490" y="350"/>
                              </a:lnTo>
                              <a:lnTo>
                                <a:pt x="1505" y="354"/>
                              </a:lnTo>
                              <a:lnTo>
                                <a:pt x="1520" y="359"/>
                              </a:lnTo>
                              <a:lnTo>
                                <a:pt x="1534" y="365"/>
                              </a:lnTo>
                              <a:lnTo>
                                <a:pt x="1548" y="374"/>
                              </a:lnTo>
                              <a:lnTo>
                                <a:pt x="1546" y="402"/>
                              </a:lnTo>
                              <a:lnTo>
                                <a:pt x="1544" y="425"/>
                              </a:lnTo>
                              <a:lnTo>
                                <a:pt x="1542" y="434"/>
                              </a:lnTo>
                              <a:lnTo>
                                <a:pt x="1541" y="443"/>
                              </a:lnTo>
                              <a:lnTo>
                                <a:pt x="1538" y="450"/>
                              </a:lnTo>
                              <a:lnTo>
                                <a:pt x="1534" y="457"/>
                              </a:lnTo>
                              <a:lnTo>
                                <a:pt x="1530" y="462"/>
                              </a:lnTo>
                              <a:lnTo>
                                <a:pt x="1525" y="466"/>
                              </a:lnTo>
                              <a:lnTo>
                                <a:pt x="1517" y="469"/>
                              </a:lnTo>
                              <a:lnTo>
                                <a:pt x="1509" y="471"/>
                              </a:lnTo>
                              <a:lnTo>
                                <a:pt x="1498" y="474"/>
                              </a:lnTo>
                              <a:lnTo>
                                <a:pt x="1488" y="475"/>
                              </a:lnTo>
                              <a:lnTo>
                                <a:pt x="1473" y="475"/>
                              </a:lnTo>
                              <a:lnTo>
                                <a:pt x="1457" y="475"/>
                              </a:lnTo>
                              <a:lnTo>
                                <a:pt x="1448" y="475"/>
                              </a:lnTo>
                              <a:lnTo>
                                <a:pt x="1437" y="473"/>
                              </a:lnTo>
                              <a:lnTo>
                                <a:pt x="1426" y="467"/>
                              </a:lnTo>
                              <a:lnTo>
                                <a:pt x="1416" y="463"/>
                              </a:lnTo>
                              <a:lnTo>
                                <a:pt x="1390" y="451"/>
                              </a:lnTo>
                              <a:lnTo>
                                <a:pt x="1362" y="439"/>
                              </a:lnTo>
                              <a:lnTo>
                                <a:pt x="1346" y="434"/>
                              </a:lnTo>
                              <a:lnTo>
                                <a:pt x="1329" y="430"/>
                              </a:lnTo>
                              <a:lnTo>
                                <a:pt x="1310" y="427"/>
                              </a:lnTo>
                              <a:lnTo>
                                <a:pt x="1290" y="427"/>
                              </a:lnTo>
                              <a:lnTo>
                                <a:pt x="1268" y="429"/>
                              </a:lnTo>
                              <a:lnTo>
                                <a:pt x="1242" y="434"/>
                              </a:lnTo>
                              <a:lnTo>
                                <a:pt x="1216" y="441"/>
                              </a:lnTo>
                              <a:lnTo>
                                <a:pt x="1186" y="451"/>
                              </a:lnTo>
                              <a:lnTo>
                                <a:pt x="1168" y="473"/>
                              </a:lnTo>
                              <a:lnTo>
                                <a:pt x="1148" y="491"/>
                              </a:lnTo>
                              <a:lnTo>
                                <a:pt x="1127" y="511"/>
                              </a:lnTo>
                              <a:lnTo>
                                <a:pt x="1107" y="529"/>
                              </a:lnTo>
                              <a:lnTo>
                                <a:pt x="1064" y="563"/>
                              </a:lnTo>
                              <a:lnTo>
                                <a:pt x="1020" y="597"/>
                              </a:lnTo>
                              <a:lnTo>
                                <a:pt x="932" y="658"/>
                              </a:lnTo>
                              <a:lnTo>
                                <a:pt x="841" y="717"/>
                              </a:lnTo>
                              <a:lnTo>
                                <a:pt x="796" y="746"/>
                              </a:lnTo>
                              <a:lnTo>
                                <a:pt x="752" y="777"/>
                              </a:lnTo>
                              <a:lnTo>
                                <a:pt x="709" y="809"/>
                              </a:lnTo>
                              <a:lnTo>
                                <a:pt x="668" y="842"/>
                              </a:lnTo>
                              <a:lnTo>
                                <a:pt x="647" y="859"/>
                              </a:lnTo>
                              <a:lnTo>
                                <a:pt x="627" y="876"/>
                              </a:lnTo>
                              <a:lnTo>
                                <a:pt x="608" y="895"/>
                              </a:lnTo>
                              <a:lnTo>
                                <a:pt x="589" y="914"/>
                              </a:lnTo>
                              <a:lnTo>
                                <a:pt x="571" y="934"/>
                              </a:lnTo>
                              <a:lnTo>
                                <a:pt x="552" y="955"/>
                              </a:lnTo>
                              <a:lnTo>
                                <a:pt x="535" y="976"/>
                              </a:lnTo>
                              <a:lnTo>
                                <a:pt x="519" y="999"/>
                              </a:lnTo>
                              <a:lnTo>
                                <a:pt x="500" y="1028"/>
                              </a:lnTo>
                              <a:lnTo>
                                <a:pt x="483" y="1062"/>
                              </a:lnTo>
                              <a:lnTo>
                                <a:pt x="465" y="1096"/>
                              </a:lnTo>
                              <a:lnTo>
                                <a:pt x="448" y="1134"/>
                              </a:lnTo>
                              <a:lnTo>
                                <a:pt x="431" y="1171"/>
                              </a:lnTo>
                              <a:lnTo>
                                <a:pt x="412" y="1208"/>
                              </a:lnTo>
                              <a:lnTo>
                                <a:pt x="393" y="1243"/>
                              </a:lnTo>
                              <a:lnTo>
                                <a:pt x="373" y="1276"/>
                              </a:lnTo>
                              <a:lnTo>
                                <a:pt x="343" y="1324"/>
                              </a:lnTo>
                              <a:lnTo>
                                <a:pt x="314" y="1368"/>
                              </a:lnTo>
                              <a:lnTo>
                                <a:pt x="287" y="1407"/>
                              </a:lnTo>
                              <a:lnTo>
                                <a:pt x="264" y="1440"/>
                              </a:lnTo>
                              <a:lnTo>
                                <a:pt x="255" y="1456"/>
                              </a:lnTo>
                              <a:lnTo>
                                <a:pt x="248" y="1469"/>
                              </a:lnTo>
                              <a:lnTo>
                                <a:pt x="242" y="1483"/>
                              </a:lnTo>
                              <a:lnTo>
                                <a:pt x="238" y="1493"/>
                              </a:lnTo>
                              <a:lnTo>
                                <a:pt x="235" y="1503"/>
                              </a:lnTo>
                              <a:lnTo>
                                <a:pt x="235" y="1511"/>
                              </a:lnTo>
                              <a:lnTo>
                                <a:pt x="236" y="1515"/>
                              </a:lnTo>
                              <a:lnTo>
                                <a:pt x="238" y="1519"/>
                              </a:lnTo>
                              <a:lnTo>
                                <a:pt x="239" y="1521"/>
                              </a:lnTo>
                              <a:lnTo>
                                <a:pt x="242" y="1523"/>
                              </a:lnTo>
                              <a:lnTo>
                                <a:pt x="259" y="1536"/>
                              </a:lnTo>
                              <a:lnTo>
                                <a:pt x="274" y="1545"/>
                              </a:lnTo>
                              <a:lnTo>
                                <a:pt x="287" y="1553"/>
                              </a:lnTo>
                              <a:lnTo>
                                <a:pt x="299" y="1560"/>
                              </a:lnTo>
                              <a:lnTo>
                                <a:pt x="310" y="1564"/>
                              </a:lnTo>
                              <a:lnTo>
                                <a:pt x="319" y="1567"/>
                              </a:lnTo>
                              <a:lnTo>
                                <a:pt x="328" y="1569"/>
                              </a:lnTo>
                              <a:lnTo>
                                <a:pt x="338" y="1569"/>
                              </a:lnTo>
                              <a:lnTo>
                                <a:pt x="355" y="1571"/>
                              </a:lnTo>
                              <a:lnTo>
                                <a:pt x="375" y="1569"/>
                              </a:lnTo>
                              <a:lnTo>
                                <a:pt x="397" y="1569"/>
                              </a:lnTo>
                              <a:lnTo>
                                <a:pt x="428" y="1572"/>
                              </a:lnTo>
                              <a:lnTo>
                                <a:pt x="435" y="1568"/>
                              </a:lnTo>
                              <a:lnTo>
                                <a:pt x="441" y="1565"/>
                              </a:lnTo>
                              <a:lnTo>
                                <a:pt x="448" y="1564"/>
                              </a:lnTo>
                              <a:lnTo>
                                <a:pt x="455" y="1563"/>
                              </a:lnTo>
                              <a:lnTo>
                                <a:pt x="460" y="1564"/>
                              </a:lnTo>
                              <a:lnTo>
                                <a:pt x="465" y="1564"/>
                              </a:lnTo>
                              <a:lnTo>
                                <a:pt x="471" y="1565"/>
                              </a:lnTo>
                              <a:lnTo>
                                <a:pt x="475" y="1568"/>
                              </a:lnTo>
                              <a:lnTo>
                                <a:pt x="484" y="1573"/>
                              </a:lnTo>
                              <a:lnTo>
                                <a:pt x="491" y="1581"/>
                              </a:lnTo>
                              <a:lnTo>
                                <a:pt x="497" y="1591"/>
                              </a:lnTo>
                              <a:lnTo>
                                <a:pt x="503" y="1601"/>
                              </a:lnTo>
                              <a:lnTo>
                                <a:pt x="511" y="1623"/>
                              </a:lnTo>
                              <a:lnTo>
                                <a:pt x="515" y="1641"/>
                              </a:lnTo>
                              <a:lnTo>
                                <a:pt x="517" y="1656"/>
                              </a:lnTo>
                              <a:lnTo>
                                <a:pt x="519" y="1661"/>
                              </a:lnTo>
                              <a:lnTo>
                                <a:pt x="512" y="1668"/>
                              </a:lnTo>
                              <a:lnTo>
                                <a:pt x="508" y="1675"/>
                              </a:lnTo>
                              <a:lnTo>
                                <a:pt x="505" y="1683"/>
                              </a:lnTo>
                              <a:lnTo>
                                <a:pt x="503" y="1689"/>
                              </a:lnTo>
                              <a:lnTo>
                                <a:pt x="499" y="1705"/>
                              </a:lnTo>
                              <a:lnTo>
                                <a:pt x="495" y="1719"/>
                              </a:lnTo>
                              <a:lnTo>
                                <a:pt x="491" y="1724"/>
                              </a:lnTo>
                              <a:lnTo>
                                <a:pt x="484" y="1728"/>
                              </a:lnTo>
                              <a:lnTo>
                                <a:pt x="477" y="1731"/>
                              </a:lnTo>
                              <a:lnTo>
                                <a:pt x="468" y="1732"/>
                              </a:lnTo>
                              <a:lnTo>
                                <a:pt x="455" y="1732"/>
                              </a:lnTo>
                              <a:lnTo>
                                <a:pt x="440" y="1729"/>
                              </a:lnTo>
                              <a:lnTo>
                                <a:pt x="420" y="1724"/>
                              </a:lnTo>
                              <a:lnTo>
                                <a:pt x="397" y="1716"/>
                              </a:lnTo>
                              <a:lnTo>
                                <a:pt x="388" y="1729"/>
                              </a:lnTo>
                              <a:lnTo>
                                <a:pt x="379" y="1741"/>
                              </a:lnTo>
                              <a:lnTo>
                                <a:pt x="370" y="1751"/>
                              </a:lnTo>
                              <a:lnTo>
                                <a:pt x="359" y="1757"/>
                              </a:lnTo>
                              <a:lnTo>
                                <a:pt x="348" y="1764"/>
                              </a:lnTo>
                              <a:lnTo>
                                <a:pt x="338" y="1768"/>
                              </a:lnTo>
                              <a:lnTo>
                                <a:pt x="326" y="1769"/>
                              </a:lnTo>
                              <a:lnTo>
                                <a:pt x="315" y="1771"/>
                              </a:lnTo>
                              <a:lnTo>
                                <a:pt x="303" y="1769"/>
                              </a:lnTo>
                              <a:lnTo>
                                <a:pt x="291" y="1768"/>
                              </a:lnTo>
                              <a:lnTo>
                                <a:pt x="279" y="1764"/>
                              </a:lnTo>
                              <a:lnTo>
                                <a:pt x="267" y="1760"/>
                              </a:lnTo>
                              <a:lnTo>
                                <a:pt x="242" y="1749"/>
                              </a:lnTo>
                              <a:lnTo>
                                <a:pt x="218" y="1735"/>
                              </a:lnTo>
                              <a:lnTo>
                                <a:pt x="208" y="1731"/>
                              </a:lnTo>
                              <a:lnTo>
                                <a:pt x="202" y="1729"/>
                              </a:lnTo>
                              <a:lnTo>
                                <a:pt x="199" y="1731"/>
                              </a:lnTo>
                              <a:lnTo>
                                <a:pt x="198" y="1732"/>
                              </a:lnTo>
                              <a:lnTo>
                                <a:pt x="196" y="1735"/>
                              </a:lnTo>
                              <a:lnTo>
                                <a:pt x="195" y="1739"/>
                              </a:lnTo>
                              <a:lnTo>
                                <a:pt x="194" y="1747"/>
                              </a:lnTo>
                              <a:lnTo>
                                <a:pt x="194" y="1756"/>
                              </a:lnTo>
                              <a:lnTo>
                                <a:pt x="195" y="1769"/>
                              </a:lnTo>
                              <a:lnTo>
                                <a:pt x="196" y="1783"/>
                              </a:lnTo>
                              <a:lnTo>
                                <a:pt x="200" y="1816"/>
                              </a:lnTo>
                              <a:lnTo>
                                <a:pt x="202" y="1852"/>
                              </a:lnTo>
                              <a:lnTo>
                                <a:pt x="202" y="1871"/>
                              </a:lnTo>
                              <a:lnTo>
                                <a:pt x="200" y="1889"/>
                              </a:lnTo>
                              <a:lnTo>
                                <a:pt x="198" y="1908"/>
                              </a:lnTo>
                              <a:lnTo>
                                <a:pt x="194" y="1927"/>
                              </a:lnTo>
                              <a:lnTo>
                                <a:pt x="190" y="1936"/>
                              </a:lnTo>
                              <a:lnTo>
                                <a:pt x="186" y="1945"/>
                              </a:lnTo>
                              <a:lnTo>
                                <a:pt x="182" y="1953"/>
                              </a:lnTo>
                              <a:lnTo>
                                <a:pt x="176" y="1963"/>
                              </a:lnTo>
                              <a:lnTo>
                                <a:pt x="164" y="1977"/>
                              </a:lnTo>
                              <a:lnTo>
                                <a:pt x="151" y="1992"/>
                              </a:lnTo>
                              <a:lnTo>
                                <a:pt x="119" y="2020"/>
                              </a:lnTo>
                              <a:lnTo>
                                <a:pt x="86" y="2046"/>
                              </a:lnTo>
                              <a:lnTo>
                                <a:pt x="70" y="2061"/>
                              </a:lnTo>
                              <a:lnTo>
                                <a:pt x="54" y="2076"/>
                              </a:lnTo>
                              <a:lnTo>
                                <a:pt x="39" y="2092"/>
                              </a:lnTo>
                              <a:lnTo>
                                <a:pt x="27" y="2109"/>
                              </a:lnTo>
                              <a:lnTo>
                                <a:pt x="20" y="2118"/>
                              </a:lnTo>
                              <a:lnTo>
                                <a:pt x="16" y="2128"/>
                              </a:lnTo>
                              <a:lnTo>
                                <a:pt x="11" y="2138"/>
                              </a:lnTo>
                              <a:lnTo>
                                <a:pt x="7" y="2149"/>
                              </a:lnTo>
                              <a:lnTo>
                                <a:pt x="4" y="2160"/>
                              </a:lnTo>
                              <a:lnTo>
                                <a:pt x="2" y="2172"/>
                              </a:lnTo>
                              <a:lnTo>
                                <a:pt x="0" y="2185"/>
                              </a:lnTo>
                              <a:lnTo>
                                <a:pt x="0" y="2198"/>
                              </a:lnTo>
                              <a:lnTo>
                                <a:pt x="0" y="2204"/>
                              </a:lnTo>
                              <a:lnTo>
                                <a:pt x="2" y="2210"/>
                              </a:lnTo>
                              <a:lnTo>
                                <a:pt x="3" y="2218"/>
                              </a:lnTo>
                              <a:lnTo>
                                <a:pt x="7" y="2228"/>
                              </a:lnTo>
                              <a:lnTo>
                                <a:pt x="16" y="2226"/>
                              </a:lnTo>
                              <a:lnTo>
                                <a:pt x="26" y="2226"/>
                              </a:lnTo>
                              <a:lnTo>
                                <a:pt x="32" y="2228"/>
                              </a:lnTo>
                              <a:lnTo>
                                <a:pt x="38" y="2229"/>
                              </a:lnTo>
                              <a:lnTo>
                                <a:pt x="46" y="2232"/>
                              </a:lnTo>
                              <a:lnTo>
                                <a:pt x="55" y="2234"/>
                              </a:lnTo>
                              <a:lnTo>
                                <a:pt x="68" y="2234"/>
                              </a:lnTo>
                              <a:lnTo>
                                <a:pt x="83" y="2237"/>
                              </a:lnTo>
                              <a:lnTo>
                                <a:pt x="99" y="2241"/>
                              </a:lnTo>
                              <a:lnTo>
                                <a:pt x="115" y="2248"/>
                              </a:lnTo>
                              <a:lnTo>
                                <a:pt x="132" y="2254"/>
                              </a:lnTo>
                              <a:lnTo>
                                <a:pt x="151" y="2262"/>
                              </a:lnTo>
                              <a:lnTo>
                                <a:pt x="168" y="2272"/>
                              </a:lnTo>
                              <a:lnTo>
                                <a:pt x="184" y="2282"/>
                              </a:lnTo>
                              <a:lnTo>
                                <a:pt x="202" y="2293"/>
                              </a:lnTo>
                              <a:lnTo>
                                <a:pt x="216" y="2305"/>
                              </a:lnTo>
                              <a:lnTo>
                                <a:pt x="230" y="2317"/>
                              </a:lnTo>
                              <a:lnTo>
                                <a:pt x="242" y="2330"/>
                              </a:lnTo>
                              <a:lnTo>
                                <a:pt x="252" y="2344"/>
                              </a:lnTo>
                              <a:lnTo>
                                <a:pt x="259" y="2357"/>
                              </a:lnTo>
                              <a:lnTo>
                                <a:pt x="262" y="2364"/>
                              </a:lnTo>
                              <a:lnTo>
                                <a:pt x="264" y="2370"/>
                              </a:lnTo>
                              <a:lnTo>
                                <a:pt x="266" y="2377"/>
                              </a:lnTo>
                              <a:lnTo>
                                <a:pt x="266" y="2385"/>
                              </a:lnTo>
                              <a:lnTo>
                                <a:pt x="266" y="2396"/>
                              </a:lnTo>
                              <a:lnTo>
                                <a:pt x="264" y="2405"/>
                              </a:lnTo>
                              <a:lnTo>
                                <a:pt x="262" y="2413"/>
                              </a:lnTo>
                              <a:lnTo>
                                <a:pt x="260" y="2420"/>
                              </a:lnTo>
                              <a:lnTo>
                                <a:pt x="254" y="2432"/>
                              </a:lnTo>
                              <a:lnTo>
                                <a:pt x="247" y="2441"/>
                              </a:lnTo>
                              <a:lnTo>
                                <a:pt x="239" y="2449"/>
                              </a:lnTo>
                              <a:lnTo>
                                <a:pt x="232" y="2457"/>
                              </a:lnTo>
                              <a:lnTo>
                                <a:pt x="227" y="2465"/>
                              </a:lnTo>
                              <a:lnTo>
                                <a:pt x="223" y="2474"/>
                              </a:lnTo>
                              <a:lnTo>
                                <a:pt x="220" y="2484"/>
                              </a:lnTo>
                              <a:lnTo>
                                <a:pt x="219" y="2492"/>
                              </a:lnTo>
                              <a:lnTo>
                                <a:pt x="219" y="2500"/>
                              </a:lnTo>
                              <a:lnTo>
                                <a:pt x="222" y="2508"/>
                              </a:lnTo>
                              <a:lnTo>
                                <a:pt x="223" y="2516"/>
                              </a:lnTo>
                              <a:lnTo>
                                <a:pt x="224" y="2524"/>
                              </a:lnTo>
                              <a:lnTo>
                                <a:pt x="224" y="2532"/>
                              </a:lnTo>
                              <a:lnTo>
                                <a:pt x="223" y="2541"/>
                              </a:lnTo>
                              <a:lnTo>
                                <a:pt x="218" y="2554"/>
                              </a:lnTo>
                              <a:lnTo>
                                <a:pt x="212" y="2566"/>
                              </a:lnTo>
                              <a:lnTo>
                                <a:pt x="206" y="2578"/>
                              </a:lnTo>
                              <a:lnTo>
                                <a:pt x="198" y="2590"/>
                              </a:lnTo>
                              <a:lnTo>
                                <a:pt x="182" y="2611"/>
                              </a:lnTo>
                              <a:lnTo>
                                <a:pt x="166" y="2633"/>
                              </a:lnTo>
                              <a:lnTo>
                                <a:pt x="159" y="2643"/>
                              </a:lnTo>
                              <a:lnTo>
                                <a:pt x="151" y="2654"/>
                              </a:lnTo>
                              <a:lnTo>
                                <a:pt x="144" y="2666"/>
                              </a:lnTo>
                              <a:lnTo>
                                <a:pt x="139" y="2678"/>
                              </a:lnTo>
                              <a:lnTo>
                                <a:pt x="134" y="2690"/>
                              </a:lnTo>
                              <a:lnTo>
                                <a:pt x="130" y="2703"/>
                              </a:lnTo>
                              <a:lnTo>
                                <a:pt x="128" y="2718"/>
                              </a:lnTo>
                              <a:lnTo>
                                <a:pt x="127" y="2734"/>
                              </a:lnTo>
                              <a:lnTo>
                                <a:pt x="127" y="2742"/>
                              </a:lnTo>
                              <a:lnTo>
                                <a:pt x="128" y="2750"/>
                              </a:lnTo>
                              <a:lnTo>
                                <a:pt x="130" y="2757"/>
                              </a:lnTo>
                              <a:lnTo>
                                <a:pt x="131" y="2762"/>
                              </a:lnTo>
                              <a:lnTo>
                                <a:pt x="134" y="2767"/>
                              </a:lnTo>
                              <a:lnTo>
                                <a:pt x="136" y="2771"/>
                              </a:lnTo>
                              <a:lnTo>
                                <a:pt x="140" y="2775"/>
                              </a:lnTo>
                              <a:lnTo>
                                <a:pt x="144" y="2778"/>
                              </a:lnTo>
                              <a:lnTo>
                                <a:pt x="154" y="2782"/>
                              </a:lnTo>
                              <a:lnTo>
                                <a:pt x="166" y="2783"/>
                              </a:lnTo>
                              <a:lnTo>
                                <a:pt x="178" y="2783"/>
                              </a:lnTo>
                              <a:lnTo>
                                <a:pt x="194" y="2782"/>
                              </a:lnTo>
                              <a:lnTo>
                                <a:pt x="196" y="2790"/>
                              </a:lnTo>
                              <a:lnTo>
                                <a:pt x="199" y="2799"/>
                              </a:lnTo>
                              <a:lnTo>
                                <a:pt x="200" y="2806"/>
                              </a:lnTo>
                              <a:lnTo>
                                <a:pt x="200" y="2814"/>
                              </a:lnTo>
                              <a:lnTo>
                                <a:pt x="200" y="2829"/>
                              </a:lnTo>
                              <a:lnTo>
                                <a:pt x="199" y="2842"/>
                              </a:lnTo>
                              <a:lnTo>
                                <a:pt x="200" y="2846"/>
                              </a:lnTo>
                              <a:lnTo>
                                <a:pt x="202" y="2849"/>
                              </a:lnTo>
                              <a:lnTo>
                                <a:pt x="203" y="2853"/>
                              </a:lnTo>
                              <a:lnTo>
                                <a:pt x="207" y="2857"/>
                              </a:lnTo>
                              <a:lnTo>
                                <a:pt x="215" y="2865"/>
                              </a:lnTo>
                              <a:lnTo>
                                <a:pt x="227" y="2873"/>
                              </a:lnTo>
                              <a:lnTo>
                                <a:pt x="240" y="2879"/>
                              </a:lnTo>
                              <a:lnTo>
                                <a:pt x="255" y="2885"/>
                              </a:lnTo>
                              <a:lnTo>
                                <a:pt x="272" y="2889"/>
                              </a:lnTo>
                              <a:lnTo>
                                <a:pt x="290" y="2890"/>
                              </a:lnTo>
                              <a:lnTo>
                                <a:pt x="300" y="2890"/>
                              </a:lnTo>
                              <a:lnTo>
                                <a:pt x="311" y="2887"/>
                              </a:lnTo>
                              <a:lnTo>
                                <a:pt x="322" y="2885"/>
                              </a:lnTo>
                              <a:lnTo>
                                <a:pt x="332" y="2881"/>
                              </a:lnTo>
                              <a:lnTo>
                                <a:pt x="342" y="2878"/>
                              </a:lnTo>
                              <a:lnTo>
                                <a:pt x="352" y="2875"/>
                              </a:lnTo>
                              <a:lnTo>
                                <a:pt x="363" y="2873"/>
                              </a:lnTo>
                              <a:lnTo>
                                <a:pt x="373" y="2873"/>
                              </a:lnTo>
                              <a:lnTo>
                                <a:pt x="389" y="2873"/>
                              </a:lnTo>
                              <a:lnTo>
                                <a:pt x="403" y="2877"/>
                              </a:lnTo>
                              <a:lnTo>
                                <a:pt x="412" y="2881"/>
                              </a:lnTo>
                              <a:lnTo>
                                <a:pt x="421" y="2887"/>
                              </a:lnTo>
                              <a:lnTo>
                                <a:pt x="428" y="2895"/>
                              </a:lnTo>
                              <a:lnTo>
                                <a:pt x="433" y="2903"/>
                              </a:lnTo>
                              <a:lnTo>
                                <a:pt x="437" y="2913"/>
                              </a:lnTo>
                              <a:lnTo>
                                <a:pt x="441" y="2922"/>
                              </a:lnTo>
                              <a:lnTo>
                                <a:pt x="448" y="2941"/>
                              </a:lnTo>
                              <a:lnTo>
                                <a:pt x="455" y="2958"/>
                              </a:lnTo>
                              <a:lnTo>
                                <a:pt x="460" y="2966"/>
                              </a:lnTo>
                              <a:lnTo>
                                <a:pt x="465" y="2973"/>
                              </a:lnTo>
                              <a:lnTo>
                                <a:pt x="473" y="2977"/>
                              </a:lnTo>
                              <a:lnTo>
                                <a:pt x="483" y="2981"/>
                              </a:lnTo>
                              <a:lnTo>
                                <a:pt x="495" y="298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19" name="Freeform 8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443663" y="4548188"/>
                          <a:ext cx="1146175" cy="801687"/>
                        </a:xfrm>
                        <a:custGeom>
                          <a:avLst/>
                          <a:gdLst>
                            <a:gd name="T0" fmla="*/ 2296 w 2364"/>
                            <a:gd name="T1" fmla="*/ 1318 h 1653"/>
                            <a:gd name="T2" fmla="*/ 2214 w 2364"/>
                            <a:gd name="T3" fmla="*/ 1214 h 1653"/>
                            <a:gd name="T4" fmla="*/ 2139 w 2364"/>
                            <a:gd name="T5" fmla="*/ 1206 h 1653"/>
                            <a:gd name="T6" fmla="*/ 2071 w 2364"/>
                            <a:gd name="T7" fmla="*/ 1165 h 1653"/>
                            <a:gd name="T8" fmla="*/ 2039 w 2364"/>
                            <a:gd name="T9" fmla="*/ 1060 h 1653"/>
                            <a:gd name="T10" fmla="*/ 2055 w 2364"/>
                            <a:gd name="T11" fmla="*/ 948 h 1653"/>
                            <a:gd name="T12" fmla="*/ 2046 w 2364"/>
                            <a:gd name="T13" fmla="*/ 881 h 1653"/>
                            <a:gd name="T14" fmla="*/ 2118 w 2364"/>
                            <a:gd name="T15" fmla="*/ 757 h 1653"/>
                            <a:gd name="T16" fmla="*/ 2168 w 2364"/>
                            <a:gd name="T17" fmla="*/ 653 h 1653"/>
                            <a:gd name="T18" fmla="*/ 2155 w 2364"/>
                            <a:gd name="T19" fmla="*/ 597 h 1653"/>
                            <a:gd name="T20" fmla="*/ 2106 w 2364"/>
                            <a:gd name="T21" fmla="*/ 548 h 1653"/>
                            <a:gd name="T22" fmla="*/ 2227 w 2364"/>
                            <a:gd name="T23" fmla="*/ 512 h 1653"/>
                            <a:gd name="T24" fmla="*/ 2298 w 2364"/>
                            <a:gd name="T25" fmla="*/ 448 h 1653"/>
                            <a:gd name="T26" fmla="*/ 2207 w 2364"/>
                            <a:gd name="T27" fmla="*/ 268 h 1653"/>
                            <a:gd name="T28" fmla="*/ 2151 w 2364"/>
                            <a:gd name="T29" fmla="*/ 245 h 1653"/>
                            <a:gd name="T30" fmla="*/ 2075 w 2364"/>
                            <a:gd name="T31" fmla="*/ 321 h 1653"/>
                            <a:gd name="T32" fmla="*/ 2011 w 2364"/>
                            <a:gd name="T33" fmla="*/ 376 h 1653"/>
                            <a:gd name="T34" fmla="*/ 1967 w 2364"/>
                            <a:gd name="T35" fmla="*/ 476 h 1653"/>
                            <a:gd name="T36" fmla="*/ 1892 w 2364"/>
                            <a:gd name="T37" fmla="*/ 531 h 1653"/>
                            <a:gd name="T38" fmla="*/ 1835 w 2364"/>
                            <a:gd name="T39" fmla="*/ 552 h 1653"/>
                            <a:gd name="T40" fmla="*/ 1739 w 2364"/>
                            <a:gd name="T41" fmla="*/ 483 h 1653"/>
                            <a:gd name="T42" fmla="*/ 1654 w 2364"/>
                            <a:gd name="T43" fmla="*/ 512 h 1653"/>
                            <a:gd name="T44" fmla="*/ 1594 w 2364"/>
                            <a:gd name="T45" fmla="*/ 469 h 1653"/>
                            <a:gd name="T46" fmla="*/ 1630 w 2364"/>
                            <a:gd name="T47" fmla="*/ 389 h 1653"/>
                            <a:gd name="T48" fmla="*/ 1619 w 2364"/>
                            <a:gd name="T49" fmla="*/ 328 h 1653"/>
                            <a:gd name="T50" fmla="*/ 1635 w 2364"/>
                            <a:gd name="T51" fmla="*/ 271 h 1653"/>
                            <a:gd name="T52" fmla="*/ 1683 w 2364"/>
                            <a:gd name="T53" fmla="*/ 50 h 1653"/>
                            <a:gd name="T54" fmla="*/ 1651 w 2364"/>
                            <a:gd name="T55" fmla="*/ 4 h 1653"/>
                            <a:gd name="T56" fmla="*/ 1535 w 2364"/>
                            <a:gd name="T57" fmla="*/ 27 h 1653"/>
                            <a:gd name="T58" fmla="*/ 1365 w 2364"/>
                            <a:gd name="T59" fmla="*/ 132 h 1653"/>
                            <a:gd name="T60" fmla="*/ 1225 w 2364"/>
                            <a:gd name="T61" fmla="*/ 281 h 1653"/>
                            <a:gd name="T62" fmla="*/ 1099 w 2364"/>
                            <a:gd name="T63" fmla="*/ 335 h 1653"/>
                            <a:gd name="T64" fmla="*/ 962 w 2364"/>
                            <a:gd name="T65" fmla="*/ 441 h 1653"/>
                            <a:gd name="T66" fmla="*/ 837 w 2364"/>
                            <a:gd name="T67" fmla="*/ 469 h 1653"/>
                            <a:gd name="T68" fmla="*/ 673 w 2364"/>
                            <a:gd name="T69" fmla="*/ 519 h 1653"/>
                            <a:gd name="T70" fmla="*/ 552 w 2364"/>
                            <a:gd name="T71" fmla="*/ 459 h 1653"/>
                            <a:gd name="T72" fmla="*/ 421 w 2364"/>
                            <a:gd name="T73" fmla="*/ 477 h 1653"/>
                            <a:gd name="T74" fmla="*/ 199 w 2364"/>
                            <a:gd name="T75" fmla="*/ 483 h 1653"/>
                            <a:gd name="T76" fmla="*/ 76 w 2364"/>
                            <a:gd name="T77" fmla="*/ 508 h 1653"/>
                            <a:gd name="T78" fmla="*/ 0 w 2364"/>
                            <a:gd name="T79" fmla="*/ 596 h 1653"/>
                            <a:gd name="T80" fmla="*/ 51 w 2364"/>
                            <a:gd name="T81" fmla="*/ 656 h 1653"/>
                            <a:gd name="T82" fmla="*/ 124 w 2364"/>
                            <a:gd name="T83" fmla="*/ 684 h 1653"/>
                            <a:gd name="T84" fmla="*/ 109 w 2364"/>
                            <a:gd name="T85" fmla="*/ 734 h 1653"/>
                            <a:gd name="T86" fmla="*/ 143 w 2364"/>
                            <a:gd name="T87" fmla="*/ 778 h 1653"/>
                            <a:gd name="T88" fmla="*/ 236 w 2364"/>
                            <a:gd name="T89" fmla="*/ 716 h 1653"/>
                            <a:gd name="T90" fmla="*/ 290 w 2364"/>
                            <a:gd name="T91" fmla="*/ 761 h 1653"/>
                            <a:gd name="T92" fmla="*/ 338 w 2364"/>
                            <a:gd name="T93" fmla="*/ 786 h 1653"/>
                            <a:gd name="T94" fmla="*/ 377 w 2364"/>
                            <a:gd name="T95" fmla="*/ 766 h 1653"/>
                            <a:gd name="T96" fmla="*/ 445 w 2364"/>
                            <a:gd name="T97" fmla="*/ 880 h 1653"/>
                            <a:gd name="T98" fmla="*/ 444 w 2364"/>
                            <a:gd name="T99" fmla="*/ 938 h 1653"/>
                            <a:gd name="T100" fmla="*/ 518 w 2364"/>
                            <a:gd name="T101" fmla="*/ 1008 h 1653"/>
                            <a:gd name="T102" fmla="*/ 474 w 2364"/>
                            <a:gd name="T103" fmla="*/ 1037 h 1653"/>
                            <a:gd name="T104" fmla="*/ 498 w 2364"/>
                            <a:gd name="T105" fmla="*/ 1084 h 1653"/>
                            <a:gd name="T106" fmla="*/ 586 w 2364"/>
                            <a:gd name="T107" fmla="*/ 1177 h 1653"/>
                            <a:gd name="T108" fmla="*/ 765 w 2364"/>
                            <a:gd name="T109" fmla="*/ 1124 h 1653"/>
                            <a:gd name="T110" fmla="*/ 1002 w 2364"/>
                            <a:gd name="T111" fmla="*/ 1085 h 1653"/>
                            <a:gd name="T112" fmla="*/ 1133 w 2364"/>
                            <a:gd name="T113" fmla="*/ 1072 h 1653"/>
                            <a:gd name="T114" fmla="*/ 1365 w 2364"/>
                            <a:gd name="T115" fmla="*/ 1218 h 1653"/>
                            <a:gd name="T116" fmla="*/ 1786 w 2364"/>
                            <a:gd name="T117" fmla="*/ 1627 h 1653"/>
                            <a:gd name="T118" fmla="*/ 1875 w 2364"/>
                            <a:gd name="T119" fmla="*/ 1651 h 1653"/>
                            <a:gd name="T120" fmla="*/ 2043 w 2364"/>
                            <a:gd name="T121" fmla="*/ 1565 h 1653"/>
                            <a:gd name="T122" fmla="*/ 2282 w 2364"/>
                            <a:gd name="T123" fmla="*/ 1566 h 1653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2364"/>
                            <a:gd name="T187" fmla="*/ 0 h 1653"/>
                            <a:gd name="T188" fmla="*/ 2364 w 2364"/>
                            <a:gd name="T189" fmla="*/ 1653 h 1653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2364" h="1653">
                              <a:moveTo>
                                <a:pt x="2364" y="1379"/>
                              </a:moveTo>
                              <a:lnTo>
                                <a:pt x="2358" y="1377"/>
                              </a:lnTo>
                              <a:lnTo>
                                <a:pt x="2350" y="1374"/>
                              </a:lnTo>
                              <a:lnTo>
                                <a:pt x="2343" y="1371"/>
                              </a:lnTo>
                              <a:lnTo>
                                <a:pt x="2336" y="1367"/>
                              </a:lnTo>
                              <a:lnTo>
                                <a:pt x="2326" y="1357"/>
                              </a:lnTo>
                              <a:lnTo>
                                <a:pt x="2315" y="1345"/>
                              </a:lnTo>
                              <a:lnTo>
                                <a:pt x="2306" y="1333"/>
                              </a:lnTo>
                              <a:lnTo>
                                <a:pt x="2296" y="1318"/>
                              </a:lnTo>
                              <a:lnTo>
                                <a:pt x="2288" y="1304"/>
                              </a:lnTo>
                              <a:lnTo>
                                <a:pt x="2280" y="1289"/>
                              </a:lnTo>
                              <a:lnTo>
                                <a:pt x="2271" y="1273"/>
                              </a:lnTo>
                              <a:lnTo>
                                <a:pt x="2263" y="1260"/>
                              </a:lnTo>
                              <a:lnTo>
                                <a:pt x="2254" y="1246"/>
                              </a:lnTo>
                              <a:lnTo>
                                <a:pt x="2244" y="1234"/>
                              </a:lnTo>
                              <a:lnTo>
                                <a:pt x="2232" y="1225"/>
                              </a:lnTo>
                              <a:lnTo>
                                <a:pt x="2220" y="1217"/>
                              </a:lnTo>
                              <a:lnTo>
                                <a:pt x="2214" y="1214"/>
                              </a:lnTo>
                              <a:lnTo>
                                <a:pt x="2206" y="1213"/>
                              </a:lnTo>
                              <a:lnTo>
                                <a:pt x="2199" y="1212"/>
                              </a:lnTo>
                              <a:lnTo>
                                <a:pt x="2190" y="1210"/>
                              </a:lnTo>
                              <a:lnTo>
                                <a:pt x="2180" y="1210"/>
                              </a:lnTo>
                              <a:lnTo>
                                <a:pt x="2175" y="1210"/>
                              </a:lnTo>
                              <a:lnTo>
                                <a:pt x="2167" y="1210"/>
                              </a:lnTo>
                              <a:lnTo>
                                <a:pt x="2154" y="1210"/>
                              </a:lnTo>
                              <a:lnTo>
                                <a:pt x="2146" y="1210"/>
                              </a:lnTo>
                              <a:lnTo>
                                <a:pt x="2139" y="1206"/>
                              </a:lnTo>
                              <a:lnTo>
                                <a:pt x="2134" y="1202"/>
                              </a:lnTo>
                              <a:lnTo>
                                <a:pt x="2130" y="1197"/>
                              </a:lnTo>
                              <a:lnTo>
                                <a:pt x="2123" y="1182"/>
                              </a:lnTo>
                              <a:lnTo>
                                <a:pt x="2118" y="1169"/>
                              </a:lnTo>
                              <a:lnTo>
                                <a:pt x="2106" y="1172"/>
                              </a:lnTo>
                              <a:lnTo>
                                <a:pt x="2095" y="1172"/>
                              </a:lnTo>
                              <a:lnTo>
                                <a:pt x="2086" y="1172"/>
                              </a:lnTo>
                              <a:lnTo>
                                <a:pt x="2078" y="1169"/>
                              </a:lnTo>
                              <a:lnTo>
                                <a:pt x="2071" y="1165"/>
                              </a:lnTo>
                              <a:lnTo>
                                <a:pt x="2064" y="1160"/>
                              </a:lnTo>
                              <a:lnTo>
                                <a:pt x="2059" y="1153"/>
                              </a:lnTo>
                              <a:lnTo>
                                <a:pt x="2054" y="1146"/>
                              </a:lnTo>
                              <a:lnTo>
                                <a:pt x="2050" y="1138"/>
                              </a:lnTo>
                              <a:lnTo>
                                <a:pt x="2047" y="1129"/>
                              </a:lnTo>
                              <a:lnTo>
                                <a:pt x="2044" y="1118"/>
                              </a:lnTo>
                              <a:lnTo>
                                <a:pt x="2043" y="1108"/>
                              </a:lnTo>
                              <a:lnTo>
                                <a:pt x="2040" y="1085"/>
                              </a:lnTo>
                              <a:lnTo>
                                <a:pt x="2039" y="1060"/>
                              </a:lnTo>
                              <a:lnTo>
                                <a:pt x="2040" y="1044"/>
                              </a:lnTo>
                              <a:lnTo>
                                <a:pt x="2043" y="1028"/>
                              </a:lnTo>
                              <a:lnTo>
                                <a:pt x="2048" y="1014"/>
                              </a:lnTo>
                              <a:lnTo>
                                <a:pt x="2054" y="1002"/>
                              </a:lnTo>
                              <a:lnTo>
                                <a:pt x="2066" y="980"/>
                              </a:lnTo>
                              <a:lnTo>
                                <a:pt x="2076" y="958"/>
                              </a:lnTo>
                              <a:lnTo>
                                <a:pt x="2068" y="956"/>
                              </a:lnTo>
                              <a:lnTo>
                                <a:pt x="2062" y="952"/>
                              </a:lnTo>
                              <a:lnTo>
                                <a:pt x="2055" y="948"/>
                              </a:lnTo>
                              <a:lnTo>
                                <a:pt x="2048" y="942"/>
                              </a:lnTo>
                              <a:lnTo>
                                <a:pt x="2042" y="937"/>
                              </a:lnTo>
                              <a:lnTo>
                                <a:pt x="2038" y="929"/>
                              </a:lnTo>
                              <a:lnTo>
                                <a:pt x="2035" y="920"/>
                              </a:lnTo>
                              <a:lnTo>
                                <a:pt x="2034" y="909"/>
                              </a:lnTo>
                              <a:lnTo>
                                <a:pt x="2035" y="902"/>
                              </a:lnTo>
                              <a:lnTo>
                                <a:pt x="2036" y="896"/>
                              </a:lnTo>
                              <a:lnTo>
                                <a:pt x="2040" y="889"/>
                              </a:lnTo>
                              <a:lnTo>
                                <a:pt x="2046" y="881"/>
                              </a:lnTo>
                              <a:lnTo>
                                <a:pt x="2059" y="866"/>
                              </a:lnTo>
                              <a:lnTo>
                                <a:pt x="2074" y="849"/>
                              </a:lnTo>
                              <a:lnTo>
                                <a:pt x="2088" y="832"/>
                              </a:lnTo>
                              <a:lnTo>
                                <a:pt x="2102" y="813"/>
                              </a:lnTo>
                              <a:lnTo>
                                <a:pt x="2108" y="804"/>
                              </a:lnTo>
                              <a:lnTo>
                                <a:pt x="2112" y="793"/>
                              </a:lnTo>
                              <a:lnTo>
                                <a:pt x="2116" y="782"/>
                              </a:lnTo>
                              <a:lnTo>
                                <a:pt x="2118" y="772"/>
                              </a:lnTo>
                              <a:lnTo>
                                <a:pt x="2118" y="757"/>
                              </a:lnTo>
                              <a:lnTo>
                                <a:pt x="2118" y="734"/>
                              </a:lnTo>
                              <a:lnTo>
                                <a:pt x="2119" y="725"/>
                              </a:lnTo>
                              <a:lnTo>
                                <a:pt x="2120" y="717"/>
                              </a:lnTo>
                              <a:lnTo>
                                <a:pt x="2123" y="709"/>
                              </a:lnTo>
                              <a:lnTo>
                                <a:pt x="2127" y="701"/>
                              </a:lnTo>
                              <a:lnTo>
                                <a:pt x="2136" y="688"/>
                              </a:lnTo>
                              <a:lnTo>
                                <a:pt x="2148" y="676"/>
                              </a:lnTo>
                              <a:lnTo>
                                <a:pt x="2159" y="665"/>
                              </a:lnTo>
                              <a:lnTo>
                                <a:pt x="2168" y="653"/>
                              </a:lnTo>
                              <a:lnTo>
                                <a:pt x="2172" y="648"/>
                              </a:lnTo>
                              <a:lnTo>
                                <a:pt x="2175" y="641"/>
                              </a:lnTo>
                              <a:lnTo>
                                <a:pt x="2178" y="635"/>
                              </a:lnTo>
                              <a:lnTo>
                                <a:pt x="2178" y="627"/>
                              </a:lnTo>
                              <a:lnTo>
                                <a:pt x="2178" y="619"/>
                              </a:lnTo>
                              <a:lnTo>
                                <a:pt x="2175" y="612"/>
                              </a:lnTo>
                              <a:lnTo>
                                <a:pt x="2171" y="607"/>
                              </a:lnTo>
                              <a:lnTo>
                                <a:pt x="2167" y="603"/>
                              </a:lnTo>
                              <a:lnTo>
                                <a:pt x="2155" y="597"/>
                              </a:lnTo>
                              <a:lnTo>
                                <a:pt x="2142" y="592"/>
                              </a:lnTo>
                              <a:lnTo>
                                <a:pt x="2135" y="589"/>
                              </a:lnTo>
                              <a:lnTo>
                                <a:pt x="2128" y="587"/>
                              </a:lnTo>
                              <a:lnTo>
                                <a:pt x="2123" y="584"/>
                              </a:lnTo>
                              <a:lnTo>
                                <a:pt x="2118" y="580"/>
                              </a:lnTo>
                              <a:lnTo>
                                <a:pt x="2112" y="573"/>
                              </a:lnTo>
                              <a:lnTo>
                                <a:pt x="2108" y="567"/>
                              </a:lnTo>
                              <a:lnTo>
                                <a:pt x="2107" y="559"/>
                              </a:lnTo>
                              <a:lnTo>
                                <a:pt x="2106" y="548"/>
                              </a:lnTo>
                              <a:lnTo>
                                <a:pt x="2107" y="544"/>
                              </a:lnTo>
                              <a:lnTo>
                                <a:pt x="2108" y="539"/>
                              </a:lnTo>
                              <a:lnTo>
                                <a:pt x="2110" y="533"/>
                              </a:lnTo>
                              <a:lnTo>
                                <a:pt x="2114" y="528"/>
                              </a:lnTo>
                              <a:lnTo>
                                <a:pt x="2118" y="523"/>
                              </a:lnTo>
                              <a:lnTo>
                                <a:pt x="2122" y="519"/>
                              </a:lnTo>
                              <a:lnTo>
                                <a:pt x="2126" y="515"/>
                              </a:lnTo>
                              <a:lnTo>
                                <a:pt x="2130" y="512"/>
                              </a:lnTo>
                              <a:lnTo>
                                <a:pt x="2227" y="512"/>
                              </a:lnTo>
                              <a:lnTo>
                                <a:pt x="2248" y="504"/>
                              </a:lnTo>
                              <a:lnTo>
                                <a:pt x="2271" y="495"/>
                              </a:lnTo>
                              <a:lnTo>
                                <a:pt x="2282" y="488"/>
                              </a:lnTo>
                              <a:lnTo>
                                <a:pt x="2291" y="480"/>
                              </a:lnTo>
                              <a:lnTo>
                                <a:pt x="2294" y="476"/>
                              </a:lnTo>
                              <a:lnTo>
                                <a:pt x="2296" y="471"/>
                              </a:lnTo>
                              <a:lnTo>
                                <a:pt x="2298" y="464"/>
                              </a:lnTo>
                              <a:lnTo>
                                <a:pt x="2299" y="459"/>
                              </a:lnTo>
                              <a:lnTo>
                                <a:pt x="2298" y="448"/>
                              </a:lnTo>
                              <a:lnTo>
                                <a:pt x="2295" y="435"/>
                              </a:lnTo>
                              <a:lnTo>
                                <a:pt x="2290" y="420"/>
                              </a:lnTo>
                              <a:lnTo>
                                <a:pt x="2284" y="404"/>
                              </a:lnTo>
                              <a:lnTo>
                                <a:pt x="2268" y="368"/>
                              </a:lnTo>
                              <a:lnTo>
                                <a:pt x="2248" y="332"/>
                              </a:lnTo>
                              <a:lnTo>
                                <a:pt x="2239" y="313"/>
                              </a:lnTo>
                              <a:lnTo>
                                <a:pt x="2228" y="297"/>
                              </a:lnTo>
                              <a:lnTo>
                                <a:pt x="2218" y="281"/>
                              </a:lnTo>
                              <a:lnTo>
                                <a:pt x="2207" y="268"/>
                              </a:lnTo>
                              <a:lnTo>
                                <a:pt x="2198" y="257"/>
                              </a:lnTo>
                              <a:lnTo>
                                <a:pt x="2188" y="248"/>
                              </a:lnTo>
                              <a:lnTo>
                                <a:pt x="2183" y="245"/>
                              </a:lnTo>
                              <a:lnTo>
                                <a:pt x="2179" y="243"/>
                              </a:lnTo>
                              <a:lnTo>
                                <a:pt x="2176" y="241"/>
                              </a:lnTo>
                              <a:lnTo>
                                <a:pt x="2172" y="241"/>
                              </a:lnTo>
                              <a:lnTo>
                                <a:pt x="2164" y="241"/>
                              </a:lnTo>
                              <a:lnTo>
                                <a:pt x="2158" y="244"/>
                              </a:lnTo>
                              <a:lnTo>
                                <a:pt x="2151" y="245"/>
                              </a:lnTo>
                              <a:lnTo>
                                <a:pt x="2146" y="249"/>
                              </a:lnTo>
                              <a:lnTo>
                                <a:pt x="2135" y="257"/>
                              </a:lnTo>
                              <a:lnTo>
                                <a:pt x="2126" y="268"/>
                              </a:lnTo>
                              <a:lnTo>
                                <a:pt x="2118" y="279"/>
                              </a:lnTo>
                              <a:lnTo>
                                <a:pt x="2110" y="289"/>
                              </a:lnTo>
                              <a:lnTo>
                                <a:pt x="2103" y="300"/>
                              </a:lnTo>
                              <a:lnTo>
                                <a:pt x="2094" y="308"/>
                              </a:lnTo>
                              <a:lnTo>
                                <a:pt x="2084" y="315"/>
                              </a:lnTo>
                              <a:lnTo>
                                <a:pt x="2075" y="321"/>
                              </a:lnTo>
                              <a:lnTo>
                                <a:pt x="2066" y="325"/>
                              </a:lnTo>
                              <a:lnTo>
                                <a:pt x="2055" y="329"/>
                              </a:lnTo>
                              <a:lnTo>
                                <a:pt x="2046" y="333"/>
                              </a:lnTo>
                              <a:lnTo>
                                <a:pt x="2038" y="339"/>
                              </a:lnTo>
                              <a:lnTo>
                                <a:pt x="2028" y="347"/>
                              </a:lnTo>
                              <a:lnTo>
                                <a:pt x="2022" y="356"/>
                              </a:lnTo>
                              <a:lnTo>
                                <a:pt x="2018" y="361"/>
                              </a:lnTo>
                              <a:lnTo>
                                <a:pt x="2014" y="368"/>
                              </a:lnTo>
                              <a:lnTo>
                                <a:pt x="2011" y="376"/>
                              </a:lnTo>
                              <a:lnTo>
                                <a:pt x="2008" y="383"/>
                              </a:lnTo>
                              <a:lnTo>
                                <a:pt x="2003" y="399"/>
                              </a:lnTo>
                              <a:lnTo>
                                <a:pt x="1999" y="416"/>
                              </a:lnTo>
                              <a:lnTo>
                                <a:pt x="1994" y="433"/>
                              </a:lnTo>
                              <a:lnTo>
                                <a:pt x="1987" y="449"/>
                              </a:lnTo>
                              <a:lnTo>
                                <a:pt x="1984" y="456"/>
                              </a:lnTo>
                              <a:lnTo>
                                <a:pt x="1979" y="464"/>
                              </a:lnTo>
                              <a:lnTo>
                                <a:pt x="1974" y="471"/>
                              </a:lnTo>
                              <a:lnTo>
                                <a:pt x="1967" y="476"/>
                              </a:lnTo>
                              <a:lnTo>
                                <a:pt x="1952" y="484"/>
                              </a:lnTo>
                              <a:lnTo>
                                <a:pt x="1938" y="489"/>
                              </a:lnTo>
                              <a:lnTo>
                                <a:pt x="1930" y="493"/>
                              </a:lnTo>
                              <a:lnTo>
                                <a:pt x="1922" y="499"/>
                              </a:lnTo>
                              <a:lnTo>
                                <a:pt x="1914" y="504"/>
                              </a:lnTo>
                              <a:lnTo>
                                <a:pt x="1907" y="512"/>
                              </a:lnTo>
                              <a:lnTo>
                                <a:pt x="1902" y="517"/>
                              </a:lnTo>
                              <a:lnTo>
                                <a:pt x="1896" y="524"/>
                              </a:lnTo>
                              <a:lnTo>
                                <a:pt x="1892" y="531"/>
                              </a:lnTo>
                              <a:lnTo>
                                <a:pt x="1887" y="537"/>
                              </a:lnTo>
                              <a:lnTo>
                                <a:pt x="1883" y="544"/>
                              </a:lnTo>
                              <a:lnTo>
                                <a:pt x="1876" y="549"/>
                              </a:lnTo>
                              <a:lnTo>
                                <a:pt x="1872" y="552"/>
                              </a:lnTo>
                              <a:lnTo>
                                <a:pt x="1868" y="553"/>
                              </a:lnTo>
                              <a:lnTo>
                                <a:pt x="1864" y="555"/>
                              </a:lnTo>
                              <a:lnTo>
                                <a:pt x="1859" y="555"/>
                              </a:lnTo>
                              <a:lnTo>
                                <a:pt x="1846" y="553"/>
                              </a:lnTo>
                              <a:lnTo>
                                <a:pt x="1835" y="552"/>
                              </a:lnTo>
                              <a:lnTo>
                                <a:pt x="1826" y="548"/>
                              </a:lnTo>
                              <a:lnTo>
                                <a:pt x="1818" y="543"/>
                              </a:lnTo>
                              <a:lnTo>
                                <a:pt x="1804" y="532"/>
                              </a:lnTo>
                              <a:lnTo>
                                <a:pt x="1792" y="519"/>
                              </a:lnTo>
                              <a:lnTo>
                                <a:pt x="1782" y="505"/>
                              </a:lnTo>
                              <a:lnTo>
                                <a:pt x="1767" y="493"/>
                              </a:lnTo>
                              <a:lnTo>
                                <a:pt x="1759" y="489"/>
                              </a:lnTo>
                              <a:lnTo>
                                <a:pt x="1750" y="485"/>
                              </a:lnTo>
                              <a:lnTo>
                                <a:pt x="1739" y="483"/>
                              </a:lnTo>
                              <a:lnTo>
                                <a:pt x="1727" y="483"/>
                              </a:lnTo>
                              <a:lnTo>
                                <a:pt x="1717" y="484"/>
                              </a:lnTo>
                              <a:lnTo>
                                <a:pt x="1707" y="487"/>
                              </a:lnTo>
                              <a:lnTo>
                                <a:pt x="1701" y="492"/>
                              </a:lnTo>
                              <a:lnTo>
                                <a:pt x="1693" y="497"/>
                              </a:lnTo>
                              <a:lnTo>
                                <a:pt x="1685" y="503"/>
                              </a:lnTo>
                              <a:lnTo>
                                <a:pt x="1677" y="508"/>
                              </a:lnTo>
                              <a:lnTo>
                                <a:pt x="1666" y="511"/>
                              </a:lnTo>
                              <a:lnTo>
                                <a:pt x="1654" y="512"/>
                              </a:lnTo>
                              <a:lnTo>
                                <a:pt x="1643" y="512"/>
                              </a:lnTo>
                              <a:lnTo>
                                <a:pt x="1633" y="509"/>
                              </a:lnTo>
                              <a:lnTo>
                                <a:pt x="1622" y="505"/>
                              </a:lnTo>
                              <a:lnTo>
                                <a:pt x="1613" y="500"/>
                              </a:lnTo>
                              <a:lnTo>
                                <a:pt x="1605" y="492"/>
                              </a:lnTo>
                              <a:lnTo>
                                <a:pt x="1599" y="484"/>
                              </a:lnTo>
                              <a:lnTo>
                                <a:pt x="1597" y="480"/>
                              </a:lnTo>
                              <a:lnTo>
                                <a:pt x="1595" y="475"/>
                              </a:lnTo>
                              <a:lnTo>
                                <a:pt x="1594" y="469"/>
                              </a:lnTo>
                              <a:lnTo>
                                <a:pt x="1594" y="464"/>
                              </a:lnTo>
                              <a:lnTo>
                                <a:pt x="1594" y="456"/>
                              </a:lnTo>
                              <a:lnTo>
                                <a:pt x="1595" y="449"/>
                              </a:lnTo>
                              <a:lnTo>
                                <a:pt x="1598" y="443"/>
                              </a:lnTo>
                              <a:lnTo>
                                <a:pt x="1601" y="436"/>
                              </a:lnTo>
                              <a:lnTo>
                                <a:pt x="1607" y="424"/>
                              </a:lnTo>
                              <a:lnTo>
                                <a:pt x="1615" y="413"/>
                              </a:lnTo>
                              <a:lnTo>
                                <a:pt x="1623" y="401"/>
                              </a:lnTo>
                              <a:lnTo>
                                <a:pt x="1630" y="389"/>
                              </a:lnTo>
                              <a:lnTo>
                                <a:pt x="1633" y="383"/>
                              </a:lnTo>
                              <a:lnTo>
                                <a:pt x="1634" y="376"/>
                              </a:lnTo>
                              <a:lnTo>
                                <a:pt x="1635" y="369"/>
                              </a:lnTo>
                              <a:lnTo>
                                <a:pt x="1637" y="361"/>
                              </a:lnTo>
                              <a:lnTo>
                                <a:pt x="1635" y="353"/>
                              </a:lnTo>
                              <a:lnTo>
                                <a:pt x="1633" y="347"/>
                              </a:lnTo>
                              <a:lnTo>
                                <a:pt x="1629" y="340"/>
                              </a:lnTo>
                              <a:lnTo>
                                <a:pt x="1625" y="333"/>
                              </a:lnTo>
                              <a:lnTo>
                                <a:pt x="1619" y="328"/>
                              </a:lnTo>
                              <a:lnTo>
                                <a:pt x="1617" y="320"/>
                              </a:lnTo>
                              <a:lnTo>
                                <a:pt x="1613" y="312"/>
                              </a:lnTo>
                              <a:lnTo>
                                <a:pt x="1613" y="301"/>
                              </a:lnTo>
                              <a:lnTo>
                                <a:pt x="1613" y="295"/>
                              </a:lnTo>
                              <a:lnTo>
                                <a:pt x="1617" y="289"/>
                              </a:lnTo>
                              <a:lnTo>
                                <a:pt x="1621" y="285"/>
                              </a:lnTo>
                              <a:lnTo>
                                <a:pt x="1625" y="280"/>
                              </a:lnTo>
                              <a:lnTo>
                                <a:pt x="1630" y="276"/>
                              </a:lnTo>
                              <a:lnTo>
                                <a:pt x="1635" y="271"/>
                              </a:lnTo>
                              <a:lnTo>
                                <a:pt x="1639" y="265"/>
                              </a:lnTo>
                              <a:lnTo>
                                <a:pt x="1642" y="260"/>
                              </a:lnTo>
                              <a:lnTo>
                                <a:pt x="1657" y="213"/>
                              </a:lnTo>
                              <a:lnTo>
                                <a:pt x="1670" y="165"/>
                              </a:lnTo>
                              <a:lnTo>
                                <a:pt x="1675" y="142"/>
                              </a:lnTo>
                              <a:lnTo>
                                <a:pt x="1681" y="116"/>
                              </a:lnTo>
                              <a:lnTo>
                                <a:pt x="1683" y="92"/>
                              </a:lnTo>
                              <a:lnTo>
                                <a:pt x="1685" y="67"/>
                              </a:lnTo>
                              <a:lnTo>
                                <a:pt x="1683" y="50"/>
                              </a:lnTo>
                              <a:lnTo>
                                <a:pt x="1682" y="36"/>
                              </a:lnTo>
                              <a:lnTo>
                                <a:pt x="1681" y="30"/>
                              </a:lnTo>
                              <a:lnTo>
                                <a:pt x="1678" y="24"/>
                              </a:lnTo>
                              <a:lnTo>
                                <a:pt x="1675" y="20"/>
                              </a:lnTo>
                              <a:lnTo>
                                <a:pt x="1671" y="16"/>
                              </a:lnTo>
                              <a:lnTo>
                                <a:pt x="1667" y="12"/>
                              </a:lnTo>
                              <a:lnTo>
                                <a:pt x="1663" y="8"/>
                              </a:lnTo>
                              <a:lnTo>
                                <a:pt x="1658" y="6"/>
                              </a:lnTo>
                              <a:lnTo>
                                <a:pt x="1651" y="4"/>
                              </a:lnTo>
                              <a:lnTo>
                                <a:pt x="1637" y="2"/>
                              </a:lnTo>
                              <a:lnTo>
                                <a:pt x="1618" y="0"/>
                              </a:lnTo>
                              <a:lnTo>
                                <a:pt x="1605" y="2"/>
                              </a:lnTo>
                              <a:lnTo>
                                <a:pt x="1591" y="3"/>
                              </a:lnTo>
                              <a:lnTo>
                                <a:pt x="1578" y="6"/>
                              </a:lnTo>
                              <a:lnTo>
                                <a:pt x="1567" y="10"/>
                              </a:lnTo>
                              <a:lnTo>
                                <a:pt x="1555" y="15"/>
                              </a:lnTo>
                              <a:lnTo>
                                <a:pt x="1546" y="20"/>
                              </a:lnTo>
                              <a:lnTo>
                                <a:pt x="1535" y="27"/>
                              </a:lnTo>
                              <a:lnTo>
                                <a:pt x="1526" y="34"/>
                              </a:lnTo>
                              <a:lnTo>
                                <a:pt x="1509" y="50"/>
                              </a:lnTo>
                              <a:lnTo>
                                <a:pt x="1493" y="67"/>
                              </a:lnTo>
                              <a:lnTo>
                                <a:pt x="1477" y="84"/>
                              </a:lnTo>
                              <a:lnTo>
                                <a:pt x="1462" y="103"/>
                              </a:lnTo>
                              <a:lnTo>
                                <a:pt x="1419" y="103"/>
                              </a:lnTo>
                              <a:lnTo>
                                <a:pt x="1399" y="111"/>
                              </a:lnTo>
                              <a:lnTo>
                                <a:pt x="1381" y="122"/>
                              </a:lnTo>
                              <a:lnTo>
                                <a:pt x="1365" y="132"/>
                              </a:lnTo>
                              <a:lnTo>
                                <a:pt x="1350" y="143"/>
                              </a:lnTo>
                              <a:lnTo>
                                <a:pt x="1337" y="156"/>
                              </a:lnTo>
                              <a:lnTo>
                                <a:pt x="1323" y="168"/>
                              </a:lnTo>
                              <a:lnTo>
                                <a:pt x="1311" y="183"/>
                              </a:lnTo>
                              <a:lnTo>
                                <a:pt x="1301" y="196"/>
                              </a:lnTo>
                              <a:lnTo>
                                <a:pt x="1278" y="225"/>
                              </a:lnTo>
                              <a:lnTo>
                                <a:pt x="1254" y="253"/>
                              </a:lnTo>
                              <a:lnTo>
                                <a:pt x="1239" y="268"/>
                              </a:lnTo>
                              <a:lnTo>
                                <a:pt x="1225" y="281"/>
                              </a:lnTo>
                              <a:lnTo>
                                <a:pt x="1209" y="295"/>
                              </a:lnTo>
                              <a:lnTo>
                                <a:pt x="1190" y="308"/>
                              </a:lnTo>
                              <a:lnTo>
                                <a:pt x="1183" y="313"/>
                              </a:lnTo>
                              <a:lnTo>
                                <a:pt x="1175" y="317"/>
                              </a:lnTo>
                              <a:lnTo>
                                <a:pt x="1167" y="320"/>
                              </a:lnTo>
                              <a:lnTo>
                                <a:pt x="1158" y="324"/>
                              </a:lnTo>
                              <a:lnTo>
                                <a:pt x="1139" y="328"/>
                              </a:lnTo>
                              <a:lnTo>
                                <a:pt x="1119" y="332"/>
                              </a:lnTo>
                              <a:lnTo>
                                <a:pt x="1099" y="335"/>
                              </a:lnTo>
                              <a:lnTo>
                                <a:pt x="1081" y="340"/>
                              </a:lnTo>
                              <a:lnTo>
                                <a:pt x="1073" y="343"/>
                              </a:lnTo>
                              <a:lnTo>
                                <a:pt x="1065" y="347"/>
                              </a:lnTo>
                              <a:lnTo>
                                <a:pt x="1058" y="351"/>
                              </a:lnTo>
                              <a:lnTo>
                                <a:pt x="1053" y="356"/>
                              </a:lnTo>
                              <a:lnTo>
                                <a:pt x="1020" y="391"/>
                              </a:lnTo>
                              <a:lnTo>
                                <a:pt x="984" y="425"/>
                              </a:lnTo>
                              <a:lnTo>
                                <a:pt x="974" y="433"/>
                              </a:lnTo>
                              <a:lnTo>
                                <a:pt x="962" y="441"/>
                              </a:lnTo>
                              <a:lnTo>
                                <a:pt x="952" y="448"/>
                              </a:lnTo>
                              <a:lnTo>
                                <a:pt x="940" y="453"/>
                              </a:lnTo>
                              <a:lnTo>
                                <a:pt x="926" y="457"/>
                              </a:lnTo>
                              <a:lnTo>
                                <a:pt x="913" y="461"/>
                              </a:lnTo>
                              <a:lnTo>
                                <a:pt x="898" y="464"/>
                              </a:lnTo>
                              <a:lnTo>
                                <a:pt x="884" y="464"/>
                              </a:lnTo>
                              <a:lnTo>
                                <a:pt x="868" y="465"/>
                              </a:lnTo>
                              <a:lnTo>
                                <a:pt x="852" y="467"/>
                              </a:lnTo>
                              <a:lnTo>
                                <a:pt x="837" y="469"/>
                              </a:lnTo>
                              <a:lnTo>
                                <a:pt x="824" y="472"/>
                              </a:lnTo>
                              <a:lnTo>
                                <a:pt x="798" y="481"/>
                              </a:lnTo>
                              <a:lnTo>
                                <a:pt x="774" y="491"/>
                              </a:lnTo>
                              <a:lnTo>
                                <a:pt x="750" y="501"/>
                              </a:lnTo>
                              <a:lnTo>
                                <a:pt x="726" y="509"/>
                              </a:lnTo>
                              <a:lnTo>
                                <a:pt x="713" y="513"/>
                              </a:lnTo>
                              <a:lnTo>
                                <a:pt x="701" y="516"/>
                              </a:lnTo>
                              <a:lnTo>
                                <a:pt x="688" y="517"/>
                              </a:lnTo>
                              <a:lnTo>
                                <a:pt x="673" y="519"/>
                              </a:lnTo>
                              <a:lnTo>
                                <a:pt x="660" y="517"/>
                              </a:lnTo>
                              <a:lnTo>
                                <a:pt x="648" y="516"/>
                              </a:lnTo>
                              <a:lnTo>
                                <a:pt x="637" y="512"/>
                              </a:lnTo>
                              <a:lnTo>
                                <a:pt x="628" y="508"/>
                              </a:lnTo>
                              <a:lnTo>
                                <a:pt x="609" y="497"/>
                              </a:lnTo>
                              <a:lnTo>
                                <a:pt x="593" y="485"/>
                              </a:lnTo>
                              <a:lnTo>
                                <a:pt x="577" y="473"/>
                              </a:lnTo>
                              <a:lnTo>
                                <a:pt x="561" y="463"/>
                              </a:lnTo>
                              <a:lnTo>
                                <a:pt x="552" y="459"/>
                              </a:lnTo>
                              <a:lnTo>
                                <a:pt x="544" y="455"/>
                              </a:lnTo>
                              <a:lnTo>
                                <a:pt x="533" y="453"/>
                              </a:lnTo>
                              <a:lnTo>
                                <a:pt x="522" y="452"/>
                              </a:lnTo>
                              <a:lnTo>
                                <a:pt x="502" y="453"/>
                              </a:lnTo>
                              <a:lnTo>
                                <a:pt x="485" y="457"/>
                              </a:lnTo>
                              <a:lnTo>
                                <a:pt x="468" y="461"/>
                              </a:lnTo>
                              <a:lnTo>
                                <a:pt x="452" y="467"/>
                              </a:lnTo>
                              <a:lnTo>
                                <a:pt x="436" y="473"/>
                              </a:lnTo>
                              <a:lnTo>
                                <a:pt x="421" y="477"/>
                              </a:lnTo>
                              <a:lnTo>
                                <a:pt x="405" y="481"/>
                              </a:lnTo>
                              <a:lnTo>
                                <a:pt x="390" y="483"/>
                              </a:lnTo>
                              <a:lnTo>
                                <a:pt x="356" y="483"/>
                              </a:lnTo>
                              <a:lnTo>
                                <a:pt x="329" y="483"/>
                              </a:lnTo>
                              <a:lnTo>
                                <a:pt x="305" y="483"/>
                              </a:lnTo>
                              <a:lnTo>
                                <a:pt x="284" y="483"/>
                              </a:lnTo>
                              <a:lnTo>
                                <a:pt x="260" y="483"/>
                              </a:lnTo>
                              <a:lnTo>
                                <a:pt x="233" y="483"/>
                              </a:lnTo>
                              <a:lnTo>
                                <a:pt x="199" y="483"/>
                              </a:lnTo>
                              <a:lnTo>
                                <a:pt x="155" y="483"/>
                              </a:lnTo>
                              <a:lnTo>
                                <a:pt x="143" y="483"/>
                              </a:lnTo>
                              <a:lnTo>
                                <a:pt x="132" y="484"/>
                              </a:lnTo>
                              <a:lnTo>
                                <a:pt x="121" y="487"/>
                              </a:lnTo>
                              <a:lnTo>
                                <a:pt x="111" y="489"/>
                              </a:lnTo>
                              <a:lnTo>
                                <a:pt x="101" y="493"/>
                              </a:lnTo>
                              <a:lnTo>
                                <a:pt x="92" y="497"/>
                              </a:lnTo>
                              <a:lnTo>
                                <a:pt x="84" y="503"/>
                              </a:lnTo>
                              <a:lnTo>
                                <a:pt x="76" y="508"/>
                              </a:lnTo>
                              <a:lnTo>
                                <a:pt x="61" y="520"/>
                              </a:lnTo>
                              <a:lnTo>
                                <a:pt x="49" y="533"/>
                              </a:lnTo>
                              <a:lnTo>
                                <a:pt x="39" y="547"/>
                              </a:lnTo>
                              <a:lnTo>
                                <a:pt x="28" y="560"/>
                              </a:lnTo>
                              <a:lnTo>
                                <a:pt x="20" y="557"/>
                              </a:lnTo>
                              <a:lnTo>
                                <a:pt x="16" y="555"/>
                              </a:lnTo>
                              <a:lnTo>
                                <a:pt x="11" y="564"/>
                              </a:lnTo>
                              <a:lnTo>
                                <a:pt x="1" y="588"/>
                              </a:lnTo>
                              <a:lnTo>
                                <a:pt x="0" y="596"/>
                              </a:lnTo>
                              <a:lnTo>
                                <a:pt x="0" y="603"/>
                              </a:lnTo>
                              <a:lnTo>
                                <a:pt x="0" y="611"/>
                              </a:lnTo>
                              <a:lnTo>
                                <a:pt x="1" y="619"/>
                              </a:lnTo>
                              <a:lnTo>
                                <a:pt x="4" y="625"/>
                              </a:lnTo>
                              <a:lnTo>
                                <a:pt x="8" y="632"/>
                              </a:lnTo>
                              <a:lnTo>
                                <a:pt x="15" y="639"/>
                              </a:lnTo>
                              <a:lnTo>
                                <a:pt x="23" y="645"/>
                              </a:lnTo>
                              <a:lnTo>
                                <a:pt x="40" y="652"/>
                              </a:lnTo>
                              <a:lnTo>
                                <a:pt x="51" y="656"/>
                              </a:lnTo>
                              <a:lnTo>
                                <a:pt x="57" y="657"/>
                              </a:lnTo>
                              <a:lnTo>
                                <a:pt x="63" y="657"/>
                              </a:lnTo>
                              <a:lnTo>
                                <a:pt x="67" y="657"/>
                              </a:lnTo>
                              <a:lnTo>
                                <a:pt x="71" y="659"/>
                              </a:lnTo>
                              <a:lnTo>
                                <a:pt x="77" y="663"/>
                              </a:lnTo>
                              <a:lnTo>
                                <a:pt x="89" y="669"/>
                              </a:lnTo>
                              <a:lnTo>
                                <a:pt x="101" y="676"/>
                              </a:lnTo>
                              <a:lnTo>
                                <a:pt x="113" y="681"/>
                              </a:lnTo>
                              <a:lnTo>
                                <a:pt x="124" y="684"/>
                              </a:lnTo>
                              <a:lnTo>
                                <a:pt x="131" y="687"/>
                              </a:lnTo>
                              <a:lnTo>
                                <a:pt x="133" y="688"/>
                              </a:lnTo>
                              <a:lnTo>
                                <a:pt x="135" y="689"/>
                              </a:lnTo>
                              <a:lnTo>
                                <a:pt x="135" y="692"/>
                              </a:lnTo>
                              <a:lnTo>
                                <a:pt x="135" y="695"/>
                              </a:lnTo>
                              <a:lnTo>
                                <a:pt x="129" y="704"/>
                              </a:lnTo>
                              <a:lnTo>
                                <a:pt x="119" y="717"/>
                              </a:lnTo>
                              <a:lnTo>
                                <a:pt x="113" y="727"/>
                              </a:lnTo>
                              <a:lnTo>
                                <a:pt x="109" y="734"/>
                              </a:lnTo>
                              <a:lnTo>
                                <a:pt x="108" y="742"/>
                              </a:lnTo>
                              <a:lnTo>
                                <a:pt x="108" y="750"/>
                              </a:lnTo>
                              <a:lnTo>
                                <a:pt x="109" y="757"/>
                              </a:lnTo>
                              <a:lnTo>
                                <a:pt x="112" y="764"/>
                              </a:lnTo>
                              <a:lnTo>
                                <a:pt x="116" y="769"/>
                              </a:lnTo>
                              <a:lnTo>
                                <a:pt x="121" y="773"/>
                              </a:lnTo>
                              <a:lnTo>
                                <a:pt x="128" y="777"/>
                              </a:lnTo>
                              <a:lnTo>
                                <a:pt x="135" y="778"/>
                              </a:lnTo>
                              <a:lnTo>
                                <a:pt x="143" y="778"/>
                              </a:lnTo>
                              <a:lnTo>
                                <a:pt x="152" y="777"/>
                              </a:lnTo>
                              <a:lnTo>
                                <a:pt x="161" y="774"/>
                              </a:lnTo>
                              <a:lnTo>
                                <a:pt x="171" y="769"/>
                              </a:lnTo>
                              <a:lnTo>
                                <a:pt x="181" y="762"/>
                              </a:lnTo>
                              <a:lnTo>
                                <a:pt x="191" y="753"/>
                              </a:lnTo>
                              <a:lnTo>
                                <a:pt x="208" y="736"/>
                              </a:lnTo>
                              <a:lnTo>
                                <a:pt x="223" y="724"/>
                              </a:lnTo>
                              <a:lnTo>
                                <a:pt x="229" y="720"/>
                              </a:lnTo>
                              <a:lnTo>
                                <a:pt x="236" y="716"/>
                              </a:lnTo>
                              <a:lnTo>
                                <a:pt x="243" y="715"/>
                              </a:lnTo>
                              <a:lnTo>
                                <a:pt x="248" y="715"/>
                              </a:lnTo>
                              <a:lnTo>
                                <a:pt x="253" y="715"/>
                              </a:lnTo>
                              <a:lnTo>
                                <a:pt x="257" y="716"/>
                              </a:lnTo>
                              <a:lnTo>
                                <a:pt x="263" y="719"/>
                              </a:lnTo>
                              <a:lnTo>
                                <a:pt x="267" y="723"/>
                              </a:lnTo>
                              <a:lnTo>
                                <a:pt x="274" y="733"/>
                              </a:lnTo>
                              <a:lnTo>
                                <a:pt x="281" y="746"/>
                              </a:lnTo>
                              <a:lnTo>
                                <a:pt x="290" y="761"/>
                              </a:lnTo>
                              <a:lnTo>
                                <a:pt x="298" y="774"/>
                              </a:lnTo>
                              <a:lnTo>
                                <a:pt x="306" y="782"/>
                              </a:lnTo>
                              <a:lnTo>
                                <a:pt x="314" y="789"/>
                              </a:lnTo>
                              <a:lnTo>
                                <a:pt x="318" y="790"/>
                              </a:lnTo>
                              <a:lnTo>
                                <a:pt x="322" y="792"/>
                              </a:lnTo>
                              <a:lnTo>
                                <a:pt x="326" y="792"/>
                              </a:lnTo>
                              <a:lnTo>
                                <a:pt x="330" y="792"/>
                              </a:lnTo>
                              <a:lnTo>
                                <a:pt x="334" y="789"/>
                              </a:lnTo>
                              <a:lnTo>
                                <a:pt x="338" y="786"/>
                              </a:lnTo>
                              <a:lnTo>
                                <a:pt x="344" y="782"/>
                              </a:lnTo>
                              <a:lnTo>
                                <a:pt x="348" y="777"/>
                              </a:lnTo>
                              <a:lnTo>
                                <a:pt x="352" y="773"/>
                              </a:lnTo>
                              <a:lnTo>
                                <a:pt x="356" y="770"/>
                              </a:lnTo>
                              <a:lnTo>
                                <a:pt x="361" y="768"/>
                              </a:lnTo>
                              <a:lnTo>
                                <a:pt x="365" y="766"/>
                              </a:lnTo>
                              <a:lnTo>
                                <a:pt x="369" y="765"/>
                              </a:lnTo>
                              <a:lnTo>
                                <a:pt x="373" y="765"/>
                              </a:lnTo>
                              <a:lnTo>
                                <a:pt x="377" y="766"/>
                              </a:lnTo>
                              <a:lnTo>
                                <a:pt x="381" y="769"/>
                              </a:lnTo>
                              <a:lnTo>
                                <a:pt x="389" y="776"/>
                              </a:lnTo>
                              <a:lnTo>
                                <a:pt x="397" y="786"/>
                              </a:lnTo>
                              <a:lnTo>
                                <a:pt x="405" y="801"/>
                              </a:lnTo>
                              <a:lnTo>
                                <a:pt x="414" y="820"/>
                              </a:lnTo>
                              <a:lnTo>
                                <a:pt x="424" y="837"/>
                              </a:lnTo>
                              <a:lnTo>
                                <a:pt x="433" y="852"/>
                              </a:lnTo>
                              <a:lnTo>
                                <a:pt x="440" y="866"/>
                              </a:lnTo>
                              <a:lnTo>
                                <a:pt x="445" y="880"/>
                              </a:lnTo>
                              <a:lnTo>
                                <a:pt x="448" y="892"/>
                              </a:lnTo>
                              <a:lnTo>
                                <a:pt x="449" y="902"/>
                              </a:lnTo>
                              <a:lnTo>
                                <a:pt x="448" y="913"/>
                              </a:lnTo>
                              <a:lnTo>
                                <a:pt x="444" y="922"/>
                              </a:lnTo>
                              <a:lnTo>
                                <a:pt x="442" y="925"/>
                              </a:lnTo>
                              <a:lnTo>
                                <a:pt x="441" y="928"/>
                              </a:lnTo>
                              <a:lnTo>
                                <a:pt x="441" y="930"/>
                              </a:lnTo>
                              <a:lnTo>
                                <a:pt x="441" y="933"/>
                              </a:lnTo>
                              <a:lnTo>
                                <a:pt x="444" y="938"/>
                              </a:lnTo>
                              <a:lnTo>
                                <a:pt x="449" y="944"/>
                              </a:lnTo>
                              <a:lnTo>
                                <a:pt x="465" y="954"/>
                              </a:lnTo>
                              <a:lnTo>
                                <a:pt x="486" y="970"/>
                              </a:lnTo>
                              <a:lnTo>
                                <a:pt x="497" y="978"/>
                              </a:lnTo>
                              <a:lnTo>
                                <a:pt x="506" y="986"/>
                              </a:lnTo>
                              <a:lnTo>
                                <a:pt x="513" y="994"/>
                              </a:lnTo>
                              <a:lnTo>
                                <a:pt x="517" y="1001"/>
                              </a:lnTo>
                              <a:lnTo>
                                <a:pt x="518" y="1005"/>
                              </a:lnTo>
                              <a:lnTo>
                                <a:pt x="518" y="1008"/>
                              </a:lnTo>
                              <a:lnTo>
                                <a:pt x="517" y="1012"/>
                              </a:lnTo>
                              <a:lnTo>
                                <a:pt x="516" y="1014"/>
                              </a:lnTo>
                              <a:lnTo>
                                <a:pt x="513" y="1017"/>
                              </a:lnTo>
                              <a:lnTo>
                                <a:pt x="509" y="1020"/>
                              </a:lnTo>
                              <a:lnTo>
                                <a:pt x="504" y="1022"/>
                              </a:lnTo>
                              <a:lnTo>
                                <a:pt x="498" y="1024"/>
                              </a:lnTo>
                              <a:lnTo>
                                <a:pt x="486" y="1029"/>
                              </a:lnTo>
                              <a:lnTo>
                                <a:pt x="478" y="1034"/>
                              </a:lnTo>
                              <a:lnTo>
                                <a:pt x="474" y="1037"/>
                              </a:lnTo>
                              <a:lnTo>
                                <a:pt x="473" y="1041"/>
                              </a:lnTo>
                              <a:lnTo>
                                <a:pt x="472" y="1044"/>
                              </a:lnTo>
                              <a:lnTo>
                                <a:pt x="472" y="1048"/>
                              </a:lnTo>
                              <a:lnTo>
                                <a:pt x="472" y="1052"/>
                              </a:lnTo>
                              <a:lnTo>
                                <a:pt x="473" y="1056"/>
                              </a:lnTo>
                              <a:lnTo>
                                <a:pt x="474" y="1060"/>
                              </a:lnTo>
                              <a:lnTo>
                                <a:pt x="478" y="1064"/>
                              </a:lnTo>
                              <a:lnTo>
                                <a:pt x="486" y="1073"/>
                              </a:lnTo>
                              <a:lnTo>
                                <a:pt x="498" y="1084"/>
                              </a:lnTo>
                              <a:lnTo>
                                <a:pt x="516" y="1105"/>
                              </a:lnTo>
                              <a:lnTo>
                                <a:pt x="528" y="1122"/>
                              </a:lnTo>
                              <a:lnTo>
                                <a:pt x="534" y="1129"/>
                              </a:lnTo>
                              <a:lnTo>
                                <a:pt x="541" y="1137"/>
                              </a:lnTo>
                              <a:lnTo>
                                <a:pt x="549" y="1144"/>
                              </a:lnTo>
                              <a:lnTo>
                                <a:pt x="558" y="1150"/>
                              </a:lnTo>
                              <a:lnTo>
                                <a:pt x="569" y="1158"/>
                              </a:lnTo>
                              <a:lnTo>
                                <a:pt x="578" y="1168"/>
                              </a:lnTo>
                              <a:lnTo>
                                <a:pt x="586" y="1177"/>
                              </a:lnTo>
                              <a:lnTo>
                                <a:pt x="594" y="1188"/>
                              </a:lnTo>
                              <a:lnTo>
                                <a:pt x="604" y="1204"/>
                              </a:lnTo>
                              <a:lnTo>
                                <a:pt x="606" y="1210"/>
                              </a:lnTo>
                              <a:lnTo>
                                <a:pt x="636" y="1189"/>
                              </a:lnTo>
                              <a:lnTo>
                                <a:pt x="665" y="1172"/>
                              </a:lnTo>
                              <a:lnTo>
                                <a:pt x="693" y="1156"/>
                              </a:lnTo>
                              <a:lnTo>
                                <a:pt x="718" y="1142"/>
                              </a:lnTo>
                              <a:lnTo>
                                <a:pt x="744" y="1132"/>
                              </a:lnTo>
                              <a:lnTo>
                                <a:pt x="765" y="1124"/>
                              </a:lnTo>
                              <a:lnTo>
                                <a:pt x="784" y="1118"/>
                              </a:lnTo>
                              <a:lnTo>
                                <a:pt x="800" y="1114"/>
                              </a:lnTo>
                              <a:lnTo>
                                <a:pt x="842" y="1112"/>
                              </a:lnTo>
                              <a:lnTo>
                                <a:pt x="880" y="1109"/>
                              </a:lnTo>
                              <a:lnTo>
                                <a:pt x="912" y="1105"/>
                              </a:lnTo>
                              <a:lnTo>
                                <a:pt x="940" y="1100"/>
                              </a:lnTo>
                              <a:lnTo>
                                <a:pt x="965" y="1096"/>
                              </a:lnTo>
                              <a:lnTo>
                                <a:pt x="985" y="1090"/>
                              </a:lnTo>
                              <a:lnTo>
                                <a:pt x="1002" y="1085"/>
                              </a:lnTo>
                              <a:lnTo>
                                <a:pt x="1018" y="1081"/>
                              </a:lnTo>
                              <a:lnTo>
                                <a:pt x="1041" y="1072"/>
                              </a:lnTo>
                              <a:lnTo>
                                <a:pt x="1057" y="1065"/>
                              </a:lnTo>
                              <a:lnTo>
                                <a:pt x="1063" y="1062"/>
                              </a:lnTo>
                              <a:lnTo>
                                <a:pt x="1070" y="1061"/>
                              </a:lnTo>
                              <a:lnTo>
                                <a:pt x="1075" y="1060"/>
                              </a:lnTo>
                              <a:lnTo>
                                <a:pt x="1082" y="1060"/>
                              </a:lnTo>
                              <a:lnTo>
                                <a:pt x="1107" y="1065"/>
                              </a:lnTo>
                              <a:lnTo>
                                <a:pt x="1133" y="1072"/>
                              </a:lnTo>
                              <a:lnTo>
                                <a:pt x="1158" y="1080"/>
                              </a:lnTo>
                              <a:lnTo>
                                <a:pt x="1183" y="1092"/>
                              </a:lnTo>
                              <a:lnTo>
                                <a:pt x="1209" y="1105"/>
                              </a:lnTo>
                              <a:lnTo>
                                <a:pt x="1235" y="1120"/>
                              </a:lnTo>
                              <a:lnTo>
                                <a:pt x="1261" y="1137"/>
                              </a:lnTo>
                              <a:lnTo>
                                <a:pt x="1287" y="1154"/>
                              </a:lnTo>
                              <a:lnTo>
                                <a:pt x="1313" y="1174"/>
                              </a:lnTo>
                              <a:lnTo>
                                <a:pt x="1338" y="1196"/>
                              </a:lnTo>
                              <a:lnTo>
                                <a:pt x="1365" y="1218"/>
                              </a:lnTo>
                              <a:lnTo>
                                <a:pt x="1390" y="1241"/>
                              </a:lnTo>
                              <a:lnTo>
                                <a:pt x="1441" y="1289"/>
                              </a:lnTo>
                              <a:lnTo>
                                <a:pt x="1490" y="1338"/>
                              </a:lnTo>
                              <a:lnTo>
                                <a:pt x="1586" y="1438"/>
                              </a:lnTo>
                              <a:lnTo>
                                <a:pt x="1674" y="1529"/>
                              </a:lnTo>
                              <a:lnTo>
                                <a:pt x="1714" y="1569"/>
                              </a:lnTo>
                              <a:lnTo>
                                <a:pt x="1751" y="1602"/>
                              </a:lnTo>
                              <a:lnTo>
                                <a:pt x="1769" y="1615"/>
                              </a:lnTo>
                              <a:lnTo>
                                <a:pt x="1786" y="1627"/>
                              </a:lnTo>
                              <a:lnTo>
                                <a:pt x="1802" y="1637"/>
                              </a:lnTo>
                              <a:lnTo>
                                <a:pt x="1816" y="1645"/>
                              </a:lnTo>
                              <a:lnTo>
                                <a:pt x="1826" y="1647"/>
                              </a:lnTo>
                              <a:lnTo>
                                <a:pt x="1835" y="1650"/>
                              </a:lnTo>
                              <a:lnTo>
                                <a:pt x="1843" y="1651"/>
                              </a:lnTo>
                              <a:lnTo>
                                <a:pt x="1851" y="1653"/>
                              </a:lnTo>
                              <a:lnTo>
                                <a:pt x="1859" y="1653"/>
                              </a:lnTo>
                              <a:lnTo>
                                <a:pt x="1868" y="1653"/>
                              </a:lnTo>
                              <a:lnTo>
                                <a:pt x="1875" y="1651"/>
                              </a:lnTo>
                              <a:lnTo>
                                <a:pt x="1883" y="1649"/>
                              </a:lnTo>
                              <a:lnTo>
                                <a:pt x="1899" y="1643"/>
                              </a:lnTo>
                              <a:lnTo>
                                <a:pt x="1915" y="1637"/>
                              </a:lnTo>
                              <a:lnTo>
                                <a:pt x="1930" y="1627"/>
                              </a:lnTo>
                              <a:lnTo>
                                <a:pt x="1944" y="1618"/>
                              </a:lnTo>
                              <a:lnTo>
                                <a:pt x="1976" y="1598"/>
                              </a:lnTo>
                              <a:lnTo>
                                <a:pt x="2008" y="1579"/>
                              </a:lnTo>
                              <a:lnTo>
                                <a:pt x="2026" y="1571"/>
                              </a:lnTo>
                              <a:lnTo>
                                <a:pt x="2043" y="1565"/>
                              </a:lnTo>
                              <a:lnTo>
                                <a:pt x="2062" y="1561"/>
                              </a:lnTo>
                              <a:lnTo>
                                <a:pt x="2082" y="1559"/>
                              </a:lnTo>
                              <a:lnTo>
                                <a:pt x="2119" y="1561"/>
                              </a:lnTo>
                              <a:lnTo>
                                <a:pt x="2152" y="1561"/>
                              </a:lnTo>
                              <a:lnTo>
                                <a:pt x="2184" y="1562"/>
                              </a:lnTo>
                              <a:lnTo>
                                <a:pt x="2212" y="1563"/>
                              </a:lnTo>
                              <a:lnTo>
                                <a:pt x="2239" y="1565"/>
                              </a:lnTo>
                              <a:lnTo>
                                <a:pt x="2262" y="1565"/>
                              </a:lnTo>
                              <a:lnTo>
                                <a:pt x="2282" y="1566"/>
                              </a:lnTo>
                              <a:lnTo>
                                <a:pt x="2299" y="1566"/>
                              </a:lnTo>
                              <a:lnTo>
                                <a:pt x="2323" y="1511"/>
                              </a:lnTo>
                              <a:lnTo>
                                <a:pt x="2335" y="1427"/>
                              </a:lnTo>
                              <a:lnTo>
                                <a:pt x="2359" y="1397"/>
                              </a:lnTo>
                              <a:lnTo>
                                <a:pt x="2362" y="1389"/>
                              </a:lnTo>
                              <a:lnTo>
                                <a:pt x="2364" y="137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0" name="Freeform 8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51163" y="3135313"/>
                          <a:ext cx="1435100" cy="2119312"/>
                        </a:xfrm>
                        <a:custGeom>
                          <a:avLst/>
                          <a:gdLst>
                            <a:gd name="T0" fmla="*/ 2890 w 2958"/>
                            <a:gd name="T1" fmla="*/ 2777 h 4375"/>
                            <a:gd name="T2" fmla="*/ 2932 w 2958"/>
                            <a:gd name="T3" fmla="*/ 2536 h 4375"/>
                            <a:gd name="T4" fmla="*/ 2801 w 2958"/>
                            <a:gd name="T5" fmla="*/ 2252 h 4375"/>
                            <a:gd name="T6" fmla="*/ 2701 w 2958"/>
                            <a:gd name="T7" fmla="*/ 1789 h 4375"/>
                            <a:gd name="T8" fmla="*/ 2679 w 2958"/>
                            <a:gd name="T9" fmla="*/ 1485 h 4375"/>
                            <a:gd name="T10" fmla="*/ 2710 w 2958"/>
                            <a:gd name="T11" fmla="*/ 1238 h 4375"/>
                            <a:gd name="T12" fmla="*/ 2471 w 2958"/>
                            <a:gd name="T13" fmla="*/ 1098 h 4375"/>
                            <a:gd name="T14" fmla="*/ 2586 w 2958"/>
                            <a:gd name="T15" fmla="*/ 848 h 4375"/>
                            <a:gd name="T16" fmla="*/ 2533 w 2958"/>
                            <a:gd name="T17" fmla="*/ 571 h 4375"/>
                            <a:gd name="T18" fmla="*/ 2493 w 2958"/>
                            <a:gd name="T19" fmla="*/ 392 h 4375"/>
                            <a:gd name="T20" fmla="*/ 2449 w 2958"/>
                            <a:gd name="T21" fmla="*/ 445 h 4375"/>
                            <a:gd name="T22" fmla="*/ 2270 w 2958"/>
                            <a:gd name="T23" fmla="*/ 495 h 4375"/>
                            <a:gd name="T24" fmla="*/ 2409 w 2958"/>
                            <a:gd name="T25" fmla="*/ 717 h 4375"/>
                            <a:gd name="T26" fmla="*/ 2193 w 2958"/>
                            <a:gd name="T27" fmla="*/ 515 h 4375"/>
                            <a:gd name="T28" fmla="*/ 2231 w 2958"/>
                            <a:gd name="T29" fmla="*/ 127 h 4375"/>
                            <a:gd name="T30" fmla="*/ 2057 w 2958"/>
                            <a:gd name="T31" fmla="*/ 388 h 4375"/>
                            <a:gd name="T32" fmla="*/ 2020 w 2958"/>
                            <a:gd name="T33" fmla="*/ 772 h 4375"/>
                            <a:gd name="T34" fmla="*/ 2056 w 2958"/>
                            <a:gd name="T35" fmla="*/ 1109 h 4375"/>
                            <a:gd name="T36" fmla="*/ 2251 w 2958"/>
                            <a:gd name="T37" fmla="*/ 1369 h 4375"/>
                            <a:gd name="T38" fmla="*/ 2313 w 2958"/>
                            <a:gd name="T39" fmla="*/ 1575 h 4375"/>
                            <a:gd name="T40" fmla="*/ 2197 w 2958"/>
                            <a:gd name="T41" fmla="*/ 1277 h 4375"/>
                            <a:gd name="T42" fmla="*/ 1958 w 2958"/>
                            <a:gd name="T43" fmla="*/ 1196 h 4375"/>
                            <a:gd name="T44" fmla="*/ 1780 w 2958"/>
                            <a:gd name="T45" fmla="*/ 1638 h 4375"/>
                            <a:gd name="T46" fmla="*/ 1500 w 2958"/>
                            <a:gd name="T47" fmla="*/ 1687 h 4375"/>
                            <a:gd name="T48" fmla="*/ 1349 w 2958"/>
                            <a:gd name="T49" fmla="*/ 1541 h 4375"/>
                            <a:gd name="T50" fmla="*/ 1529 w 2958"/>
                            <a:gd name="T51" fmla="*/ 1670 h 4375"/>
                            <a:gd name="T52" fmla="*/ 1814 w 2958"/>
                            <a:gd name="T53" fmla="*/ 1351 h 4375"/>
                            <a:gd name="T54" fmla="*/ 1828 w 2958"/>
                            <a:gd name="T55" fmla="*/ 1094 h 4375"/>
                            <a:gd name="T56" fmla="*/ 1953 w 2958"/>
                            <a:gd name="T57" fmla="*/ 548 h 4375"/>
                            <a:gd name="T58" fmla="*/ 2066 w 2958"/>
                            <a:gd name="T59" fmla="*/ 220 h 4375"/>
                            <a:gd name="T60" fmla="*/ 1824 w 2958"/>
                            <a:gd name="T61" fmla="*/ 8 h 4375"/>
                            <a:gd name="T62" fmla="*/ 1500 w 2958"/>
                            <a:gd name="T63" fmla="*/ 365 h 4375"/>
                            <a:gd name="T64" fmla="*/ 1481 w 2958"/>
                            <a:gd name="T65" fmla="*/ 563 h 4375"/>
                            <a:gd name="T66" fmla="*/ 1404 w 2958"/>
                            <a:gd name="T67" fmla="*/ 816 h 4375"/>
                            <a:gd name="T68" fmla="*/ 1457 w 2958"/>
                            <a:gd name="T69" fmla="*/ 1104 h 4375"/>
                            <a:gd name="T70" fmla="*/ 1187 w 2958"/>
                            <a:gd name="T71" fmla="*/ 798 h 4375"/>
                            <a:gd name="T72" fmla="*/ 1177 w 2958"/>
                            <a:gd name="T73" fmla="*/ 1033 h 4375"/>
                            <a:gd name="T74" fmla="*/ 1156 w 2958"/>
                            <a:gd name="T75" fmla="*/ 1240 h 4375"/>
                            <a:gd name="T76" fmla="*/ 660 w 2958"/>
                            <a:gd name="T77" fmla="*/ 1527 h 4375"/>
                            <a:gd name="T78" fmla="*/ 379 w 2958"/>
                            <a:gd name="T79" fmla="*/ 1629 h 4375"/>
                            <a:gd name="T80" fmla="*/ 146 w 2958"/>
                            <a:gd name="T81" fmla="*/ 1930 h 4375"/>
                            <a:gd name="T82" fmla="*/ 16 w 2958"/>
                            <a:gd name="T83" fmla="*/ 2300 h 4375"/>
                            <a:gd name="T84" fmla="*/ 254 w 2958"/>
                            <a:gd name="T85" fmla="*/ 2647 h 4375"/>
                            <a:gd name="T86" fmla="*/ 240 w 2958"/>
                            <a:gd name="T87" fmla="*/ 3080 h 4375"/>
                            <a:gd name="T88" fmla="*/ 388 w 2958"/>
                            <a:gd name="T89" fmla="*/ 3510 h 4375"/>
                            <a:gd name="T90" fmla="*/ 144 w 2958"/>
                            <a:gd name="T91" fmla="*/ 3763 h 4375"/>
                            <a:gd name="T92" fmla="*/ 207 w 2958"/>
                            <a:gd name="T93" fmla="*/ 3994 h 4375"/>
                            <a:gd name="T94" fmla="*/ 459 w 2958"/>
                            <a:gd name="T95" fmla="*/ 4158 h 4375"/>
                            <a:gd name="T96" fmla="*/ 655 w 2958"/>
                            <a:gd name="T97" fmla="*/ 4334 h 4375"/>
                            <a:gd name="T98" fmla="*/ 787 w 2958"/>
                            <a:gd name="T99" fmla="*/ 4202 h 4375"/>
                            <a:gd name="T100" fmla="*/ 980 w 2958"/>
                            <a:gd name="T101" fmla="*/ 4031 h 4375"/>
                            <a:gd name="T102" fmla="*/ 900 w 2958"/>
                            <a:gd name="T103" fmla="*/ 3897 h 4375"/>
                            <a:gd name="T104" fmla="*/ 897 w 2958"/>
                            <a:gd name="T105" fmla="*/ 3757 h 4375"/>
                            <a:gd name="T106" fmla="*/ 1029 w 2958"/>
                            <a:gd name="T107" fmla="*/ 3667 h 4375"/>
                            <a:gd name="T108" fmla="*/ 1275 w 2958"/>
                            <a:gd name="T109" fmla="*/ 3761 h 4375"/>
                            <a:gd name="T110" fmla="*/ 1584 w 2958"/>
                            <a:gd name="T111" fmla="*/ 3653 h 4375"/>
                            <a:gd name="T112" fmla="*/ 1805 w 2958"/>
                            <a:gd name="T113" fmla="*/ 3325 h 4375"/>
                            <a:gd name="T114" fmla="*/ 2195 w 2958"/>
                            <a:gd name="T115" fmla="*/ 3293 h 4375"/>
                            <a:gd name="T116" fmla="*/ 2530 w 2958"/>
                            <a:gd name="T117" fmla="*/ 3316 h 4375"/>
                            <a:gd name="T118" fmla="*/ 2725 w 2958"/>
                            <a:gd name="T119" fmla="*/ 3294 h 4375"/>
                            <a:gd name="T120" fmla="*/ 2854 w 2958"/>
                            <a:gd name="T121" fmla="*/ 3138 h 4375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2958"/>
                            <a:gd name="T184" fmla="*/ 0 h 4375"/>
                            <a:gd name="T185" fmla="*/ 2958 w 2958"/>
                            <a:gd name="T186" fmla="*/ 4375 h 4375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2958" h="4375">
                              <a:moveTo>
                                <a:pt x="2753" y="2965"/>
                              </a:moveTo>
                              <a:lnTo>
                                <a:pt x="2765" y="2963"/>
                              </a:lnTo>
                              <a:lnTo>
                                <a:pt x="2774" y="2963"/>
                              </a:lnTo>
                              <a:lnTo>
                                <a:pt x="2778" y="2961"/>
                              </a:lnTo>
                              <a:lnTo>
                                <a:pt x="2783" y="2960"/>
                              </a:lnTo>
                              <a:lnTo>
                                <a:pt x="2789" y="2957"/>
                              </a:lnTo>
                              <a:lnTo>
                                <a:pt x="2795" y="2953"/>
                              </a:lnTo>
                              <a:lnTo>
                                <a:pt x="2801" y="2948"/>
                              </a:lnTo>
                              <a:lnTo>
                                <a:pt x="2805" y="2941"/>
                              </a:lnTo>
                              <a:lnTo>
                                <a:pt x="2807" y="2933"/>
                              </a:lnTo>
                              <a:lnTo>
                                <a:pt x="2809" y="2924"/>
                              </a:lnTo>
                              <a:lnTo>
                                <a:pt x="2810" y="2904"/>
                              </a:lnTo>
                              <a:lnTo>
                                <a:pt x="2813" y="2881"/>
                              </a:lnTo>
                              <a:lnTo>
                                <a:pt x="2815" y="2873"/>
                              </a:lnTo>
                              <a:lnTo>
                                <a:pt x="2819" y="2865"/>
                              </a:lnTo>
                              <a:lnTo>
                                <a:pt x="2825" y="2857"/>
                              </a:lnTo>
                              <a:lnTo>
                                <a:pt x="2830" y="2851"/>
                              </a:lnTo>
                              <a:lnTo>
                                <a:pt x="2843" y="2839"/>
                              </a:lnTo>
                              <a:lnTo>
                                <a:pt x="2857" y="2827"/>
                              </a:lnTo>
                              <a:lnTo>
                                <a:pt x="2870" y="2815"/>
                              </a:lnTo>
                              <a:lnTo>
                                <a:pt x="2881" y="2801"/>
                              </a:lnTo>
                              <a:lnTo>
                                <a:pt x="2885" y="2793"/>
                              </a:lnTo>
                              <a:lnTo>
                                <a:pt x="2889" y="2785"/>
                              </a:lnTo>
                              <a:lnTo>
                                <a:pt x="2890" y="2777"/>
                              </a:lnTo>
                              <a:lnTo>
                                <a:pt x="2891" y="2767"/>
                              </a:lnTo>
                              <a:lnTo>
                                <a:pt x="2891" y="2757"/>
                              </a:lnTo>
                              <a:lnTo>
                                <a:pt x="2890" y="2748"/>
                              </a:lnTo>
                              <a:lnTo>
                                <a:pt x="2887" y="2740"/>
                              </a:lnTo>
                              <a:lnTo>
                                <a:pt x="2885" y="2732"/>
                              </a:lnTo>
                              <a:lnTo>
                                <a:pt x="2878" y="2716"/>
                              </a:lnTo>
                              <a:lnTo>
                                <a:pt x="2870" y="2703"/>
                              </a:lnTo>
                              <a:lnTo>
                                <a:pt x="2862" y="2691"/>
                              </a:lnTo>
                              <a:lnTo>
                                <a:pt x="2855" y="2679"/>
                              </a:lnTo>
                              <a:lnTo>
                                <a:pt x="2853" y="2672"/>
                              </a:lnTo>
                              <a:lnTo>
                                <a:pt x="2851" y="2665"/>
                              </a:lnTo>
                              <a:lnTo>
                                <a:pt x="2850" y="2659"/>
                              </a:lnTo>
                              <a:lnTo>
                                <a:pt x="2849" y="2652"/>
                              </a:lnTo>
                              <a:lnTo>
                                <a:pt x="2850" y="2635"/>
                              </a:lnTo>
                              <a:lnTo>
                                <a:pt x="2854" y="2620"/>
                              </a:lnTo>
                              <a:lnTo>
                                <a:pt x="2859" y="2607"/>
                              </a:lnTo>
                              <a:lnTo>
                                <a:pt x="2866" y="2596"/>
                              </a:lnTo>
                              <a:lnTo>
                                <a:pt x="2874" y="2585"/>
                              </a:lnTo>
                              <a:lnTo>
                                <a:pt x="2883" y="2577"/>
                              </a:lnTo>
                              <a:lnTo>
                                <a:pt x="2893" y="2569"/>
                              </a:lnTo>
                              <a:lnTo>
                                <a:pt x="2903" y="2561"/>
                              </a:lnTo>
                              <a:lnTo>
                                <a:pt x="2914" y="2553"/>
                              </a:lnTo>
                              <a:lnTo>
                                <a:pt x="2923" y="2545"/>
                              </a:lnTo>
                              <a:lnTo>
                                <a:pt x="2932" y="2536"/>
                              </a:lnTo>
                              <a:lnTo>
                                <a:pt x="2940" y="2527"/>
                              </a:lnTo>
                              <a:lnTo>
                                <a:pt x="2947" y="2515"/>
                              </a:lnTo>
                              <a:lnTo>
                                <a:pt x="2952" y="2501"/>
                              </a:lnTo>
                              <a:lnTo>
                                <a:pt x="2956" y="2485"/>
                              </a:lnTo>
                              <a:lnTo>
                                <a:pt x="2958" y="2466"/>
                              </a:lnTo>
                              <a:lnTo>
                                <a:pt x="2955" y="2432"/>
                              </a:lnTo>
                              <a:lnTo>
                                <a:pt x="2951" y="2402"/>
                              </a:lnTo>
                              <a:lnTo>
                                <a:pt x="2947" y="2372"/>
                              </a:lnTo>
                              <a:lnTo>
                                <a:pt x="2946" y="2346"/>
                              </a:lnTo>
                              <a:lnTo>
                                <a:pt x="2927" y="2344"/>
                              </a:lnTo>
                              <a:lnTo>
                                <a:pt x="2904" y="2340"/>
                              </a:lnTo>
                              <a:lnTo>
                                <a:pt x="2879" y="2334"/>
                              </a:lnTo>
                              <a:lnTo>
                                <a:pt x="2854" y="2326"/>
                              </a:lnTo>
                              <a:lnTo>
                                <a:pt x="2842" y="2320"/>
                              </a:lnTo>
                              <a:lnTo>
                                <a:pt x="2831" y="2315"/>
                              </a:lnTo>
                              <a:lnTo>
                                <a:pt x="2821" y="2308"/>
                              </a:lnTo>
                              <a:lnTo>
                                <a:pt x="2813" y="2303"/>
                              </a:lnTo>
                              <a:lnTo>
                                <a:pt x="2805" y="2296"/>
                              </a:lnTo>
                              <a:lnTo>
                                <a:pt x="2799" y="2288"/>
                              </a:lnTo>
                              <a:lnTo>
                                <a:pt x="2797" y="2282"/>
                              </a:lnTo>
                              <a:lnTo>
                                <a:pt x="2795" y="2274"/>
                              </a:lnTo>
                              <a:lnTo>
                                <a:pt x="2795" y="2267"/>
                              </a:lnTo>
                              <a:lnTo>
                                <a:pt x="2798" y="2259"/>
                              </a:lnTo>
                              <a:lnTo>
                                <a:pt x="2801" y="2252"/>
                              </a:lnTo>
                              <a:lnTo>
                                <a:pt x="2805" y="2244"/>
                              </a:lnTo>
                              <a:lnTo>
                                <a:pt x="2813" y="2232"/>
                              </a:lnTo>
                              <a:lnTo>
                                <a:pt x="2819" y="2226"/>
                              </a:lnTo>
                              <a:lnTo>
                                <a:pt x="2813" y="2111"/>
                              </a:lnTo>
                              <a:lnTo>
                                <a:pt x="2794" y="2099"/>
                              </a:lnTo>
                              <a:lnTo>
                                <a:pt x="2775" y="2088"/>
                              </a:lnTo>
                              <a:lnTo>
                                <a:pt x="2758" y="2076"/>
                              </a:lnTo>
                              <a:lnTo>
                                <a:pt x="2741" y="2063"/>
                              </a:lnTo>
                              <a:lnTo>
                                <a:pt x="2733" y="2056"/>
                              </a:lnTo>
                              <a:lnTo>
                                <a:pt x="2726" y="2048"/>
                              </a:lnTo>
                              <a:lnTo>
                                <a:pt x="2719" y="2039"/>
                              </a:lnTo>
                              <a:lnTo>
                                <a:pt x="2714" y="2030"/>
                              </a:lnTo>
                              <a:lnTo>
                                <a:pt x="2710" y="2020"/>
                              </a:lnTo>
                              <a:lnTo>
                                <a:pt x="2707" y="2010"/>
                              </a:lnTo>
                              <a:lnTo>
                                <a:pt x="2705" y="1998"/>
                              </a:lnTo>
                              <a:lnTo>
                                <a:pt x="2705" y="1984"/>
                              </a:lnTo>
                              <a:lnTo>
                                <a:pt x="2705" y="1934"/>
                              </a:lnTo>
                              <a:lnTo>
                                <a:pt x="2705" y="1896"/>
                              </a:lnTo>
                              <a:lnTo>
                                <a:pt x="2705" y="1862"/>
                              </a:lnTo>
                              <a:lnTo>
                                <a:pt x="2705" y="1822"/>
                              </a:lnTo>
                              <a:lnTo>
                                <a:pt x="2705" y="1811"/>
                              </a:lnTo>
                              <a:lnTo>
                                <a:pt x="2703" y="1802"/>
                              </a:lnTo>
                              <a:lnTo>
                                <a:pt x="2702" y="1795"/>
                              </a:lnTo>
                              <a:lnTo>
                                <a:pt x="2701" y="1789"/>
                              </a:lnTo>
                              <a:lnTo>
                                <a:pt x="2698" y="1783"/>
                              </a:lnTo>
                              <a:lnTo>
                                <a:pt x="2695" y="1778"/>
                              </a:lnTo>
                              <a:lnTo>
                                <a:pt x="2693" y="1774"/>
                              </a:lnTo>
                              <a:lnTo>
                                <a:pt x="2689" y="1771"/>
                              </a:lnTo>
                              <a:lnTo>
                                <a:pt x="2671" y="1758"/>
                              </a:lnTo>
                              <a:lnTo>
                                <a:pt x="2650" y="1738"/>
                              </a:lnTo>
                              <a:lnTo>
                                <a:pt x="2645" y="1722"/>
                              </a:lnTo>
                              <a:lnTo>
                                <a:pt x="2638" y="1695"/>
                              </a:lnTo>
                              <a:lnTo>
                                <a:pt x="2631" y="1662"/>
                              </a:lnTo>
                              <a:lnTo>
                                <a:pt x="2625" y="1626"/>
                              </a:lnTo>
                              <a:lnTo>
                                <a:pt x="2618" y="1591"/>
                              </a:lnTo>
                              <a:lnTo>
                                <a:pt x="2613" y="1562"/>
                              </a:lnTo>
                              <a:lnTo>
                                <a:pt x="2610" y="1541"/>
                              </a:lnTo>
                              <a:lnTo>
                                <a:pt x="2609" y="1533"/>
                              </a:lnTo>
                              <a:lnTo>
                                <a:pt x="2609" y="1527"/>
                              </a:lnTo>
                              <a:lnTo>
                                <a:pt x="2610" y="1523"/>
                              </a:lnTo>
                              <a:lnTo>
                                <a:pt x="2611" y="1519"/>
                              </a:lnTo>
                              <a:lnTo>
                                <a:pt x="2614" y="1517"/>
                              </a:lnTo>
                              <a:lnTo>
                                <a:pt x="2621" y="1511"/>
                              </a:lnTo>
                              <a:lnTo>
                                <a:pt x="2629" y="1509"/>
                              </a:lnTo>
                              <a:lnTo>
                                <a:pt x="2646" y="1506"/>
                              </a:lnTo>
                              <a:lnTo>
                                <a:pt x="2662" y="1502"/>
                              </a:lnTo>
                              <a:lnTo>
                                <a:pt x="2671" y="1495"/>
                              </a:lnTo>
                              <a:lnTo>
                                <a:pt x="2679" y="1485"/>
                              </a:lnTo>
                              <a:lnTo>
                                <a:pt x="2686" y="1474"/>
                              </a:lnTo>
                              <a:lnTo>
                                <a:pt x="2693" y="1463"/>
                              </a:lnTo>
                              <a:lnTo>
                                <a:pt x="2698" y="1451"/>
                              </a:lnTo>
                              <a:lnTo>
                                <a:pt x="2701" y="1439"/>
                              </a:lnTo>
                              <a:lnTo>
                                <a:pt x="2703" y="1429"/>
                              </a:lnTo>
                              <a:lnTo>
                                <a:pt x="2705" y="1418"/>
                              </a:lnTo>
                              <a:lnTo>
                                <a:pt x="2710" y="1418"/>
                              </a:lnTo>
                              <a:lnTo>
                                <a:pt x="2705" y="1406"/>
                              </a:lnTo>
                              <a:lnTo>
                                <a:pt x="2702" y="1386"/>
                              </a:lnTo>
                              <a:lnTo>
                                <a:pt x="2698" y="1370"/>
                              </a:lnTo>
                              <a:lnTo>
                                <a:pt x="2709" y="1363"/>
                              </a:lnTo>
                              <a:lnTo>
                                <a:pt x="2715" y="1357"/>
                              </a:lnTo>
                              <a:lnTo>
                                <a:pt x="2721" y="1349"/>
                              </a:lnTo>
                              <a:lnTo>
                                <a:pt x="2725" y="1341"/>
                              </a:lnTo>
                              <a:lnTo>
                                <a:pt x="2727" y="1331"/>
                              </a:lnTo>
                              <a:lnTo>
                                <a:pt x="2729" y="1322"/>
                              </a:lnTo>
                              <a:lnTo>
                                <a:pt x="2729" y="1310"/>
                              </a:lnTo>
                              <a:lnTo>
                                <a:pt x="2729" y="1298"/>
                              </a:lnTo>
                              <a:lnTo>
                                <a:pt x="2727" y="1285"/>
                              </a:lnTo>
                              <a:lnTo>
                                <a:pt x="2726" y="1274"/>
                              </a:lnTo>
                              <a:lnTo>
                                <a:pt x="2723" y="1264"/>
                              </a:lnTo>
                              <a:lnTo>
                                <a:pt x="2719" y="1254"/>
                              </a:lnTo>
                              <a:lnTo>
                                <a:pt x="2715" y="1245"/>
                              </a:lnTo>
                              <a:lnTo>
                                <a:pt x="2710" y="1238"/>
                              </a:lnTo>
                              <a:lnTo>
                                <a:pt x="2705" y="1230"/>
                              </a:lnTo>
                              <a:lnTo>
                                <a:pt x="2698" y="1225"/>
                              </a:lnTo>
                              <a:lnTo>
                                <a:pt x="2686" y="1213"/>
                              </a:lnTo>
                              <a:lnTo>
                                <a:pt x="2673" y="1201"/>
                              </a:lnTo>
                              <a:lnTo>
                                <a:pt x="2661" y="1190"/>
                              </a:lnTo>
                              <a:lnTo>
                                <a:pt x="2650" y="1177"/>
                              </a:lnTo>
                              <a:lnTo>
                                <a:pt x="2645" y="1176"/>
                              </a:lnTo>
                              <a:lnTo>
                                <a:pt x="2641" y="1176"/>
                              </a:lnTo>
                              <a:lnTo>
                                <a:pt x="2637" y="1177"/>
                              </a:lnTo>
                              <a:lnTo>
                                <a:pt x="2633" y="1178"/>
                              </a:lnTo>
                              <a:lnTo>
                                <a:pt x="2629" y="1180"/>
                              </a:lnTo>
                              <a:lnTo>
                                <a:pt x="2622" y="1182"/>
                              </a:lnTo>
                              <a:lnTo>
                                <a:pt x="2614" y="1184"/>
                              </a:lnTo>
                              <a:lnTo>
                                <a:pt x="2602" y="1184"/>
                              </a:lnTo>
                              <a:lnTo>
                                <a:pt x="2590" y="1182"/>
                              </a:lnTo>
                              <a:lnTo>
                                <a:pt x="2578" y="1180"/>
                              </a:lnTo>
                              <a:lnTo>
                                <a:pt x="2565" y="1174"/>
                              </a:lnTo>
                              <a:lnTo>
                                <a:pt x="2550" y="1166"/>
                              </a:lnTo>
                              <a:lnTo>
                                <a:pt x="2537" y="1158"/>
                              </a:lnTo>
                              <a:lnTo>
                                <a:pt x="2522" y="1148"/>
                              </a:lnTo>
                              <a:lnTo>
                                <a:pt x="2509" y="1137"/>
                              </a:lnTo>
                              <a:lnTo>
                                <a:pt x="2495" y="1125"/>
                              </a:lnTo>
                              <a:lnTo>
                                <a:pt x="2482" y="1112"/>
                              </a:lnTo>
                              <a:lnTo>
                                <a:pt x="2471" y="1098"/>
                              </a:lnTo>
                              <a:lnTo>
                                <a:pt x="2461" y="1085"/>
                              </a:lnTo>
                              <a:lnTo>
                                <a:pt x="2451" y="1072"/>
                              </a:lnTo>
                              <a:lnTo>
                                <a:pt x="2443" y="1058"/>
                              </a:lnTo>
                              <a:lnTo>
                                <a:pt x="2438" y="1045"/>
                              </a:lnTo>
                              <a:lnTo>
                                <a:pt x="2434" y="1033"/>
                              </a:lnTo>
                              <a:lnTo>
                                <a:pt x="2434" y="1021"/>
                              </a:lnTo>
                              <a:lnTo>
                                <a:pt x="2434" y="1008"/>
                              </a:lnTo>
                              <a:lnTo>
                                <a:pt x="2435" y="996"/>
                              </a:lnTo>
                              <a:lnTo>
                                <a:pt x="2438" y="984"/>
                              </a:lnTo>
                              <a:lnTo>
                                <a:pt x="2441" y="974"/>
                              </a:lnTo>
                              <a:lnTo>
                                <a:pt x="2445" y="965"/>
                              </a:lnTo>
                              <a:lnTo>
                                <a:pt x="2449" y="956"/>
                              </a:lnTo>
                              <a:lnTo>
                                <a:pt x="2454" y="949"/>
                              </a:lnTo>
                              <a:lnTo>
                                <a:pt x="2459" y="942"/>
                              </a:lnTo>
                              <a:lnTo>
                                <a:pt x="2473" y="930"/>
                              </a:lnTo>
                              <a:lnTo>
                                <a:pt x="2487" y="920"/>
                              </a:lnTo>
                              <a:lnTo>
                                <a:pt x="2502" y="912"/>
                              </a:lnTo>
                              <a:lnTo>
                                <a:pt x="2518" y="902"/>
                              </a:lnTo>
                              <a:lnTo>
                                <a:pt x="2534" y="894"/>
                              </a:lnTo>
                              <a:lnTo>
                                <a:pt x="2549" y="885"/>
                              </a:lnTo>
                              <a:lnTo>
                                <a:pt x="2563" y="876"/>
                              </a:lnTo>
                              <a:lnTo>
                                <a:pt x="2575" y="862"/>
                              </a:lnTo>
                              <a:lnTo>
                                <a:pt x="2582" y="856"/>
                              </a:lnTo>
                              <a:lnTo>
                                <a:pt x="2586" y="848"/>
                              </a:lnTo>
                              <a:lnTo>
                                <a:pt x="2591" y="838"/>
                              </a:lnTo>
                              <a:lnTo>
                                <a:pt x="2595" y="829"/>
                              </a:lnTo>
                              <a:lnTo>
                                <a:pt x="2598" y="818"/>
                              </a:lnTo>
                              <a:lnTo>
                                <a:pt x="2601" y="806"/>
                              </a:lnTo>
                              <a:lnTo>
                                <a:pt x="2602" y="794"/>
                              </a:lnTo>
                              <a:lnTo>
                                <a:pt x="2602" y="780"/>
                              </a:lnTo>
                              <a:lnTo>
                                <a:pt x="2601" y="762"/>
                              </a:lnTo>
                              <a:lnTo>
                                <a:pt x="2598" y="746"/>
                              </a:lnTo>
                              <a:lnTo>
                                <a:pt x="2594" y="732"/>
                              </a:lnTo>
                              <a:lnTo>
                                <a:pt x="2589" y="719"/>
                              </a:lnTo>
                              <a:lnTo>
                                <a:pt x="2582" y="707"/>
                              </a:lnTo>
                              <a:lnTo>
                                <a:pt x="2575" y="695"/>
                              </a:lnTo>
                              <a:lnTo>
                                <a:pt x="2567" y="684"/>
                              </a:lnTo>
                              <a:lnTo>
                                <a:pt x="2559" y="675"/>
                              </a:lnTo>
                              <a:lnTo>
                                <a:pt x="2545" y="655"/>
                              </a:lnTo>
                              <a:lnTo>
                                <a:pt x="2531" y="637"/>
                              </a:lnTo>
                              <a:lnTo>
                                <a:pt x="2526" y="628"/>
                              </a:lnTo>
                              <a:lnTo>
                                <a:pt x="2522" y="619"/>
                              </a:lnTo>
                              <a:lnTo>
                                <a:pt x="2519" y="609"/>
                              </a:lnTo>
                              <a:lnTo>
                                <a:pt x="2518" y="600"/>
                              </a:lnTo>
                              <a:lnTo>
                                <a:pt x="2519" y="589"/>
                              </a:lnTo>
                              <a:lnTo>
                                <a:pt x="2522" y="581"/>
                              </a:lnTo>
                              <a:lnTo>
                                <a:pt x="2526" y="576"/>
                              </a:lnTo>
                              <a:lnTo>
                                <a:pt x="2533" y="571"/>
                              </a:lnTo>
                              <a:lnTo>
                                <a:pt x="2547" y="564"/>
                              </a:lnTo>
                              <a:lnTo>
                                <a:pt x="2565" y="557"/>
                              </a:lnTo>
                              <a:lnTo>
                                <a:pt x="2573" y="553"/>
                              </a:lnTo>
                              <a:lnTo>
                                <a:pt x="2581" y="549"/>
                              </a:lnTo>
                              <a:lnTo>
                                <a:pt x="2587" y="543"/>
                              </a:lnTo>
                              <a:lnTo>
                                <a:pt x="2594" y="535"/>
                              </a:lnTo>
                              <a:lnTo>
                                <a:pt x="2599" y="525"/>
                              </a:lnTo>
                              <a:lnTo>
                                <a:pt x="2602" y="513"/>
                              </a:lnTo>
                              <a:lnTo>
                                <a:pt x="2603" y="497"/>
                              </a:lnTo>
                              <a:lnTo>
                                <a:pt x="2602" y="479"/>
                              </a:lnTo>
                              <a:lnTo>
                                <a:pt x="2599" y="467"/>
                              </a:lnTo>
                              <a:lnTo>
                                <a:pt x="2595" y="456"/>
                              </a:lnTo>
                              <a:lnTo>
                                <a:pt x="2589" y="448"/>
                              </a:lnTo>
                              <a:lnTo>
                                <a:pt x="2582" y="441"/>
                              </a:lnTo>
                              <a:lnTo>
                                <a:pt x="2573" y="436"/>
                              </a:lnTo>
                              <a:lnTo>
                                <a:pt x="2563" y="431"/>
                              </a:lnTo>
                              <a:lnTo>
                                <a:pt x="2553" y="427"/>
                              </a:lnTo>
                              <a:lnTo>
                                <a:pt x="2542" y="423"/>
                              </a:lnTo>
                              <a:lnTo>
                                <a:pt x="2533" y="419"/>
                              </a:lnTo>
                              <a:lnTo>
                                <a:pt x="2522" y="415"/>
                              </a:lnTo>
                              <a:lnTo>
                                <a:pt x="2513" y="411"/>
                              </a:lnTo>
                              <a:lnTo>
                                <a:pt x="2505" y="405"/>
                              </a:lnTo>
                              <a:lnTo>
                                <a:pt x="2498" y="399"/>
                              </a:lnTo>
                              <a:lnTo>
                                <a:pt x="2493" y="392"/>
                              </a:lnTo>
                              <a:lnTo>
                                <a:pt x="2489" y="383"/>
                              </a:lnTo>
                              <a:lnTo>
                                <a:pt x="2487" y="371"/>
                              </a:lnTo>
                              <a:lnTo>
                                <a:pt x="2487" y="359"/>
                              </a:lnTo>
                              <a:lnTo>
                                <a:pt x="2486" y="349"/>
                              </a:lnTo>
                              <a:lnTo>
                                <a:pt x="2486" y="345"/>
                              </a:lnTo>
                              <a:lnTo>
                                <a:pt x="2487" y="340"/>
                              </a:lnTo>
                              <a:lnTo>
                                <a:pt x="2490" y="335"/>
                              </a:lnTo>
                              <a:lnTo>
                                <a:pt x="2494" y="328"/>
                              </a:lnTo>
                              <a:lnTo>
                                <a:pt x="2465" y="333"/>
                              </a:lnTo>
                              <a:lnTo>
                                <a:pt x="2437" y="340"/>
                              </a:lnTo>
                              <a:lnTo>
                                <a:pt x="2425" y="344"/>
                              </a:lnTo>
                              <a:lnTo>
                                <a:pt x="2415" y="349"/>
                              </a:lnTo>
                              <a:lnTo>
                                <a:pt x="2411" y="353"/>
                              </a:lnTo>
                              <a:lnTo>
                                <a:pt x="2407" y="356"/>
                              </a:lnTo>
                              <a:lnTo>
                                <a:pt x="2405" y="360"/>
                              </a:lnTo>
                              <a:lnTo>
                                <a:pt x="2403" y="365"/>
                              </a:lnTo>
                              <a:lnTo>
                                <a:pt x="2421" y="385"/>
                              </a:lnTo>
                              <a:lnTo>
                                <a:pt x="2435" y="403"/>
                              </a:lnTo>
                              <a:lnTo>
                                <a:pt x="2443" y="417"/>
                              </a:lnTo>
                              <a:lnTo>
                                <a:pt x="2449" y="429"/>
                              </a:lnTo>
                              <a:lnTo>
                                <a:pt x="2450" y="435"/>
                              </a:lnTo>
                              <a:lnTo>
                                <a:pt x="2450" y="439"/>
                              </a:lnTo>
                              <a:lnTo>
                                <a:pt x="2450" y="443"/>
                              </a:lnTo>
                              <a:lnTo>
                                <a:pt x="2449" y="445"/>
                              </a:lnTo>
                              <a:lnTo>
                                <a:pt x="2446" y="448"/>
                              </a:lnTo>
                              <a:lnTo>
                                <a:pt x="2443" y="451"/>
                              </a:lnTo>
                              <a:lnTo>
                                <a:pt x="2439" y="452"/>
                              </a:lnTo>
                              <a:lnTo>
                                <a:pt x="2435" y="452"/>
                              </a:lnTo>
                              <a:lnTo>
                                <a:pt x="2425" y="452"/>
                              </a:lnTo>
                              <a:lnTo>
                                <a:pt x="2413" y="448"/>
                              </a:lnTo>
                              <a:lnTo>
                                <a:pt x="2397" y="443"/>
                              </a:lnTo>
                              <a:lnTo>
                                <a:pt x="2381" y="435"/>
                              </a:lnTo>
                              <a:lnTo>
                                <a:pt x="2362" y="424"/>
                              </a:lnTo>
                              <a:lnTo>
                                <a:pt x="2342" y="411"/>
                              </a:lnTo>
                              <a:lnTo>
                                <a:pt x="2322" y="395"/>
                              </a:lnTo>
                              <a:lnTo>
                                <a:pt x="2301" y="377"/>
                              </a:lnTo>
                              <a:lnTo>
                                <a:pt x="2289" y="392"/>
                              </a:lnTo>
                              <a:lnTo>
                                <a:pt x="2275" y="409"/>
                              </a:lnTo>
                              <a:lnTo>
                                <a:pt x="2269" y="420"/>
                              </a:lnTo>
                              <a:lnTo>
                                <a:pt x="2263" y="431"/>
                              </a:lnTo>
                              <a:lnTo>
                                <a:pt x="2259" y="441"/>
                              </a:lnTo>
                              <a:lnTo>
                                <a:pt x="2257" y="453"/>
                              </a:lnTo>
                              <a:lnTo>
                                <a:pt x="2257" y="460"/>
                              </a:lnTo>
                              <a:lnTo>
                                <a:pt x="2258" y="467"/>
                              </a:lnTo>
                              <a:lnTo>
                                <a:pt x="2259" y="473"/>
                              </a:lnTo>
                              <a:lnTo>
                                <a:pt x="2262" y="480"/>
                              </a:lnTo>
                              <a:lnTo>
                                <a:pt x="2266" y="487"/>
                              </a:lnTo>
                              <a:lnTo>
                                <a:pt x="2270" y="495"/>
                              </a:lnTo>
                              <a:lnTo>
                                <a:pt x="2275" y="501"/>
                              </a:lnTo>
                              <a:lnTo>
                                <a:pt x="2282" y="509"/>
                              </a:lnTo>
                              <a:lnTo>
                                <a:pt x="2290" y="516"/>
                              </a:lnTo>
                              <a:lnTo>
                                <a:pt x="2299" y="524"/>
                              </a:lnTo>
                              <a:lnTo>
                                <a:pt x="2310" y="532"/>
                              </a:lnTo>
                              <a:lnTo>
                                <a:pt x="2322" y="541"/>
                              </a:lnTo>
                              <a:lnTo>
                                <a:pt x="2350" y="557"/>
                              </a:lnTo>
                              <a:lnTo>
                                <a:pt x="2385" y="576"/>
                              </a:lnTo>
                              <a:lnTo>
                                <a:pt x="2389" y="581"/>
                              </a:lnTo>
                              <a:lnTo>
                                <a:pt x="2398" y="595"/>
                              </a:lnTo>
                              <a:lnTo>
                                <a:pt x="2411" y="615"/>
                              </a:lnTo>
                              <a:lnTo>
                                <a:pt x="2423" y="640"/>
                              </a:lnTo>
                              <a:lnTo>
                                <a:pt x="2429" y="652"/>
                              </a:lnTo>
                              <a:lnTo>
                                <a:pt x="2434" y="665"/>
                              </a:lnTo>
                              <a:lnTo>
                                <a:pt x="2437" y="677"/>
                              </a:lnTo>
                              <a:lnTo>
                                <a:pt x="2438" y="689"/>
                              </a:lnTo>
                              <a:lnTo>
                                <a:pt x="2438" y="701"/>
                              </a:lnTo>
                              <a:lnTo>
                                <a:pt x="2435" y="711"/>
                              </a:lnTo>
                              <a:lnTo>
                                <a:pt x="2433" y="716"/>
                              </a:lnTo>
                              <a:lnTo>
                                <a:pt x="2430" y="720"/>
                              </a:lnTo>
                              <a:lnTo>
                                <a:pt x="2426" y="723"/>
                              </a:lnTo>
                              <a:lnTo>
                                <a:pt x="2422" y="727"/>
                              </a:lnTo>
                              <a:lnTo>
                                <a:pt x="2415" y="723"/>
                              </a:lnTo>
                              <a:lnTo>
                                <a:pt x="2409" y="717"/>
                              </a:lnTo>
                              <a:lnTo>
                                <a:pt x="2403" y="712"/>
                              </a:lnTo>
                              <a:lnTo>
                                <a:pt x="2399" y="707"/>
                              </a:lnTo>
                              <a:lnTo>
                                <a:pt x="2390" y="693"/>
                              </a:lnTo>
                              <a:lnTo>
                                <a:pt x="2382" y="680"/>
                              </a:lnTo>
                              <a:lnTo>
                                <a:pt x="2374" y="664"/>
                              </a:lnTo>
                              <a:lnTo>
                                <a:pt x="2366" y="649"/>
                              </a:lnTo>
                              <a:lnTo>
                                <a:pt x="2355" y="636"/>
                              </a:lnTo>
                              <a:lnTo>
                                <a:pt x="2343" y="624"/>
                              </a:lnTo>
                              <a:lnTo>
                                <a:pt x="2327" y="623"/>
                              </a:lnTo>
                              <a:lnTo>
                                <a:pt x="2313" y="620"/>
                              </a:lnTo>
                              <a:lnTo>
                                <a:pt x="2298" y="616"/>
                              </a:lnTo>
                              <a:lnTo>
                                <a:pt x="2285" y="611"/>
                              </a:lnTo>
                              <a:lnTo>
                                <a:pt x="2271" y="605"/>
                              </a:lnTo>
                              <a:lnTo>
                                <a:pt x="2259" y="597"/>
                              </a:lnTo>
                              <a:lnTo>
                                <a:pt x="2249" y="589"/>
                              </a:lnTo>
                              <a:lnTo>
                                <a:pt x="2238" y="581"/>
                              </a:lnTo>
                              <a:lnTo>
                                <a:pt x="2229" y="572"/>
                              </a:lnTo>
                              <a:lnTo>
                                <a:pt x="2221" y="563"/>
                              </a:lnTo>
                              <a:lnTo>
                                <a:pt x="2213" y="553"/>
                              </a:lnTo>
                              <a:lnTo>
                                <a:pt x="2206" y="545"/>
                              </a:lnTo>
                              <a:lnTo>
                                <a:pt x="2202" y="536"/>
                              </a:lnTo>
                              <a:lnTo>
                                <a:pt x="2197" y="528"/>
                              </a:lnTo>
                              <a:lnTo>
                                <a:pt x="2194" y="521"/>
                              </a:lnTo>
                              <a:lnTo>
                                <a:pt x="2193" y="515"/>
                              </a:lnTo>
                              <a:lnTo>
                                <a:pt x="2191" y="499"/>
                              </a:lnTo>
                              <a:lnTo>
                                <a:pt x="2193" y="483"/>
                              </a:lnTo>
                              <a:lnTo>
                                <a:pt x="2194" y="468"/>
                              </a:lnTo>
                              <a:lnTo>
                                <a:pt x="2197" y="453"/>
                              </a:lnTo>
                              <a:lnTo>
                                <a:pt x="2201" y="440"/>
                              </a:lnTo>
                              <a:lnTo>
                                <a:pt x="2205" y="427"/>
                              </a:lnTo>
                              <a:lnTo>
                                <a:pt x="2210" y="413"/>
                              </a:lnTo>
                              <a:lnTo>
                                <a:pt x="2215" y="400"/>
                              </a:lnTo>
                              <a:lnTo>
                                <a:pt x="2227" y="375"/>
                              </a:lnTo>
                              <a:lnTo>
                                <a:pt x="2239" y="351"/>
                              </a:lnTo>
                              <a:lnTo>
                                <a:pt x="2253" y="325"/>
                              </a:lnTo>
                              <a:lnTo>
                                <a:pt x="2265" y="299"/>
                              </a:lnTo>
                              <a:lnTo>
                                <a:pt x="2267" y="285"/>
                              </a:lnTo>
                              <a:lnTo>
                                <a:pt x="2271" y="248"/>
                              </a:lnTo>
                              <a:lnTo>
                                <a:pt x="2273" y="223"/>
                              </a:lnTo>
                              <a:lnTo>
                                <a:pt x="2273" y="195"/>
                              </a:lnTo>
                              <a:lnTo>
                                <a:pt x="2270" y="163"/>
                              </a:lnTo>
                              <a:lnTo>
                                <a:pt x="2265" y="130"/>
                              </a:lnTo>
                              <a:lnTo>
                                <a:pt x="2258" y="124"/>
                              </a:lnTo>
                              <a:lnTo>
                                <a:pt x="2251" y="122"/>
                              </a:lnTo>
                              <a:lnTo>
                                <a:pt x="2246" y="120"/>
                              </a:lnTo>
                              <a:lnTo>
                                <a:pt x="2241" y="120"/>
                              </a:lnTo>
                              <a:lnTo>
                                <a:pt x="2235" y="123"/>
                              </a:lnTo>
                              <a:lnTo>
                                <a:pt x="2231" y="127"/>
                              </a:lnTo>
                              <a:lnTo>
                                <a:pt x="2229" y="131"/>
                              </a:lnTo>
                              <a:lnTo>
                                <a:pt x="2225" y="138"/>
                              </a:lnTo>
                              <a:lnTo>
                                <a:pt x="2219" y="153"/>
                              </a:lnTo>
                              <a:lnTo>
                                <a:pt x="2215" y="172"/>
                              </a:lnTo>
                              <a:lnTo>
                                <a:pt x="2211" y="195"/>
                              </a:lnTo>
                              <a:lnTo>
                                <a:pt x="2209" y="217"/>
                              </a:lnTo>
                              <a:lnTo>
                                <a:pt x="2206" y="243"/>
                              </a:lnTo>
                              <a:lnTo>
                                <a:pt x="2203" y="265"/>
                              </a:lnTo>
                              <a:lnTo>
                                <a:pt x="2199" y="288"/>
                              </a:lnTo>
                              <a:lnTo>
                                <a:pt x="2195" y="308"/>
                              </a:lnTo>
                              <a:lnTo>
                                <a:pt x="2193" y="317"/>
                              </a:lnTo>
                              <a:lnTo>
                                <a:pt x="2190" y="325"/>
                              </a:lnTo>
                              <a:lnTo>
                                <a:pt x="2186" y="332"/>
                              </a:lnTo>
                              <a:lnTo>
                                <a:pt x="2182" y="339"/>
                              </a:lnTo>
                              <a:lnTo>
                                <a:pt x="2178" y="343"/>
                              </a:lnTo>
                              <a:lnTo>
                                <a:pt x="2174" y="345"/>
                              </a:lnTo>
                              <a:lnTo>
                                <a:pt x="2169" y="347"/>
                              </a:lnTo>
                              <a:lnTo>
                                <a:pt x="2162" y="347"/>
                              </a:lnTo>
                              <a:lnTo>
                                <a:pt x="2138" y="352"/>
                              </a:lnTo>
                              <a:lnTo>
                                <a:pt x="2117" y="359"/>
                              </a:lnTo>
                              <a:lnTo>
                                <a:pt x="2098" y="365"/>
                              </a:lnTo>
                              <a:lnTo>
                                <a:pt x="2082" y="372"/>
                              </a:lnTo>
                              <a:lnTo>
                                <a:pt x="2069" y="380"/>
                              </a:lnTo>
                              <a:lnTo>
                                <a:pt x="2057" y="388"/>
                              </a:lnTo>
                              <a:lnTo>
                                <a:pt x="2048" y="396"/>
                              </a:lnTo>
                              <a:lnTo>
                                <a:pt x="2040" y="404"/>
                              </a:lnTo>
                              <a:lnTo>
                                <a:pt x="2033" y="413"/>
                              </a:lnTo>
                              <a:lnTo>
                                <a:pt x="2029" y="423"/>
                              </a:lnTo>
                              <a:lnTo>
                                <a:pt x="2025" y="432"/>
                              </a:lnTo>
                              <a:lnTo>
                                <a:pt x="2021" y="443"/>
                              </a:lnTo>
                              <a:lnTo>
                                <a:pt x="2016" y="463"/>
                              </a:lnTo>
                              <a:lnTo>
                                <a:pt x="2012" y="485"/>
                              </a:lnTo>
                              <a:lnTo>
                                <a:pt x="2009" y="505"/>
                              </a:lnTo>
                              <a:lnTo>
                                <a:pt x="2009" y="525"/>
                              </a:lnTo>
                              <a:lnTo>
                                <a:pt x="2010" y="548"/>
                              </a:lnTo>
                              <a:lnTo>
                                <a:pt x="2013" y="569"/>
                              </a:lnTo>
                              <a:lnTo>
                                <a:pt x="2022" y="615"/>
                              </a:lnTo>
                              <a:lnTo>
                                <a:pt x="2032" y="657"/>
                              </a:lnTo>
                              <a:lnTo>
                                <a:pt x="2036" y="679"/>
                              </a:lnTo>
                              <a:lnTo>
                                <a:pt x="2038" y="699"/>
                              </a:lnTo>
                              <a:lnTo>
                                <a:pt x="2040" y="716"/>
                              </a:lnTo>
                              <a:lnTo>
                                <a:pt x="2040" y="733"/>
                              </a:lnTo>
                              <a:lnTo>
                                <a:pt x="2038" y="741"/>
                              </a:lnTo>
                              <a:lnTo>
                                <a:pt x="2036" y="748"/>
                              </a:lnTo>
                              <a:lnTo>
                                <a:pt x="2033" y="754"/>
                              </a:lnTo>
                              <a:lnTo>
                                <a:pt x="2029" y="761"/>
                              </a:lnTo>
                              <a:lnTo>
                                <a:pt x="2025" y="766"/>
                              </a:lnTo>
                              <a:lnTo>
                                <a:pt x="2020" y="772"/>
                              </a:lnTo>
                              <a:lnTo>
                                <a:pt x="2013" y="777"/>
                              </a:lnTo>
                              <a:lnTo>
                                <a:pt x="2006" y="780"/>
                              </a:lnTo>
                              <a:lnTo>
                                <a:pt x="1994" y="810"/>
                              </a:lnTo>
                              <a:lnTo>
                                <a:pt x="1984" y="840"/>
                              </a:lnTo>
                              <a:lnTo>
                                <a:pt x="1974" y="868"/>
                              </a:lnTo>
                              <a:lnTo>
                                <a:pt x="1965" y="894"/>
                              </a:lnTo>
                              <a:lnTo>
                                <a:pt x="1957" y="920"/>
                              </a:lnTo>
                              <a:lnTo>
                                <a:pt x="1950" y="945"/>
                              </a:lnTo>
                              <a:lnTo>
                                <a:pt x="1948" y="968"/>
                              </a:lnTo>
                              <a:lnTo>
                                <a:pt x="1946" y="990"/>
                              </a:lnTo>
                              <a:lnTo>
                                <a:pt x="1945" y="1029"/>
                              </a:lnTo>
                              <a:lnTo>
                                <a:pt x="1945" y="1060"/>
                              </a:lnTo>
                              <a:lnTo>
                                <a:pt x="1946" y="1073"/>
                              </a:lnTo>
                              <a:lnTo>
                                <a:pt x="1949" y="1085"/>
                              </a:lnTo>
                              <a:lnTo>
                                <a:pt x="1953" y="1096"/>
                              </a:lnTo>
                              <a:lnTo>
                                <a:pt x="1958" y="1104"/>
                              </a:lnTo>
                              <a:lnTo>
                                <a:pt x="1962" y="1106"/>
                              </a:lnTo>
                              <a:lnTo>
                                <a:pt x="1966" y="1109"/>
                              </a:lnTo>
                              <a:lnTo>
                                <a:pt x="1972" y="1112"/>
                              </a:lnTo>
                              <a:lnTo>
                                <a:pt x="1978" y="1113"/>
                              </a:lnTo>
                              <a:lnTo>
                                <a:pt x="1992" y="1116"/>
                              </a:lnTo>
                              <a:lnTo>
                                <a:pt x="2009" y="1116"/>
                              </a:lnTo>
                              <a:lnTo>
                                <a:pt x="2030" y="1113"/>
                              </a:lnTo>
                              <a:lnTo>
                                <a:pt x="2056" y="1109"/>
                              </a:lnTo>
                              <a:lnTo>
                                <a:pt x="2086" y="1102"/>
                              </a:lnTo>
                              <a:lnTo>
                                <a:pt x="2121" y="1093"/>
                              </a:lnTo>
                              <a:lnTo>
                                <a:pt x="2136" y="1097"/>
                              </a:lnTo>
                              <a:lnTo>
                                <a:pt x="2150" y="1104"/>
                              </a:lnTo>
                              <a:lnTo>
                                <a:pt x="2163" y="1110"/>
                              </a:lnTo>
                              <a:lnTo>
                                <a:pt x="2175" y="1118"/>
                              </a:lnTo>
                              <a:lnTo>
                                <a:pt x="2187" y="1128"/>
                              </a:lnTo>
                              <a:lnTo>
                                <a:pt x="2198" y="1140"/>
                              </a:lnTo>
                              <a:lnTo>
                                <a:pt x="2209" y="1152"/>
                              </a:lnTo>
                              <a:lnTo>
                                <a:pt x="2217" y="1164"/>
                              </a:lnTo>
                              <a:lnTo>
                                <a:pt x="2226" y="1178"/>
                              </a:lnTo>
                              <a:lnTo>
                                <a:pt x="2233" y="1193"/>
                              </a:lnTo>
                              <a:lnTo>
                                <a:pt x="2241" y="1209"/>
                              </a:lnTo>
                              <a:lnTo>
                                <a:pt x="2246" y="1225"/>
                              </a:lnTo>
                              <a:lnTo>
                                <a:pt x="2251" y="1242"/>
                              </a:lnTo>
                              <a:lnTo>
                                <a:pt x="2257" y="1261"/>
                              </a:lnTo>
                              <a:lnTo>
                                <a:pt x="2261" y="1280"/>
                              </a:lnTo>
                              <a:lnTo>
                                <a:pt x="2265" y="1298"/>
                              </a:lnTo>
                              <a:lnTo>
                                <a:pt x="2267" y="1315"/>
                              </a:lnTo>
                              <a:lnTo>
                                <a:pt x="2267" y="1330"/>
                              </a:lnTo>
                              <a:lnTo>
                                <a:pt x="2265" y="1343"/>
                              </a:lnTo>
                              <a:lnTo>
                                <a:pt x="2262" y="1354"/>
                              </a:lnTo>
                              <a:lnTo>
                                <a:pt x="2257" y="1362"/>
                              </a:lnTo>
                              <a:lnTo>
                                <a:pt x="2251" y="1369"/>
                              </a:lnTo>
                              <a:lnTo>
                                <a:pt x="2245" y="1375"/>
                              </a:lnTo>
                              <a:lnTo>
                                <a:pt x="2237" y="1381"/>
                              </a:lnTo>
                              <a:lnTo>
                                <a:pt x="2221" y="1390"/>
                              </a:lnTo>
                              <a:lnTo>
                                <a:pt x="2206" y="1401"/>
                              </a:lnTo>
                              <a:lnTo>
                                <a:pt x="2199" y="1407"/>
                              </a:lnTo>
                              <a:lnTo>
                                <a:pt x="2194" y="1415"/>
                              </a:lnTo>
                              <a:lnTo>
                                <a:pt x="2190" y="1425"/>
                              </a:lnTo>
                              <a:lnTo>
                                <a:pt x="2186" y="1437"/>
                              </a:lnTo>
                              <a:lnTo>
                                <a:pt x="2186" y="1443"/>
                              </a:lnTo>
                              <a:lnTo>
                                <a:pt x="2187" y="1450"/>
                              </a:lnTo>
                              <a:lnTo>
                                <a:pt x="2189" y="1458"/>
                              </a:lnTo>
                              <a:lnTo>
                                <a:pt x="2190" y="1465"/>
                              </a:lnTo>
                              <a:lnTo>
                                <a:pt x="2197" y="1477"/>
                              </a:lnTo>
                              <a:lnTo>
                                <a:pt x="2205" y="1489"/>
                              </a:lnTo>
                              <a:lnTo>
                                <a:pt x="2214" y="1499"/>
                              </a:lnTo>
                              <a:lnTo>
                                <a:pt x="2226" y="1510"/>
                              </a:lnTo>
                              <a:lnTo>
                                <a:pt x="2237" y="1519"/>
                              </a:lnTo>
                              <a:lnTo>
                                <a:pt x="2250" y="1529"/>
                              </a:lnTo>
                              <a:lnTo>
                                <a:pt x="2274" y="1543"/>
                              </a:lnTo>
                              <a:lnTo>
                                <a:pt x="2295" y="1557"/>
                              </a:lnTo>
                              <a:lnTo>
                                <a:pt x="2303" y="1562"/>
                              </a:lnTo>
                              <a:lnTo>
                                <a:pt x="2309" y="1567"/>
                              </a:lnTo>
                              <a:lnTo>
                                <a:pt x="2313" y="1571"/>
                              </a:lnTo>
                              <a:lnTo>
                                <a:pt x="2313" y="1575"/>
                              </a:lnTo>
                              <a:lnTo>
                                <a:pt x="2299" y="1575"/>
                              </a:lnTo>
                              <a:lnTo>
                                <a:pt x="2286" y="1575"/>
                              </a:lnTo>
                              <a:lnTo>
                                <a:pt x="2273" y="1573"/>
                              </a:lnTo>
                              <a:lnTo>
                                <a:pt x="2259" y="1570"/>
                              </a:lnTo>
                              <a:lnTo>
                                <a:pt x="2246" y="1566"/>
                              </a:lnTo>
                              <a:lnTo>
                                <a:pt x="2234" y="1562"/>
                              </a:lnTo>
                              <a:lnTo>
                                <a:pt x="2222" y="1555"/>
                              </a:lnTo>
                              <a:lnTo>
                                <a:pt x="2210" y="1549"/>
                              </a:lnTo>
                              <a:lnTo>
                                <a:pt x="2201" y="1542"/>
                              </a:lnTo>
                              <a:lnTo>
                                <a:pt x="2191" y="1534"/>
                              </a:lnTo>
                              <a:lnTo>
                                <a:pt x="2183" y="1526"/>
                              </a:lnTo>
                              <a:lnTo>
                                <a:pt x="2175" y="1517"/>
                              </a:lnTo>
                              <a:lnTo>
                                <a:pt x="2170" y="1509"/>
                              </a:lnTo>
                              <a:lnTo>
                                <a:pt x="2166" y="1498"/>
                              </a:lnTo>
                              <a:lnTo>
                                <a:pt x="2163" y="1489"/>
                              </a:lnTo>
                              <a:lnTo>
                                <a:pt x="2162" y="1478"/>
                              </a:lnTo>
                              <a:lnTo>
                                <a:pt x="2163" y="1459"/>
                              </a:lnTo>
                              <a:lnTo>
                                <a:pt x="2166" y="1439"/>
                              </a:lnTo>
                              <a:lnTo>
                                <a:pt x="2170" y="1419"/>
                              </a:lnTo>
                              <a:lnTo>
                                <a:pt x="2175" y="1399"/>
                              </a:lnTo>
                              <a:lnTo>
                                <a:pt x="2193" y="1354"/>
                              </a:lnTo>
                              <a:lnTo>
                                <a:pt x="2217" y="1298"/>
                              </a:lnTo>
                              <a:lnTo>
                                <a:pt x="2206" y="1289"/>
                              </a:lnTo>
                              <a:lnTo>
                                <a:pt x="2197" y="1277"/>
                              </a:lnTo>
                              <a:lnTo>
                                <a:pt x="2190" y="1265"/>
                              </a:lnTo>
                              <a:lnTo>
                                <a:pt x="2182" y="1253"/>
                              </a:lnTo>
                              <a:lnTo>
                                <a:pt x="2170" y="1226"/>
                              </a:lnTo>
                              <a:lnTo>
                                <a:pt x="2157" y="1201"/>
                              </a:lnTo>
                              <a:lnTo>
                                <a:pt x="2149" y="1189"/>
                              </a:lnTo>
                              <a:lnTo>
                                <a:pt x="2140" y="1178"/>
                              </a:lnTo>
                              <a:lnTo>
                                <a:pt x="2129" y="1169"/>
                              </a:lnTo>
                              <a:lnTo>
                                <a:pt x="2117" y="1162"/>
                              </a:lnTo>
                              <a:lnTo>
                                <a:pt x="2110" y="1158"/>
                              </a:lnTo>
                              <a:lnTo>
                                <a:pt x="2102" y="1156"/>
                              </a:lnTo>
                              <a:lnTo>
                                <a:pt x="2094" y="1154"/>
                              </a:lnTo>
                              <a:lnTo>
                                <a:pt x="2085" y="1153"/>
                              </a:lnTo>
                              <a:lnTo>
                                <a:pt x="2076" y="1152"/>
                              </a:lnTo>
                              <a:lnTo>
                                <a:pt x="2065" y="1152"/>
                              </a:lnTo>
                              <a:lnTo>
                                <a:pt x="2054" y="1152"/>
                              </a:lnTo>
                              <a:lnTo>
                                <a:pt x="2042" y="1153"/>
                              </a:lnTo>
                              <a:lnTo>
                                <a:pt x="2022" y="1157"/>
                              </a:lnTo>
                              <a:lnTo>
                                <a:pt x="2006" y="1161"/>
                              </a:lnTo>
                              <a:lnTo>
                                <a:pt x="1990" y="1166"/>
                              </a:lnTo>
                              <a:lnTo>
                                <a:pt x="1978" y="1174"/>
                              </a:lnTo>
                              <a:lnTo>
                                <a:pt x="1973" y="1178"/>
                              </a:lnTo>
                              <a:lnTo>
                                <a:pt x="1968" y="1184"/>
                              </a:lnTo>
                              <a:lnTo>
                                <a:pt x="1962" y="1189"/>
                              </a:lnTo>
                              <a:lnTo>
                                <a:pt x="1958" y="1196"/>
                              </a:lnTo>
                              <a:lnTo>
                                <a:pt x="1950" y="1209"/>
                              </a:lnTo>
                              <a:lnTo>
                                <a:pt x="1945" y="1225"/>
                              </a:lnTo>
                              <a:lnTo>
                                <a:pt x="1941" y="1244"/>
                              </a:lnTo>
                              <a:lnTo>
                                <a:pt x="1938" y="1265"/>
                              </a:lnTo>
                              <a:lnTo>
                                <a:pt x="1937" y="1289"/>
                              </a:lnTo>
                              <a:lnTo>
                                <a:pt x="1938" y="1315"/>
                              </a:lnTo>
                              <a:lnTo>
                                <a:pt x="1940" y="1345"/>
                              </a:lnTo>
                              <a:lnTo>
                                <a:pt x="1942" y="1378"/>
                              </a:lnTo>
                              <a:lnTo>
                                <a:pt x="1946" y="1414"/>
                              </a:lnTo>
                              <a:lnTo>
                                <a:pt x="1952" y="1454"/>
                              </a:lnTo>
                              <a:lnTo>
                                <a:pt x="1913" y="1474"/>
                              </a:lnTo>
                              <a:lnTo>
                                <a:pt x="1886" y="1490"/>
                              </a:lnTo>
                              <a:lnTo>
                                <a:pt x="1877" y="1497"/>
                              </a:lnTo>
                              <a:lnTo>
                                <a:pt x="1869" y="1503"/>
                              </a:lnTo>
                              <a:lnTo>
                                <a:pt x="1862" y="1509"/>
                              </a:lnTo>
                              <a:lnTo>
                                <a:pt x="1858" y="1515"/>
                              </a:lnTo>
                              <a:lnTo>
                                <a:pt x="1846" y="1539"/>
                              </a:lnTo>
                              <a:lnTo>
                                <a:pt x="1832" y="1575"/>
                              </a:lnTo>
                              <a:lnTo>
                                <a:pt x="1822" y="1589"/>
                              </a:lnTo>
                              <a:lnTo>
                                <a:pt x="1814" y="1601"/>
                              </a:lnTo>
                              <a:lnTo>
                                <a:pt x="1806" y="1613"/>
                              </a:lnTo>
                              <a:lnTo>
                                <a:pt x="1797" y="1622"/>
                              </a:lnTo>
                              <a:lnTo>
                                <a:pt x="1789" y="1630"/>
                              </a:lnTo>
                              <a:lnTo>
                                <a:pt x="1780" y="1638"/>
                              </a:lnTo>
                              <a:lnTo>
                                <a:pt x="1772" y="1643"/>
                              </a:lnTo>
                              <a:lnTo>
                                <a:pt x="1764" y="1649"/>
                              </a:lnTo>
                              <a:lnTo>
                                <a:pt x="1746" y="1657"/>
                              </a:lnTo>
                              <a:lnTo>
                                <a:pt x="1730" y="1662"/>
                              </a:lnTo>
                              <a:lnTo>
                                <a:pt x="1714" y="1666"/>
                              </a:lnTo>
                              <a:lnTo>
                                <a:pt x="1700" y="1669"/>
                              </a:lnTo>
                              <a:lnTo>
                                <a:pt x="1685" y="1671"/>
                              </a:lnTo>
                              <a:lnTo>
                                <a:pt x="1672" y="1675"/>
                              </a:lnTo>
                              <a:lnTo>
                                <a:pt x="1658" y="1679"/>
                              </a:lnTo>
                              <a:lnTo>
                                <a:pt x="1646" y="1686"/>
                              </a:lnTo>
                              <a:lnTo>
                                <a:pt x="1640" y="1690"/>
                              </a:lnTo>
                              <a:lnTo>
                                <a:pt x="1634" y="1695"/>
                              </a:lnTo>
                              <a:lnTo>
                                <a:pt x="1629" y="1702"/>
                              </a:lnTo>
                              <a:lnTo>
                                <a:pt x="1625" y="1709"/>
                              </a:lnTo>
                              <a:lnTo>
                                <a:pt x="1620" y="1717"/>
                              </a:lnTo>
                              <a:lnTo>
                                <a:pt x="1616" y="1726"/>
                              </a:lnTo>
                              <a:lnTo>
                                <a:pt x="1612" y="1738"/>
                              </a:lnTo>
                              <a:lnTo>
                                <a:pt x="1609" y="1750"/>
                              </a:lnTo>
                              <a:lnTo>
                                <a:pt x="1592" y="1733"/>
                              </a:lnTo>
                              <a:lnTo>
                                <a:pt x="1573" y="1719"/>
                              </a:lnTo>
                              <a:lnTo>
                                <a:pt x="1554" y="1709"/>
                              </a:lnTo>
                              <a:lnTo>
                                <a:pt x="1537" y="1701"/>
                              </a:lnTo>
                              <a:lnTo>
                                <a:pt x="1518" y="1693"/>
                              </a:lnTo>
                              <a:lnTo>
                                <a:pt x="1500" y="1687"/>
                              </a:lnTo>
                              <a:lnTo>
                                <a:pt x="1482" y="1683"/>
                              </a:lnTo>
                              <a:lnTo>
                                <a:pt x="1466" y="1679"/>
                              </a:lnTo>
                              <a:lnTo>
                                <a:pt x="1450" y="1675"/>
                              </a:lnTo>
                              <a:lnTo>
                                <a:pt x="1437" y="1671"/>
                              </a:lnTo>
                              <a:lnTo>
                                <a:pt x="1424" y="1666"/>
                              </a:lnTo>
                              <a:lnTo>
                                <a:pt x="1413" y="1659"/>
                              </a:lnTo>
                              <a:lnTo>
                                <a:pt x="1408" y="1657"/>
                              </a:lnTo>
                              <a:lnTo>
                                <a:pt x="1404" y="1653"/>
                              </a:lnTo>
                              <a:lnTo>
                                <a:pt x="1400" y="1647"/>
                              </a:lnTo>
                              <a:lnTo>
                                <a:pt x="1397" y="1643"/>
                              </a:lnTo>
                              <a:lnTo>
                                <a:pt x="1394" y="1638"/>
                              </a:lnTo>
                              <a:lnTo>
                                <a:pt x="1393" y="1631"/>
                              </a:lnTo>
                              <a:lnTo>
                                <a:pt x="1392" y="1625"/>
                              </a:lnTo>
                              <a:lnTo>
                                <a:pt x="1392" y="1617"/>
                              </a:lnTo>
                              <a:lnTo>
                                <a:pt x="1390" y="1609"/>
                              </a:lnTo>
                              <a:lnTo>
                                <a:pt x="1388" y="1601"/>
                              </a:lnTo>
                              <a:lnTo>
                                <a:pt x="1382" y="1593"/>
                              </a:lnTo>
                              <a:lnTo>
                                <a:pt x="1377" y="1585"/>
                              </a:lnTo>
                              <a:lnTo>
                                <a:pt x="1364" y="1570"/>
                              </a:lnTo>
                              <a:lnTo>
                                <a:pt x="1353" y="1557"/>
                              </a:lnTo>
                              <a:lnTo>
                                <a:pt x="1351" y="1551"/>
                              </a:lnTo>
                              <a:lnTo>
                                <a:pt x="1349" y="1546"/>
                              </a:lnTo>
                              <a:lnTo>
                                <a:pt x="1349" y="1543"/>
                              </a:lnTo>
                              <a:lnTo>
                                <a:pt x="1349" y="1541"/>
                              </a:lnTo>
                              <a:lnTo>
                                <a:pt x="1352" y="1539"/>
                              </a:lnTo>
                              <a:lnTo>
                                <a:pt x="1353" y="1538"/>
                              </a:lnTo>
                              <a:lnTo>
                                <a:pt x="1361" y="1535"/>
                              </a:lnTo>
                              <a:lnTo>
                                <a:pt x="1373" y="1533"/>
                              </a:lnTo>
                              <a:lnTo>
                                <a:pt x="1389" y="1533"/>
                              </a:lnTo>
                              <a:lnTo>
                                <a:pt x="1409" y="1533"/>
                              </a:lnTo>
                              <a:lnTo>
                                <a:pt x="1416" y="1534"/>
                              </a:lnTo>
                              <a:lnTo>
                                <a:pt x="1422" y="1535"/>
                              </a:lnTo>
                              <a:lnTo>
                                <a:pt x="1428" y="1538"/>
                              </a:lnTo>
                              <a:lnTo>
                                <a:pt x="1432" y="1541"/>
                              </a:lnTo>
                              <a:lnTo>
                                <a:pt x="1440" y="1547"/>
                              </a:lnTo>
                              <a:lnTo>
                                <a:pt x="1446" y="1557"/>
                              </a:lnTo>
                              <a:lnTo>
                                <a:pt x="1457" y="1579"/>
                              </a:lnTo>
                              <a:lnTo>
                                <a:pt x="1465" y="1605"/>
                              </a:lnTo>
                              <a:lnTo>
                                <a:pt x="1470" y="1617"/>
                              </a:lnTo>
                              <a:lnTo>
                                <a:pt x="1476" y="1629"/>
                              </a:lnTo>
                              <a:lnTo>
                                <a:pt x="1482" y="1641"/>
                              </a:lnTo>
                              <a:lnTo>
                                <a:pt x="1490" y="1650"/>
                              </a:lnTo>
                              <a:lnTo>
                                <a:pt x="1496" y="1655"/>
                              </a:lnTo>
                              <a:lnTo>
                                <a:pt x="1501" y="1659"/>
                              </a:lnTo>
                              <a:lnTo>
                                <a:pt x="1508" y="1662"/>
                              </a:lnTo>
                              <a:lnTo>
                                <a:pt x="1514" y="1666"/>
                              </a:lnTo>
                              <a:lnTo>
                                <a:pt x="1521" y="1669"/>
                              </a:lnTo>
                              <a:lnTo>
                                <a:pt x="1529" y="1670"/>
                              </a:lnTo>
                              <a:lnTo>
                                <a:pt x="1538" y="1671"/>
                              </a:lnTo>
                              <a:lnTo>
                                <a:pt x="1548" y="1671"/>
                              </a:lnTo>
                              <a:lnTo>
                                <a:pt x="1556" y="1670"/>
                              </a:lnTo>
                              <a:lnTo>
                                <a:pt x="1564" y="1669"/>
                              </a:lnTo>
                              <a:lnTo>
                                <a:pt x="1570" y="1665"/>
                              </a:lnTo>
                              <a:lnTo>
                                <a:pt x="1578" y="1661"/>
                              </a:lnTo>
                              <a:lnTo>
                                <a:pt x="1592" y="1650"/>
                              </a:lnTo>
                              <a:lnTo>
                                <a:pt x="1605" y="1637"/>
                              </a:lnTo>
                              <a:lnTo>
                                <a:pt x="1618" y="1619"/>
                              </a:lnTo>
                              <a:lnTo>
                                <a:pt x="1632" y="1601"/>
                              </a:lnTo>
                              <a:lnTo>
                                <a:pt x="1646" y="1581"/>
                              </a:lnTo>
                              <a:lnTo>
                                <a:pt x="1660" y="1558"/>
                              </a:lnTo>
                              <a:lnTo>
                                <a:pt x="1674" y="1535"/>
                              </a:lnTo>
                              <a:lnTo>
                                <a:pt x="1689" y="1511"/>
                              </a:lnTo>
                              <a:lnTo>
                                <a:pt x="1705" y="1489"/>
                              </a:lnTo>
                              <a:lnTo>
                                <a:pt x="1722" y="1465"/>
                              </a:lnTo>
                              <a:lnTo>
                                <a:pt x="1741" y="1442"/>
                              </a:lnTo>
                              <a:lnTo>
                                <a:pt x="1761" y="1421"/>
                              </a:lnTo>
                              <a:lnTo>
                                <a:pt x="1772" y="1410"/>
                              </a:lnTo>
                              <a:lnTo>
                                <a:pt x="1784" y="1401"/>
                              </a:lnTo>
                              <a:lnTo>
                                <a:pt x="1796" y="1391"/>
                              </a:lnTo>
                              <a:lnTo>
                                <a:pt x="1808" y="1382"/>
                              </a:lnTo>
                              <a:lnTo>
                                <a:pt x="1810" y="1366"/>
                              </a:lnTo>
                              <a:lnTo>
                                <a:pt x="1814" y="1351"/>
                              </a:lnTo>
                              <a:lnTo>
                                <a:pt x="1818" y="1339"/>
                              </a:lnTo>
                              <a:lnTo>
                                <a:pt x="1822" y="1329"/>
                              </a:lnTo>
                              <a:lnTo>
                                <a:pt x="1828" y="1319"/>
                              </a:lnTo>
                              <a:lnTo>
                                <a:pt x="1833" y="1311"/>
                              </a:lnTo>
                              <a:lnTo>
                                <a:pt x="1838" y="1305"/>
                              </a:lnTo>
                              <a:lnTo>
                                <a:pt x="1844" y="1301"/>
                              </a:lnTo>
                              <a:lnTo>
                                <a:pt x="1854" y="1293"/>
                              </a:lnTo>
                              <a:lnTo>
                                <a:pt x="1865" y="1288"/>
                              </a:lnTo>
                              <a:lnTo>
                                <a:pt x="1874" y="1285"/>
                              </a:lnTo>
                              <a:lnTo>
                                <a:pt x="1884" y="1281"/>
                              </a:lnTo>
                              <a:lnTo>
                                <a:pt x="1886" y="1280"/>
                              </a:lnTo>
                              <a:lnTo>
                                <a:pt x="1890" y="1277"/>
                              </a:lnTo>
                              <a:lnTo>
                                <a:pt x="1892" y="1274"/>
                              </a:lnTo>
                              <a:lnTo>
                                <a:pt x="1894" y="1272"/>
                              </a:lnTo>
                              <a:lnTo>
                                <a:pt x="1894" y="1266"/>
                              </a:lnTo>
                              <a:lnTo>
                                <a:pt x="1896" y="1261"/>
                              </a:lnTo>
                              <a:lnTo>
                                <a:pt x="1894" y="1254"/>
                              </a:lnTo>
                              <a:lnTo>
                                <a:pt x="1893" y="1246"/>
                              </a:lnTo>
                              <a:lnTo>
                                <a:pt x="1886" y="1226"/>
                              </a:lnTo>
                              <a:lnTo>
                                <a:pt x="1876" y="1198"/>
                              </a:lnTo>
                              <a:lnTo>
                                <a:pt x="1860" y="1164"/>
                              </a:lnTo>
                              <a:lnTo>
                                <a:pt x="1837" y="1117"/>
                              </a:lnTo>
                              <a:lnTo>
                                <a:pt x="1832" y="1106"/>
                              </a:lnTo>
                              <a:lnTo>
                                <a:pt x="1828" y="1094"/>
                              </a:lnTo>
                              <a:lnTo>
                                <a:pt x="1825" y="1082"/>
                              </a:lnTo>
                              <a:lnTo>
                                <a:pt x="1824" y="1069"/>
                              </a:lnTo>
                              <a:lnTo>
                                <a:pt x="1822" y="1056"/>
                              </a:lnTo>
                              <a:lnTo>
                                <a:pt x="1821" y="1041"/>
                              </a:lnTo>
                              <a:lnTo>
                                <a:pt x="1822" y="1026"/>
                              </a:lnTo>
                              <a:lnTo>
                                <a:pt x="1824" y="1012"/>
                              </a:lnTo>
                              <a:lnTo>
                                <a:pt x="1828" y="981"/>
                              </a:lnTo>
                              <a:lnTo>
                                <a:pt x="1834" y="949"/>
                              </a:lnTo>
                              <a:lnTo>
                                <a:pt x="1844" y="916"/>
                              </a:lnTo>
                              <a:lnTo>
                                <a:pt x="1854" y="884"/>
                              </a:lnTo>
                              <a:lnTo>
                                <a:pt x="1866" y="850"/>
                              </a:lnTo>
                              <a:lnTo>
                                <a:pt x="1880" y="818"/>
                              </a:lnTo>
                              <a:lnTo>
                                <a:pt x="1894" y="786"/>
                              </a:lnTo>
                              <a:lnTo>
                                <a:pt x="1908" y="756"/>
                              </a:lnTo>
                              <a:lnTo>
                                <a:pt x="1934" y="700"/>
                              </a:lnTo>
                              <a:lnTo>
                                <a:pt x="1958" y="653"/>
                              </a:lnTo>
                              <a:lnTo>
                                <a:pt x="1966" y="633"/>
                              </a:lnTo>
                              <a:lnTo>
                                <a:pt x="1970" y="617"/>
                              </a:lnTo>
                              <a:lnTo>
                                <a:pt x="1973" y="603"/>
                              </a:lnTo>
                              <a:lnTo>
                                <a:pt x="1972" y="589"/>
                              </a:lnTo>
                              <a:lnTo>
                                <a:pt x="1969" y="577"/>
                              </a:lnTo>
                              <a:lnTo>
                                <a:pt x="1965" y="568"/>
                              </a:lnTo>
                              <a:lnTo>
                                <a:pt x="1958" y="559"/>
                              </a:lnTo>
                              <a:lnTo>
                                <a:pt x="1953" y="548"/>
                              </a:lnTo>
                              <a:lnTo>
                                <a:pt x="1946" y="539"/>
                              </a:lnTo>
                              <a:lnTo>
                                <a:pt x="1940" y="528"/>
                              </a:lnTo>
                              <a:lnTo>
                                <a:pt x="1934" y="516"/>
                              </a:lnTo>
                              <a:lnTo>
                                <a:pt x="1930" y="503"/>
                              </a:lnTo>
                              <a:lnTo>
                                <a:pt x="1928" y="488"/>
                              </a:lnTo>
                              <a:lnTo>
                                <a:pt x="1926" y="469"/>
                              </a:lnTo>
                              <a:lnTo>
                                <a:pt x="1929" y="449"/>
                              </a:lnTo>
                              <a:lnTo>
                                <a:pt x="1934" y="425"/>
                              </a:lnTo>
                              <a:lnTo>
                                <a:pt x="1941" y="405"/>
                              </a:lnTo>
                              <a:lnTo>
                                <a:pt x="1948" y="389"/>
                              </a:lnTo>
                              <a:lnTo>
                                <a:pt x="1956" y="376"/>
                              </a:lnTo>
                              <a:lnTo>
                                <a:pt x="1964" y="367"/>
                              </a:lnTo>
                              <a:lnTo>
                                <a:pt x="1972" y="359"/>
                              </a:lnTo>
                              <a:lnTo>
                                <a:pt x="1981" y="353"/>
                              </a:lnTo>
                              <a:lnTo>
                                <a:pt x="1989" y="348"/>
                              </a:lnTo>
                              <a:lnTo>
                                <a:pt x="1998" y="343"/>
                              </a:lnTo>
                              <a:lnTo>
                                <a:pt x="2006" y="337"/>
                              </a:lnTo>
                              <a:lnTo>
                                <a:pt x="2016" y="329"/>
                              </a:lnTo>
                              <a:lnTo>
                                <a:pt x="2024" y="321"/>
                              </a:lnTo>
                              <a:lnTo>
                                <a:pt x="2033" y="309"/>
                              </a:lnTo>
                              <a:lnTo>
                                <a:pt x="2041" y="293"/>
                              </a:lnTo>
                              <a:lnTo>
                                <a:pt x="2050" y="275"/>
                              </a:lnTo>
                              <a:lnTo>
                                <a:pt x="2058" y="249"/>
                              </a:lnTo>
                              <a:lnTo>
                                <a:pt x="2066" y="220"/>
                              </a:lnTo>
                              <a:lnTo>
                                <a:pt x="2069" y="204"/>
                              </a:lnTo>
                              <a:lnTo>
                                <a:pt x="2070" y="189"/>
                              </a:lnTo>
                              <a:lnTo>
                                <a:pt x="2072" y="176"/>
                              </a:lnTo>
                              <a:lnTo>
                                <a:pt x="2072" y="164"/>
                              </a:lnTo>
                              <a:lnTo>
                                <a:pt x="2069" y="152"/>
                              </a:lnTo>
                              <a:lnTo>
                                <a:pt x="2066" y="143"/>
                              </a:lnTo>
                              <a:lnTo>
                                <a:pt x="2062" y="132"/>
                              </a:lnTo>
                              <a:lnTo>
                                <a:pt x="2057" y="124"/>
                              </a:lnTo>
                              <a:lnTo>
                                <a:pt x="2049" y="116"/>
                              </a:lnTo>
                              <a:lnTo>
                                <a:pt x="2041" y="108"/>
                              </a:lnTo>
                              <a:lnTo>
                                <a:pt x="2030" y="100"/>
                              </a:lnTo>
                              <a:lnTo>
                                <a:pt x="2018" y="94"/>
                              </a:lnTo>
                              <a:lnTo>
                                <a:pt x="1989" y="79"/>
                              </a:lnTo>
                              <a:lnTo>
                                <a:pt x="1952" y="64"/>
                              </a:lnTo>
                              <a:lnTo>
                                <a:pt x="1934" y="55"/>
                              </a:lnTo>
                              <a:lnTo>
                                <a:pt x="1918" y="46"/>
                              </a:lnTo>
                              <a:lnTo>
                                <a:pt x="1904" y="36"/>
                              </a:lnTo>
                              <a:lnTo>
                                <a:pt x="1892" y="27"/>
                              </a:lnTo>
                              <a:lnTo>
                                <a:pt x="1870" y="12"/>
                              </a:lnTo>
                              <a:lnTo>
                                <a:pt x="1854" y="3"/>
                              </a:lnTo>
                              <a:lnTo>
                                <a:pt x="1846" y="0"/>
                              </a:lnTo>
                              <a:lnTo>
                                <a:pt x="1838" y="0"/>
                              </a:lnTo>
                              <a:lnTo>
                                <a:pt x="1830" y="3"/>
                              </a:lnTo>
                              <a:lnTo>
                                <a:pt x="1824" y="8"/>
                              </a:lnTo>
                              <a:lnTo>
                                <a:pt x="1814" y="18"/>
                              </a:lnTo>
                              <a:lnTo>
                                <a:pt x="1805" y="30"/>
                              </a:lnTo>
                              <a:lnTo>
                                <a:pt x="1794" y="44"/>
                              </a:lnTo>
                              <a:lnTo>
                                <a:pt x="1784" y="64"/>
                              </a:lnTo>
                              <a:lnTo>
                                <a:pt x="1773" y="87"/>
                              </a:lnTo>
                              <a:lnTo>
                                <a:pt x="1757" y="126"/>
                              </a:lnTo>
                              <a:lnTo>
                                <a:pt x="1748" y="148"/>
                              </a:lnTo>
                              <a:lnTo>
                                <a:pt x="1737" y="173"/>
                              </a:lnTo>
                              <a:lnTo>
                                <a:pt x="1724" y="199"/>
                              </a:lnTo>
                              <a:lnTo>
                                <a:pt x="1709" y="225"/>
                              </a:lnTo>
                              <a:lnTo>
                                <a:pt x="1693" y="252"/>
                              </a:lnTo>
                              <a:lnTo>
                                <a:pt x="1673" y="276"/>
                              </a:lnTo>
                              <a:lnTo>
                                <a:pt x="1662" y="288"/>
                              </a:lnTo>
                              <a:lnTo>
                                <a:pt x="1652" y="300"/>
                              </a:lnTo>
                              <a:lnTo>
                                <a:pt x="1640" y="311"/>
                              </a:lnTo>
                              <a:lnTo>
                                <a:pt x="1628" y="320"/>
                              </a:lnTo>
                              <a:lnTo>
                                <a:pt x="1614" y="329"/>
                              </a:lnTo>
                              <a:lnTo>
                                <a:pt x="1600" y="337"/>
                              </a:lnTo>
                              <a:lnTo>
                                <a:pt x="1585" y="345"/>
                              </a:lnTo>
                              <a:lnTo>
                                <a:pt x="1570" y="352"/>
                              </a:lnTo>
                              <a:lnTo>
                                <a:pt x="1554" y="357"/>
                              </a:lnTo>
                              <a:lnTo>
                                <a:pt x="1537" y="361"/>
                              </a:lnTo>
                              <a:lnTo>
                                <a:pt x="1518" y="364"/>
                              </a:lnTo>
                              <a:lnTo>
                                <a:pt x="1500" y="365"/>
                              </a:lnTo>
                              <a:lnTo>
                                <a:pt x="1489" y="375"/>
                              </a:lnTo>
                              <a:lnTo>
                                <a:pt x="1481" y="385"/>
                              </a:lnTo>
                              <a:lnTo>
                                <a:pt x="1474" y="395"/>
                              </a:lnTo>
                              <a:lnTo>
                                <a:pt x="1468" y="404"/>
                              </a:lnTo>
                              <a:lnTo>
                                <a:pt x="1464" y="412"/>
                              </a:lnTo>
                              <a:lnTo>
                                <a:pt x="1461" y="420"/>
                              </a:lnTo>
                              <a:lnTo>
                                <a:pt x="1460" y="428"/>
                              </a:lnTo>
                              <a:lnTo>
                                <a:pt x="1458" y="436"/>
                              </a:lnTo>
                              <a:lnTo>
                                <a:pt x="1460" y="443"/>
                              </a:lnTo>
                              <a:lnTo>
                                <a:pt x="1460" y="449"/>
                              </a:lnTo>
                              <a:lnTo>
                                <a:pt x="1462" y="456"/>
                              </a:lnTo>
                              <a:lnTo>
                                <a:pt x="1464" y="463"/>
                              </a:lnTo>
                              <a:lnTo>
                                <a:pt x="1470" y="475"/>
                              </a:lnTo>
                              <a:lnTo>
                                <a:pt x="1477" y="485"/>
                              </a:lnTo>
                              <a:lnTo>
                                <a:pt x="1485" y="497"/>
                              </a:lnTo>
                              <a:lnTo>
                                <a:pt x="1492" y="507"/>
                              </a:lnTo>
                              <a:lnTo>
                                <a:pt x="1496" y="517"/>
                              </a:lnTo>
                              <a:lnTo>
                                <a:pt x="1498" y="528"/>
                              </a:lnTo>
                              <a:lnTo>
                                <a:pt x="1498" y="533"/>
                              </a:lnTo>
                              <a:lnTo>
                                <a:pt x="1497" y="539"/>
                              </a:lnTo>
                              <a:lnTo>
                                <a:pt x="1494" y="545"/>
                              </a:lnTo>
                              <a:lnTo>
                                <a:pt x="1492" y="551"/>
                              </a:lnTo>
                              <a:lnTo>
                                <a:pt x="1486" y="556"/>
                              </a:lnTo>
                              <a:lnTo>
                                <a:pt x="1481" y="563"/>
                              </a:lnTo>
                              <a:lnTo>
                                <a:pt x="1473" y="569"/>
                              </a:lnTo>
                              <a:lnTo>
                                <a:pt x="1464" y="576"/>
                              </a:lnTo>
                              <a:lnTo>
                                <a:pt x="1462" y="588"/>
                              </a:lnTo>
                              <a:lnTo>
                                <a:pt x="1458" y="599"/>
                              </a:lnTo>
                              <a:lnTo>
                                <a:pt x="1456" y="611"/>
                              </a:lnTo>
                              <a:lnTo>
                                <a:pt x="1450" y="621"/>
                              </a:lnTo>
                              <a:lnTo>
                                <a:pt x="1441" y="641"/>
                              </a:lnTo>
                              <a:lnTo>
                                <a:pt x="1429" y="659"/>
                              </a:lnTo>
                              <a:lnTo>
                                <a:pt x="1404" y="691"/>
                              </a:lnTo>
                              <a:lnTo>
                                <a:pt x="1380" y="719"/>
                              </a:lnTo>
                              <a:lnTo>
                                <a:pt x="1371" y="730"/>
                              </a:lnTo>
                              <a:lnTo>
                                <a:pt x="1363" y="744"/>
                              </a:lnTo>
                              <a:lnTo>
                                <a:pt x="1360" y="749"/>
                              </a:lnTo>
                              <a:lnTo>
                                <a:pt x="1359" y="754"/>
                              </a:lnTo>
                              <a:lnTo>
                                <a:pt x="1357" y="761"/>
                              </a:lnTo>
                              <a:lnTo>
                                <a:pt x="1357" y="766"/>
                              </a:lnTo>
                              <a:lnTo>
                                <a:pt x="1359" y="773"/>
                              </a:lnTo>
                              <a:lnTo>
                                <a:pt x="1361" y="778"/>
                              </a:lnTo>
                              <a:lnTo>
                                <a:pt x="1364" y="785"/>
                              </a:lnTo>
                              <a:lnTo>
                                <a:pt x="1369" y="790"/>
                              </a:lnTo>
                              <a:lnTo>
                                <a:pt x="1376" y="797"/>
                              </a:lnTo>
                              <a:lnTo>
                                <a:pt x="1384" y="804"/>
                              </a:lnTo>
                              <a:lnTo>
                                <a:pt x="1393" y="809"/>
                              </a:lnTo>
                              <a:lnTo>
                                <a:pt x="1404" y="816"/>
                              </a:lnTo>
                              <a:lnTo>
                                <a:pt x="1417" y="825"/>
                              </a:lnTo>
                              <a:lnTo>
                                <a:pt x="1428" y="833"/>
                              </a:lnTo>
                              <a:lnTo>
                                <a:pt x="1436" y="844"/>
                              </a:lnTo>
                              <a:lnTo>
                                <a:pt x="1442" y="853"/>
                              </a:lnTo>
                              <a:lnTo>
                                <a:pt x="1448" y="864"/>
                              </a:lnTo>
                              <a:lnTo>
                                <a:pt x="1452" y="876"/>
                              </a:lnTo>
                              <a:lnTo>
                                <a:pt x="1454" y="886"/>
                              </a:lnTo>
                              <a:lnTo>
                                <a:pt x="1456" y="898"/>
                              </a:lnTo>
                              <a:lnTo>
                                <a:pt x="1460" y="921"/>
                              </a:lnTo>
                              <a:lnTo>
                                <a:pt x="1462" y="944"/>
                              </a:lnTo>
                              <a:lnTo>
                                <a:pt x="1466" y="956"/>
                              </a:lnTo>
                              <a:lnTo>
                                <a:pt x="1470" y="965"/>
                              </a:lnTo>
                              <a:lnTo>
                                <a:pt x="1474" y="976"/>
                              </a:lnTo>
                              <a:lnTo>
                                <a:pt x="1482" y="985"/>
                              </a:lnTo>
                              <a:lnTo>
                                <a:pt x="1482" y="990"/>
                              </a:lnTo>
                              <a:lnTo>
                                <a:pt x="1485" y="1004"/>
                              </a:lnTo>
                              <a:lnTo>
                                <a:pt x="1486" y="1024"/>
                              </a:lnTo>
                              <a:lnTo>
                                <a:pt x="1485" y="1046"/>
                              </a:lnTo>
                              <a:lnTo>
                                <a:pt x="1484" y="1057"/>
                              </a:lnTo>
                              <a:lnTo>
                                <a:pt x="1481" y="1069"/>
                              </a:lnTo>
                              <a:lnTo>
                                <a:pt x="1477" y="1080"/>
                              </a:lnTo>
                              <a:lnTo>
                                <a:pt x="1472" y="1089"/>
                              </a:lnTo>
                              <a:lnTo>
                                <a:pt x="1465" y="1097"/>
                              </a:lnTo>
                              <a:lnTo>
                                <a:pt x="1457" y="1104"/>
                              </a:lnTo>
                              <a:lnTo>
                                <a:pt x="1452" y="1106"/>
                              </a:lnTo>
                              <a:lnTo>
                                <a:pt x="1446" y="1109"/>
                              </a:lnTo>
                              <a:lnTo>
                                <a:pt x="1440" y="1110"/>
                              </a:lnTo>
                              <a:lnTo>
                                <a:pt x="1434" y="1112"/>
                              </a:lnTo>
                              <a:lnTo>
                                <a:pt x="1426" y="1112"/>
                              </a:lnTo>
                              <a:lnTo>
                                <a:pt x="1418" y="1112"/>
                              </a:lnTo>
                              <a:lnTo>
                                <a:pt x="1410" y="1109"/>
                              </a:lnTo>
                              <a:lnTo>
                                <a:pt x="1404" y="1106"/>
                              </a:lnTo>
                              <a:lnTo>
                                <a:pt x="1396" y="1102"/>
                              </a:lnTo>
                              <a:lnTo>
                                <a:pt x="1389" y="1097"/>
                              </a:lnTo>
                              <a:lnTo>
                                <a:pt x="1381" y="1090"/>
                              </a:lnTo>
                              <a:lnTo>
                                <a:pt x="1375" y="1084"/>
                              </a:lnTo>
                              <a:lnTo>
                                <a:pt x="1360" y="1066"/>
                              </a:lnTo>
                              <a:lnTo>
                                <a:pt x="1347" y="1046"/>
                              </a:lnTo>
                              <a:lnTo>
                                <a:pt x="1333" y="1024"/>
                              </a:lnTo>
                              <a:lnTo>
                                <a:pt x="1320" y="1000"/>
                              </a:lnTo>
                              <a:lnTo>
                                <a:pt x="1292" y="945"/>
                              </a:lnTo>
                              <a:lnTo>
                                <a:pt x="1264" y="886"/>
                              </a:lnTo>
                              <a:lnTo>
                                <a:pt x="1251" y="858"/>
                              </a:lnTo>
                              <a:lnTo>
                                <a:pt x="1236" y="829"/>
                              </a:lnTo>
                              <a:lnTo>
                                <a:pt x="1221" y="801"/>
                              </a:lnTo>
                              <a:lnTo>
                                <a:pt x="1205" y="774"/>
                              </a:lnTo>
                              <a:lnTo>
                                <a:pt x="1197" y="786"/>
                              </a:lnTo>
                              <a:lnTo>
                                <a:pt x="1187" y="798"/>
                              </a:lnTo>
                              <a:lnTo>
                                <a:pt x="1176" y="809"/>
                              </a:lnTo>
                              <a:lnTo>
                                <a:pt x="1165" y="820"/>
                              </a:lnTo>
                              <a:lnTo>
                                <a:pt x="1155" y="830"/>
                              </a:lnTo>
                              <a:lnTo>
                                <a:pt x="1147" y="842"/>
                              </a:lnTo>
                              <a:lnTo>
                                <a:pt x="1144" y="849"/>
                              </a:lnTo>
                              <a:lnTo>
                                <a:pt x="1141" y="856"/>
                              </a:lnTo>
                              <a:lnTo>
                                <a:pt x="1140" y="862"/>
                              </a:lnTo>
                              <a:lnTo>
                                <a:pt x="1139" y="870"/>
                              </a:lnTo>
                              <a:lnTo>
                                <a:pt x="1140" y="878"/>
                              </a:lnTo>
                              <a:lnTo>
                                <a:pt x="1141" y="885"/>
                              </a:lnTo>
                              <a:lnTo>
                                <a:pt x="1144" y="893"/>
                              </a:lnTo>
                              <a:lnTo>
                                <a:pt x="1147" y="900"/>
                              </a:lnTo>
                              <a:lnTo>
                                <a:pt x="1155" y="913"/>
                              </a:lnTo>
                              <a:lnTo>
                                <a:pt x="1163" y="926"/>
                              </a:lnTo>
                              <a:lnTo>
                                <a:pt x="1172" y="940"/>
                              </a:lnTo>
                              <a:lnTo>
                                <a:pt x="1180" y="956"/>
                              </a:lnTo>
                              <a:lnTo>
                                <a:pt x="1183" y="964"/>
                              </a:lnTo>
                              <a:lnTo>
                                <a:pt x="1185" y="972"/>
                              </a:lnTo>
                              <a:lnTo>
                                <a:pt x="1187" y="981"/>
                              </a:lnTo>
                              <a:lnTo>
                                <a:pt x="1187" y="990"/>
                              </a:lnTo>
                              <a:lnTo>
                                <a:pt x="1187" y="1004"/>
                              </a:lnTo>
                              <a:lnTo>
                                <a:pt x="1184" y="1014"/>
                              </a:lnTo>
                              <a:lnTo>
                                <a:pt x="1181" y="1025"/>
                              </a:lnTo>
                              <a:lnTo>
                                <a:pt x="1177" y="1033"/>
                              </a:lnTo>
                              <a:lnTo>
                                <a:pt x="1167" y="1049"/>
                              </a:lnTo>
                              <a:lnTo>
                                <a:pt x="1153" y="1062"/>
                              </a:lnTo>
                              <a:lnTo>
                                <a:pt x="1141" y="1074"/>
                              </a:lnTo>
                              <a:lnTo>
                                <a:pt x="1131" y="1088"/>
                              </a:lnTo>
                              <a:lnTo>
                                <a:pt x="1127" y="1096"/>
                              </a:lnTo>
                              <a:lnTo>
                                <a:pt x="1124" y="1104"/>
                              </a:lnTo>
                              <a:lnTo>
                                <a:pt x="1121" y="1113"/>
                              </a:lnTo>
                              <a:lnTo>
                                <a:pt x="1121" y="1124"/>
                              </a:lnTo>
                              <a:lnTo>
                                <a:pt x="1121" y="1128"/>
                              </a:lnTo>
                              <a:lnTo>
                                <a:pt x="1123" y="1132"/>
                              </a:lnTo>
                              <a:lnTo>
                                <a:pt x="1125" y="1137"/>
                              </a:lnTo>
                              <a:lnTo>
                                <a:pt x="1128" y="1141"/>
                              </a:lnTo>
                              <a:lnTo>
                                <a:pt x="1135" y="1149"/>
                              </a:lnTo>
                              <a:lnTo>
                                <a:pt x="1141" y="1158"/>
                              </a:lnTo>
                              <a:lnTo>
                                <a:pt x="1149" y="1168"/>
                              </a:lnTo>
                              <a:lnTo>
                                <a:pt x="1156" y="1177"/>
                              </a:lnTo>
                              <a:lnTo>
                                <a:pt x="1159" y="1184"/>
                              </a:lnTo>
                              <a:lnTo>
                                <a:pt x="1161" y="1189"/>
                              </a:lnTo>
                              <a:lnTo>
                                <a:pt x="1163" y="1196"/>
                              </a:lnTo>
                              <a:lnTo>
                                <a:pt x="1163" y="1202"/>
                              </a:lnTo>
                              <a:lnTo>
                                <a:pt x="1163" y="1212"/>
                              </a:lnTo>
                              <a:lnTo>
                                <a:pt x="1161" y="1221"/>
                              </a:lnTo>
                              <a:lnTo>
                                <a:pt x="1159" y="1232"/>
                              </a:lnTo>
                              <a:lnTo>
                                <a:pt x="1156" y="1240"/>
                              </a:lnTo>
                              <a:lnTo>
                                <a:pt x="1151" y="1249"/>
                              </a:lnTo>
                              <a:lnTo>
                                <a:pt x="1147" y="1258"/>
                              </a:lnTo>
                              <a:lnTo>
                                <a:pt x="1141" y="1266"/>
                              </a:lnTo>
                              <a:lnTo>
                                <a:pt x="1135" y="1274"/>
                              </a:lnTo>
                              <a:lnTo>
                                <a:pt x="1120" y="1290"/>
                              </a:lnTo>
                              <a:lnTo>
                                <a:pt x="1104" y="1304"/>
                              </a:lnTo>
                              <a:lnTo>
                                <a:pt x="1085" y="1317"/>
                              </a:lnTo>
                              <a:lnTo>
                                <a:pt x="1067" y="1330"/>
                              </a:lnTo>
                              <a:lnTo>
                                <a:pt x="1047" y="1341"/>
                              </a:lnTo>
                              <a:lnTo>
                                <a:pt x="1025" y="1351"/>
                              </a:lnTo>
                              <a:lnTo>
                                <a:pt x="1005" y="1361"/>
                              </a:lnTo>
                              <a:lnTo>
                                <a:pt x="985" y="1369"/>
                              </a:lnTo>
                              <a:lnTo>
                                <a:pt x="948" y="1383"/>
                              </a:lnTo>
                              <a:lnTo>
                                <a:pt x="916" y="1394"/>
                              </a:lnTo>
                              <a:lnTo>
                                <a:pt x="893" y="1402"/>
                              </a:lnTo>
                              <a:lnTo>
                                <a:pt x="872" y="1411"/>
                              </a:lnTo>
                              <a:lnTo>
                                <a:pt x="851" y="1421"/>
                              </a:lnTo>
                              <a:lnTo>
                                <a:pt x="832" y="1430"/>
                              </a:lnTo>
                              <a:lnTo>
                                <a:pt x="796" y="1449"/>
                              </a:lnTo>
                              <a:lnTo>
                                <a:pt x="761" y="1470"/>
                              </a:lnTo>
                              <a:lnTo>
                                <a:pt x="728" y="1490"/>
                              </a:lnTo>
                              <a:lnTo>
                                <a:pt x="695" y="1510"/>
                              </a:lnTo>
                              <a:lnTo>
                                <a:pt x="677" y="1519"/>
                              </a:lnTo>
                              <a:lnTo>
                                <a:pt x="660" y="1527"/>
                              </a:lnTo>
                              <a:lnTo>
                                <a:pt x="640" y="1537"/>
                              </a:lnTo>
                              <a:lnTo>
                                <a:pt x="621" y="1545"/>
                              </a:lnTo>
                              <a:lnTo>
                                <a:pt x="604" y="1550"/>
                              </a:lnTo>
                              <a:lnTo>
                                <a:pt x="590" y="1557"/>
                              </a:lnTo>
                              <a:lnTo>
                                <a:pt x="576" y="1565"/>
                              </a:lnTo>
                              <a:lnTo>
                                <a:pt x="563" y="1573"/>
                              </a:lnTo>
                              <a:lnTo>
                                <a:pt x="539" y="1591"/>
                              </a:lnTo>
                              <a:lnTo>
                                <a:pt x="516" y="1611"/>
                              </a:lnTo>
                              <a:lnTo>
                                <a:pt x="504" y="1621"/>
                              </a:lnTo>
                              <a:lnTo>
                                <a:pt x="492" y="1630"/>
                              </a:lnTo>
                              <a:lnTo>
                                <a:pt x="482" y="1638"/>
                              </a:lnTo>
                              <a:lnTo>
                                <a:pt x="468" y="1645"/>
                              </a:lnTo>
                              <a:lnTo>
                                <a:pt x="455" y="1651"/>
                              </a:lnTo>
                              <a:lnTo>
                                <a:pt x="442" y="1655"/>
                              </a:lnTo>
                              <a:lnTo>
                                <a:pt x="427" y="1658"/>
                              </a:lnTo>
                              <a:lnTo>
                                <a:pt x="410" y="1659"/>
                              </a:lnTo>
                              <a:lnTo>
                                <a:pt x="408" y="1658"/>
                              </a:lnTo>
                              <a:lnTo>
                                <a:pt x="406" y="1655"/>
                              </a:lnTo>
                              <a:lnTo>
                                <a:pt x="404" y="1651"/>
                              </a:lnTo>
                              <a:lnTo>
                                <a:pt x="402" y="1646"/>
                              </a:lnTo>
                              <a:lnTo>
                                <a:pt x="399" y="1637"/>
                              </a:lnTo>
                              <a:lnTo>
                                <a:pt x="398" y="1629"/>
                              </a:lnTo>
                              <a:lnTo>
                                <a:pt x="386" y="1629"/>
                              </a:lnTo>
                              <a:lnTo>
                                <a:pt x="379" y="1629"/>
                              </a:lnTo>
                              <a:lnTo>
                                <a:pt x="375" y="1629"/>
                              </a:lnTo>
                              <a:lnTo>
                                <a:pt x="368" y="1629"/>
                              </a:lnTo>
                              <a:lnTo>
                                <a:pt x="352" y="1630"/>
                              </a:lnTo>
                              <a:lnTo>
                                <a:pt x="338" y="1634"/>
                              </a:lnTo>
                              <a:lnTo>
                                <a:pt x="324" y="1639"/>
                              </a:lnTo>
                              <a:lnTo>
                                <a:pt x="312" y="1647"/>
                              </a:lnTo>
                              <a:lnTo>
                                <a:pt x="302" y="1657"/>
                              </a:lnTo>
                              <a:lnTo>
                                <a:pt x="291" y="1667"/>
                              </a:lnTo>
                              <a:lnTo>
                                <a:pt x="283" y="1681"/>
                              </a:lnTo>
                              <a:lnTo>
                                <a:pt x="275" y="1694"/>
                              </a:lnTo>
                              <a:lnTo>
                                <a:pt x="268" y="1709"/>
                              </a:lnTo>
                              <a:lnTo>
                                <a:pt x="262" y="1723"/>
                              </a:lnTo>
                              <a:lnTo>
                                <a:pt x="256" y="1739"/>
                              </a:lnTo>
                              <a:lnTo>
                                <a:pt x="251" y="1757"/>
                              </a:lnTo>
                              <a:lnTo>
                                <a:pt x="243" y="1790"/>
                              </a:lnTo>
                              <a:lnTo>
                                <a:pt x="235" y="1822"/>
                              </a:lnTo>
                              <a:lnTo>
                                <a:pt x="235" y="1827"/>
                              </a:lnTo>
                              <a:lnTo>
                                <a:pt x="232" y="1833"/>
                              </a:lnTo>
                              <a:lnTo>
                                <a:pt x="228" y="1839"/>
                              </a:lnTo>
                              <a:lnTo>
                                <a:pt x="224" y="1846"/>
                              </a:lnTo>
                              <a:lnTo>
                                <a:pt x="212" y="1861"/>
                              </a:lnTo>
                              <a:lnTo>
                                <a:pt x="198" y="1877"/>
                              </a:lnTo>
                              <a:lnTo>
                                <a:pt x="167" y="1906"/>
                              </a:lnTo>
                              <a:lnTo>
                                <a:pt x="146" y="1930"/>
                              </a:lnTo>
                              <a:lnTo>
                                <a:pt x="135" y="1944"/>
                              </a:lnTo>
                              <a:lnTo>
                                <a:pt x="126" y="1958"/>
                              </a:lnTo>
                              <a:lnTo>
                                <a:pt x="118" y="1972"/>
                              </a:lnTo>
                              <a:lnTo>
                                <a:pt x="111" y="1987"/>
                              </a:lnTo>
                              <a:lnTo>
                                <a:pt x="100" y="2016"/>
                              </a:lnTo>
                              <a:lnTo>
                                <a:pt x="91" y="2047"/>
                              </a:lnTo>
                              <a:lnTo>
                                <a:pt x="83" y="2080"/>
                              </a:lnTo>
                              <a:lnTo>
                                <a:pt x="76" y="2114"/>
                              </a:lnTo>
                              <a:lnTo>
                                <a:pt x="67" y="2147"/>
                              </a:lnTo>
                              <a:lnTo>
                                <a:pt x="55" y="2183"/>
                              </a:lnTo>
                              <a:lnTo>
                                <a:pt x="50" y="2195"/>
                              </a:lnTo>
                              <a:lnTo>
                                <a:pt x="42" y="2206"/>
                              </a:lnTo>
                              <a:lnTo>
                                <a:pt x="32" y="2218"/>
                              </a:lnTo>
                              <a:lnTo>
                                <a:pt x="23" y="2228"/>
                              </a:lnTo>
                              <a:lnTo>
                                <a:pt x="15" y="2240"/>
                              </a:lnTo>
                              <a:lnTo>
                                <a:pt x="7" y="2254"/>
                              </a:lnTo>
                              <a:lnTo>
                                <a:pt x="4" y="2260"/>
                              </a:lnTo>
                              <a:lnTo>
                                <a:pt x="3" y="2266"/>
                              </a:lnTo>
                              <a:lnTo>
                                <a:pt x="2" y="2272"/>
                              </a:lnTo>
                              <a:lnTo>
                                <a:pt x="0" y="2279"/>
                              </a:lnTo>
                              <a:lnTo>
                                <a:pt x="2" y="2284"/>
                              </a:lnTo>
                              <a:lnTo>
                                <a:pt x="6" y="2290"/>
                              </a:lnTo>
                              <a:lnTo>
                                <a:pt x="10" y="2295"/>
                              </a:lnTo>
                              <a:lnTo>
                                <a:pt x="16" y="2300"/>
                              </a:lnTo>
                              <a:lnTo>
                                <a:pt x="26" y="2310"/>
                              </a:lnTo>
                              <a:lnTo>
                                <a:pt x="31" y="2315"/>
                              </a:lnTo>
                              <a:lnTo>
                                <a:pt x="38" y="2336"/>
                              </a:lnTo>
                              <a:lnTo>
                                <a:pt x="47" y="2356"/>
                              </a:lnTo>
                              <a:lnTo>
                                <a:pt x="56" y="2372"/>
                              </a:lnTo>
                              <a:lnTo>
                                <a:pt x="67" y="2388"/>
                              </a:lnTo>
                              <a:lnTo>
                                <a:pt x="79" y="2402"/>
                              </a:lnTo>
                              <a:lnTo>
                                <a:pt x="91" y="2414"/>
                              </a:lnTo>
                              <a:lnTo>
                                <a:pt x="103" y="2426"/>
                              </a:lnTo>
                              <a:lnTo>
                                <a:pt x="115" y="2438"/>
                              </a:lnTo>
                              <a:lnTo>
                                <a:pt x="140" y="2460"/>
                              </a:lnTo>
                              <a:lnTo>
                                <a:pt x="163" y="2484"/>
                              </a:lnTo>
                              <a:lnTo>
                                <a:pt x="174" y="2499"/>
                              </a:lnTo>
                              <a:lnTo>
                                <a:pt x="183" y="2513"/>
                              </a:lnTo>
                              <a:lnTo>
                                <a:pt x="192" y="2531"/>
                              </a:lnTo>
                              <a:lnTo>
                                <a:pt x="199" y="2551"/>
                              </a:lnTo>
                              <a:lnTo>
                                <a:pt x="215" y="2572"/>
                              </a:lnTo>
                              <a:lnTo>
                                <a:pt x="234" y="2593"/>
                              </a:lnTo>
                              <a:lnTo>
                                <a:pt x="242" y="2605"/>
                              </a:lnTo>
                              <a:lnTo>
                                <a:pt x="248" y="2617"/>
                              </a:lnTo>
                              <a:lnTo>
                                <a:pt x="250" y="2624"/>
                              </a:lnTo>
                              <a:lnTo>
                                <a:pt x="252" y="2632"/>
                              </a:lnTo>
                              <a:lnTo>
                                <a:pt x="254" y="2639"/>
                              </a:lnTo>
                              <a:lnTo>
                                <a:pt x="254" y="2647"/>
                              </a:lnTo>
                              <a:lnTo>
                                <a:pt x="252" y="2660"/>
                              </a:lnTo>
                              <a:lnTo>
                                <a:pt x="251" y="2672"/>
                              </a:lnTo>
                              <a:lnTo>
                                <a:pt x="248" y="2684"/>
                              </a:lnTo>
                              <a:lnTo>
                                <a:pt x="244" y="2695"/>
                              </a:lnTo>
                              <a:lnTo>
                                <a:pt x="242" y="2707"/>
                              </a:lnTo>
                              <a:lnTo>
                                <a:pt x="239" y="2717"/>
                              </a:lnTo>
                              <a:lnTo>
                                <a:pt x="236" y="2729"/>
                              </a:lnTo>
                              <a:lnTo>
                                <a:pt x="235" y="2743"/>
                              </a:lnTo>
                              <a:lnTo>
                                <a:pt x="236" y="2767"/>
                              </a:lnTo>
                              <a:lnTo>
                                <a:pt x="239" y="2791"/>
                              </a:lnTo>
                              <a:lnTo>
                                <a:pt x="242" y="2813"/>
                              </a:lnTo>
                              <a:lnTo>
                                <a:pt x="244" y="2836"/>
                              </a:lnTo>
                              <a:lnTo>
                                <a:pt x="248" y="2859"/>
                              </a:lnTo>
                              <a:lnTo>
                                <a:pt x="251" y="2881"/>
                              </a:lnTo>
                              <a:lnTo>
                                <a:pt x="252" y="2905"/>
                              </a:lnTo>
                              <a:lnTo>
                                <a:pt x="254" y="2929"/>
                              </a:lnTo>
                              <a:lnTo>
                                <a:pt x="254" y="2960"/>
                              </a:lnTo>
                              <a:lnTo>
                                <a:pt x="254" y="2991"/>
                              </a:lnTo>
                              <a:lnTo>
                                <a:pt x="254" y="3019"/>
                              </a:lnTo>
                              <a:lnTo>
                                <a:pt x="254" y="3039"/>
                              </a:lnTo>
                              <a:lnTo>
                                <a:pt x="251" y="3049"/>
                              </a:lnTo>
                              <a:lnTo>
                                <a:pt x="246" y="3064"/>
                              </a:lnTo>
                              <a:lnTo>
                                <a:pt x="243" y="3072"/>
                              </a:lnTo>
                              <a:lnTo>
                                <a:pt x="240" y="3080"/>
                              </a:lnTo>
                              <a:lnTo>
                                <a:pt x="240" y="3089"/>
                              </a:lnTo>
                              <a:lnTo>
                                <a:pt x="242" y="3098"/>
                              </a:lnTo>
                              <a:lnTo>
                                <a:pt x="246" y="3109"/>
                              </a:lnTo>
                              <a:lnTo>
                                <a:pt x="251" y="3117"/>
                              </a:lnTo>
                              <a:lnTo>
                                <a:pt x="259" y="3125"/>
                              </a:lnTo>
                              <a:lnTo>
                                <a:pt x="267" y="3130"/>
                              </a:lnTo>
                              <a:lnTo>
                                <a:pt x="284" y="3141"/>
                              </a:lnTo>
                              <a:lnTo>
                                <a:pt x="304" y="3149"/>
                              </a:lnTo>
                              <a:lnTo>
                                <a:pt x="324" y="3157"/>
                              </a:lnTo>
                              <a:lnTo>
                                <a:pt x="343" y="3168"/>
                              </a:lnTo>
                              <a:lnTo>
                                <a:pt x="351" y="3174"/>
                              </a:lnTo>
                              <a:lnTo>
                                <a:pt x="358" y="3181"/>
                              </a:lnTo>
                              <a:lnTo>
                                <a:pt x="364" y="3190"/>
                              </a:lnTo>
                              <a:lnTo>
                                <a:pt x="368" y="3201"/>
                              </a:lnTo>
                              <a:lnTo>
                                <a:pt x="375" y="3224"/>
                              </a:lnTo>
                              <a:lnTo>
                                <a:pt x="382" y="3250"/>
                              </a:lnTo>
                              <a:lnTo>
                                <a:pt x="387" y="3280"/>
                              </a:lnTo>
                              <a:lnTo>
                                <a:pt x="394" y="3308"/>
                              </a:lnTo>
                              <a:lnTo>
                                <a:pt x="402" y="3356"/>
                              </a:lnTo>
                              <a:lnTo>
                                <a:pt x="404" y="3376"/>
                              </a:lnTo>
                              <a:lnTo>
                                <a:pt x="402" y="3425"/>
                              </a:lnTo>
                              <a:lnTo>
                                <a:pt x="398" y="3469"/>
                              </a:lnTo>
                              <a:lnTo>
                                <a:pt x="394" y="3490"/>
                              </a:lnTo>
                              <a:lnTo>
                                <a:pt x="388" y="3510"/>
                              </a:lnTo>
                              <a:lnTo>
                                <a:pt x="384" y="3520"/>
                              </a:lnTo>
                              <a:lnTo>
                                <a:pt x="380" y="3530"/>
                              </a:lnTo>
                              <a:lnTo>
                                <a:pt x="375" y="3540"/>
                              </a:lnTo>
                              <a:lnTo>
                                <a:pt x="368" y="3550"/>
                              </a:lnTo>
                              <a:lnTo>
                                <a:pt x="230" y="3550"/>
                              </a:lnTo>
                              <a:lnTo>
                                <a:pt x="218" y="3560"/>
                              </a:lnTo>
                              <a:lnTo>
                                <a:pt x="207" y="3569"/>
                              </a:lnTo>
                              <a:lnTo>
                                <a:pt x="199" y="3580"/>
                              </a:lnTo>
                              <a:lnTo>
                                <a:pt x="191" y="3592"/>
                              </a:lnTo>
                              <a:lnTo>
                                <a:pt x="176" y="3620"/>
                              </a:lnTo>
                              <a:lnTo>
                                <a:pt x="158" y="3651"/>
                              </a:lnTo>
                              <a:lnTo>
                                <a:pt x="163" y="3666"/>
                              </a:lnTo>
                              <a:lnTo>
                                <a:pt x="171" y="3698"/>
                              </a:lnTo>
                              <a:lnTo>
                                <a:pt x="172" y="3707"/>
                              </a:lnTo>
                              <a:lnTo>
                                <a:pt x="174" y="3717"/>
                              </a:lnTo>
                              <a:lnTo>
                                <a:pt x="174" y="3726"/>
                              </a:lnTo>
                              <a:lnTo>
                                <a:pt x="172" y="3735"/>
                              </a:lnTo>
                              <a:lnTo>
                                <a:pt x="171" y="3745"/>
                              </a:lnTo>
                              <a:lnTo>
                                <a:pt x="168" y="3753"/>
                              </a:lnTo>
                              <a:lnTo>
                                <a:pt x="163" y="3761"/>
                              </a:lnTo>
                              <a:lnTo>
                                <a:pt x="158" y="3766"/>
                              </a:lnTo>
                              <a:lnTo>
                                <a:pt x="152" y="3766"/>
                              </a:lnTo>
                              <a:lnTo>
                                <a:pt x="148" y="3766"/>
                              </a:lnTo>
                              <a:lnTo>
                                <a:pt x="144" y="3763"/>
                              </a:lnTo>
                              <a:lnTo>
                                <a:pt x="139" y="3761"/>
                              </a:lnTo>
                              <a:lnTo>
                                <a:pt x="139" y="3785"/>
                              </a:lnTo>
                              <a:lnTo>
                                <a:pt x="139" y="3805"/>
                              </a:lnTo>
                              <a:lnTo>
                                <a:pt x="139" y="3822"/>
                              </a:lnTo>
                              <a:lnTo>
                                <a:pt x="139" y="3839"/>
                              </a:lnTo>
                              <a:lnTo>
                                <a:pt x="140" y="3854"/>
                              </a:lnTo>
                              <a:lnTo>
                                <a:pt x="143" y="3866"/>
                              </a:lnTo>
                              <a:lnTo>
                                <a:pt x="148" y="3874"/>
                              </a:lnTo>
                              <a:lnTo>
                                <a:pt x="154" y="3881"/>
                              </a:lnTo>
                              <a:lnTo>
                                <a:pt x="162" y="3887"/>
                              </a:lnTo>
                              <a:lnTo>
                                <a:pt x="170" y="3897"/>
                              </a:lnTo>
                              <a:lnTo>
                                <a:pt x="179" y="3907"/>
                              </a:lnTo>
                              <a:lnTo>
                                <a:pt x="187" y="3923"/>
                              </a:lnTo>
                              <a:lnTo>
                                <a:pt x="191" y="3933"/>
                              </a:lnTo>
                              <a:lnTo>
                                <a:pt x="191" y="3942"/>
                              </a:lnTo>
                              <a:lnTo>
                                <a:pt x="190" y="3951"/>
                              </a:lnTo>
                              <a:lnTo>
                                <a:pt x="188" y="3961"/>
                              </a:lnTo>
                              <a:lnTo>
                                <a:pt x="188" y="3970"/>
                              </a:lnTo>
                              <a:lnTo>
                                <a:pt x="190" y="3977"/>
                              </a:lnTo>
                              <a:lnTo>
                                <a:pt x="191" y="3981"/>
                              </a:lnTo>
                              <a:lnTo>
                                <a:pt x="192" y="3983"/>
                              </a:lnTo>
                              <a:lnTo>
                                <a:pt x="195" y="3987"/>
                              </a:lnTo>
                              <a:lnTo>
                                <a:pt x="199" y="3989"/>
                              </a:lnTo>
                              <a:lnTo>
                                <a:pt x="207" y="3994"/>
                              </a:lnTo>
                              <a:lnTo>
                                <a:pt x="215" y="3998"/>
                              </a:lnTo>
                              <a:lnTo>
                                <a:pt x="222" y="4001"/>
                              </a:lnTo>
                              <a:lnTo>
                                <a:pt x="230" y="4003"/>
                              </a:lnTo>
                              <a:lnTo>
                                <a:pt x="243" y="4006"/>
                              </a:lnTo>
                              <a:lnTo>
                                <a:pt x="258" y="4006"/>
                              </a:lnTo>
                              <a:lnTo>
                                <a:pt x="272" y="4006"/>
                              </a:lnTo>
                              <a:lnTo>
                                <a:pt x="287" y="4006"/>
                              </a:lnTo>
                              <a:lnTo>
                                <a:pt x="303" y="4009"/>
                              </a:lnTo>
                              <a:lnTo>
                                <a:pt x="320" y="4014"/>
                              </a:lnTo>
                              <a:lnTo>
                                <a:pt x="327" y="4017"/>
                              </a:lnTo>
                              <a:lnTo>
                                <a:pt x="335" y="4022"/>
                              </a:lnTo>
                              <a:lnTo>
                                <a:pt x="340" y="4027"/>
                              </a:lnTo>
                              <a:lnTo>
                                <a:pt x="347" y="4033"/>
                              </a:lnTo>
                              <a:lnTo>
                                <a:pt x="356" y="4046"/>
                              </a:lnTo>
                              <a:lnTo>
                                <a:pt x="366" y="4061"/>
                              </a:lnTo>
                              <a:lnTo>
                                <a:pt x="382" y="4093"/>
                              </a:lnTo>
                              <a:lnTo>
                                <a:pt x="398" y="4122"/>
                              </a:lnTo>
                              <a:lnTo>
                                <a:pt x="406" y="4130"/>
                              </a:lnTo>
                              <a:lnTo>
                                <a:pt x="415" y="4137"/>
                              </a:lnTo>
                              <a:lnTo>
                                <a:pt x="424" y="4141"/>
                              </a:lnTo>
                              <a:lnTo>
                                <a:pt x="434" y="4145"/>
                              </a:lnTo>
                              <a:lnTo>
                                <a:pt x="443" y="4149"/>
                              </a:lnTo>
                              <a:lnTo>
                                <a:pt x="451" y="4153"/>
                              </a:lnTo>
                              <a:lnTo>
                                <a:pt x="459" y="4158"/>
                              </a:lnTo>
                              <a:lnTo>
                                <a:pt x="464" y="4163"/>
                              </a:lnTo>
                              <a:lnTo>
                                <a:pt x="468" y="4177"/>
                              </a:lnTo>
                              <a:lnTo>
                                <a:pt x="470" y="4194"/>
                              </a:lnTo>
                              <a:lnTo>
                                <a:pt x="472" y="4211"/>
                              </a:lnTo>
                              <a:lnTo>
                                <a:pt x="474" y="4230"/>
                              </a:lnTo>
                              <a:lnTo>
                                <a:pt x="476" y="4246"/>
                              </a:lnTo>
                              <a:lnTo>
                                <a:pt x="482" y="4259"/>
                              </a:lnTo>
                              <a:lnTo>
                                <a:pt x="484" y="4264"/>
                              </a:lnTo>
                              <a:lnTo>
                                <a:pt x="490" y="4268"/>
                              </a:lnTo>
                              <a:lnTo>
                                <a:pt x="495" y="4271"/>
                              </a:lnTo>
                              <a:lnTo>
                                <a:pt x="500" y="4272"/>
                              </a:lnTo>
                              <a:lnTo>
                                <a:pt x="518" y="4272"/>
                              </a:lnTo>
                              <a:lnTo>
                                <a:pt x="534" y="4272"/>
                              </a:lnTo>
                              <a:lnTo>
                                <a:pt x="547" y="4274"/>
                              </a:lnTo>
                              <a:lnTo>
                                <a:pt x="560" y="4276"/>
                              </a:lnTo>
                              <a:lnTo>
                                <a:pt x="575" y="4279"/>
                              </a:lnTo>
                              <a:lnTo>
                                <a:pt x="588" y="4284"/>
                              </a:lnTo>
                              <a:lnTo>
                                <a:pt x="604" y="4292"/>
                              </a:lnTo>
                              <a:lnTo>
                                <a:pt x="621" y="4302"/>
                              </a:lnTo>
                              <a:lnTo>
                                <a:pt x="628" y="4306"/>
                              </a:lnTo>
                              <a:lnTo>
                                <a:pt x="633" y="4311"/>
                              </a:lnTo>
                              <a:lnTo>
                                <a:pt x="639" y="4315"/>
                              </a:lnTo>
                              <a:lnTo>
                                <a:pt x="644" y="4322"/>
                              </a:lnTo>
                              <a:lnTo>
                                <a:pt x="655" y="4334"/>
                              </a:lnTo>
                              <a:lnTo>
                                <a:pt x="664" y="4346"/>
                              </a:lnTo>
                              <a:lnTo>
                                <a:pt x="675" y="4356"/>
                              </a:lnTo>
                              <a:lnTo>
                                <a:pt x="687" y="4366"/>
                              </a:lnTo>
                              <a:lnTo>
                                <a:pt x="693" y="4370"/>
                              </a:lnTo>
                              <a:lnTo>
                                <a:pt x="701" y="4372"/>
                              </a:lnTo>
                              <a:lnTo>
                                <a:pt x="708" y="4374"/>
                              </a:lnTo>
                              <a:lnTo>
                                <a:pt x="717" y="4375"/>
                              </a:lnTo>
                              <a:lnTo>
                                <a:pt x="727" y="4374"/>
                              </a:lnTo>
                              <a:lnTo>
                                <a:pt x="736" y="4371"/>
                              </a:lnTo>
                              <a:lnTo>
                                <a:pt x="743" y="4366"/>
                              </a:lnTo>
                              <a:lnTo>
                                <a:pt x="749" y="4360"/>
                              </a:lnTo>
                              <a:lnTo>
                                <a:pt x="755" y="4354"/>
                              </a:lnTo>
                              <a:lnTo>
                                <a:pt x="760" y="4344"/>
                              </a:lnTo>
                              <a:lnTo>
                                <a:pt x="764" y="4335"/>
                              </a:lnTo>
                              <a:lnTo>
                                <a:pt x="768" y="4324"/>
                              </a:lnTo>
                              <a:lnTo>
                                <a:pt x="773" y="4302"/>
                              </a:lnTo>
                              <a:lnTo>
                                <a:pt x="776" y="4278"/>
                              </a:lnTo>
                              <a:lnTo>
                                <a:pt x="777" y="4254"/>
                              </a:lnTo>
                              <a:lnTo>
                                <a:pt x="777" y="4230"/>
                              </a:lnTo>
                              <a:lnTo>
                                <a:pt x="777" y="4222"/>
                              </a:lnTo>
                              <a:lnTo>
                                <a:pt x="779" y="4215"/>
                              </a:lnTo>
                              <a:lnTo>
                                <a:pt x="781" y="4210"/>
                              </a:lnTo>
                              <a:lnTo>
                                <a:pt x="784" y="4205"/>
                              </a:lnTo>
                              <a:lnTo>
                                <a:pt x="787" y="4202"/>
                              </a:lnTo>
                              <a:lnTo>
                                <a:pt x="789" y="4199"/>
                              </a:lnTo>
                              <a:lnTo>
                                <a:pt x="793" y="4197"/>
                              </a:lnTo>
                              <a:lnTo>
                                <a:pt x="797" y="4195"/>
                              </a:lnTo>
                              <a:lnTo>
                                <a:pt x="816" y="4193"/>
                              </a:lnTo>
                              <a:lnTo>
                                <a:pt x="832" y="4189"/>
                              </a:lnTo>
                              <a:lnTo>
                                <a:pt x="835" y="4185"/>
                              </a:lnTo>
                              <a:lnTo>
                                <a:pt x="837" y="4179"/>
                              </a:lnTo>
                              <a:lnTo>
                                <a:pt x="839" y="4174"/>
                              </a:lnTo>
                              <a:lnTo>
                                <a:pt x="840" y="4167"/>
                              </a:lnTo>
                              <a:lnTo>
                                <a:pt x="843" y="4154"/>
                              </a:lnTo>
                              <a:lnTo>
                                <a:pt x="843" y="4139"/>
                              </a:lnTo>
                              <a:lnTo>
                                <a:pt x="844" y="4126"/>
                              </a:lnTo>
                              <a:lnTo>
                                <a:pt x="844" y="4111"/>
                              </a:lnTo>
                              <a:lnTo>
                                <a:pt x="847" y="4101"/>
                              </a:lnTo>
                              <a:lnTo>
                                <a:pt x="849" y="4091"/>
                              </a:lnTo>
                              <a:lnTo>
                                <a:pt x="857" y="4082"/>
                              </a:lnTo>
                              <a:lnTo>
                                <a:pt x="868" y="4074"/>
                              </a:lnTo>
                              <a:lnTo>
                                <a:pt x="879" y="4067"/>
                              </a:lnTo>
                              <a:lnTo>
                                <a:pt x="892" y="4062"/>
                              </a:lnTo>
                              <a:lnTo>
                                <a:pt x="919" y="4053"/>
                              </a:lnTo>
                              <a:lnTo>
                                <a:pt x="947" y="4045"/>
                              </a:lnTo>
                              <a:lnTo>
                                <a:pt x="959" y="4041"/>
                              </a:lnTo>
                              <a:lnTo>
                                <a:pt x="969" y="4037"/>
                              </a:lnTo>
                              <a:lnTo>
                                <a:pt x="980" y="4031"/>
                              </a:lnTo>
                              <a:lnTo>
                                <a:pt x="987" y="4026"/>
                              </a:lnTo>
                              <a:lnTo>
                                <a:pt x="989" y="4022"/>
                              </a:lnTo>
                              <a:lnTo>
                                <a:pt x="992" y="4019"/>
                              </a:lnTo>
                              <a:lnTo>
                                <a:pt x="993" y="4015"/>
                              </a:lnTo>
                              <a:lnTo>
                                <a:pt x="995" y="4010"/>
                              </a:lnTo>
                              <a:lnTo>
                                <a:pt x="995" y="4006"/>
                              </a:lnTo>
                              <a:lnTo>
                                <a:pt x="993" y="4001"/>
                              </a:lnTo>
                              <a:lnTo>
                                <a:pt x="991" y="3995"/>
                              </a:lnTo>
                              <a:lnTo>
                                <a:pt x="988" y="3989"/>
                              </a:lnTo>
                              <a:lnTo>
                                <a:pt x="973" y="3953"/>
                              </a:lnTo>
                              <a:lnTo>
                                <a:pt x="961" y="3917"/>
                              </a:lnTo>
                              <a:lnTo>
                                <a:pt x="959" y="3910"/>
                              </a:lnTo>
                              <a:lnTo>
                                <a:pt x="955" y="3902"/>
                              </a:lnTo>
                              <a:lnTo>
                                <a:pt x="951" y="3897"/>
                              </a:lnTo>
                              <a:lnTo>
                                <a:pt x="947" y="3891"/>
                              </a:lnTo>
                              <a:lnTo>
                                <a:pt x="941" y="3887"/>
                              </a:lnTo>
                              <a:lnTo>
                                <a:pt x="936" y="3883"/>
                              </a:lnTo>
                              <a:lnTo>
                                <a:pt x="929" y="3882"/>
                              </a:lnTo>
                              <a:lnTo>
                                <a:pt x="923" y="3881"/>
                              </a:lnTo>
                              <a:lnTo>
                                <a:pt x="915" y="3882"/>
                              </a:lnTo>
                              <a:lnTo>
                                <a:pt x="909" y="3885"/>
                              </a:lnTo>
                              <a:lnTo>
                                <a:pt x="905" y="3889"/>
                              </a:lnTo>
                              <a:lnTo>
                                <a:pt x="903" y="3893"/>
                              </a:lnTo>
                              <a:lnTo>
                                <a:pt x="900" y="3897"/>
                              </a:lnTo>
                              <a:lnTo>
                                <a:pt x="899" y="3901"/>
                              </a:lnTo>
                              <a:lnTo>
                                <a:pt x="896" y="3903"/>
                              </a:lnTo>
                              <a:lnTo>
                                <a:pt x="892" y="3905"/>
                              </a:lnTo>
                              <a:lnTo>
                                <a:pt x="884" y="3903"/>
                              </a:lnTo>
                              <a:lnTo>
                                <a:pt x="877" y="3901"/>
                              </a:lnTo>
                              <a:lnTo>
                                <a:pt x="872" y="3895"/>
                              </a:lnTo>
                              <a:lnTo>
                                <a:pt x="868" y="3889"/>
                              </a:lnTo>
                              <a:lnTo>
                                <a:pt x="865" y="3882"/>
                              </a:lnTo>
                              <a:lnTo>
                                <a:pt x="863" y="3874"/>
                              </a:lnTo>
                              <a:lnTo>
                                <a:pt x="863" y="3869"/>
                              </a:lnTo>
                              <a:lnTo>
                                <a:pt x="861" y="3863"/>
                              </a:lnTo>
                              <a:lnTo>
                                <a:pt x="863" y="3855"/>
                              </a:lnTo>
                              <a:lnTo>
                                <a:pt x="864" y="3849"/>
                              </a:lnTo>
                              <a:lnTo>
                                <a:pt x="868" y="3843"/>
                              </a:lnTo>
                              <a:lnTo>
                                <a:pt x="872" y="3837"/>
                              </a:lnTo>
                              <a:lnTo>
                                <a:pt x="881" y="3827"/>
                              </a:lnTo>
                              <a:lnTo>
                                <a:pt x="891" y="3817"/>
                              </a:lnTo>
                              <a:lnTo>
                                <a:pt x="895" y="3810"/>
                              </a:lnTo>
                              <a:lnTo>
                                <a:pt x="899" y="3803"/>
                              </a:lnTo>
                              <a:lnTo>
                                <a:pt x="901" y="3797"/>
                              </a:lnTo>
                              <a:lnTo>
                                <a:pt x="903" y="3789"/>
                              </a:lnTo>
                              <a:lnTo>
                                <a:pt x="903" y="3779"/>
                              </a:lnTo>
                              <a:lnTo>
                                <a:pt x="901" y="3769"/>
                              </a:lnTo>
                              <a:lnTo>
                                <a:pt x="897" y="3757"/>
                              </a:lnTo>
                              <a:lnTo>
                                <a:pt x="892" y="3742"/>
                              </a:lnTo>
                              <a:lnTo>
                                <a:pt x="900" y="3725"/>
                              </a:lnTo>
                              <a:lnTo>
                                <a:pt x="912" y="3703"/>
                              </a:lnTo>
                              <a:lnTo>
                                <a:pt x="925" y="3679"/>
                              </a:lnTo>
                              <a:lnTo>
                                <a:pt x="941" y="3657"/>
                              </a:lnTo>
                              <a:lnTo>
                                <a:pt x="949" y="3646"/>
                              </a:lnTo>
                              <a:lnTo>
                                <a:pt x="957" y="3637"/>
                              </a:lnTo>
                              <a:lnTo>
                                <a:pt x="967" y="3628"/>
                              </a:lnTo>
                              <a:lnTo>
                                <a:pt x="976" y="3620"/>
                              </a:lnTo>
                              <a:lnTo>
                                <a:pt x="985" y="3613"/>
                              </a:lnTo>
                              <a:lnTo>
                                <a:pt x="995" y="3608"/>
                              </a:lnTo>
                              <a:lnTo>
                                <a:pt x="1003" y="3605"/>
                              </a:lnTo>
                              <a:lnTo>
                                <a:pt x="1012" y="3604"/>
                              </a:lnTo>
                              <a:lnTo>
                                <a:pt x="1019" y="3605"/>
                              </a:lnTo>
                              <a:lnTo>
                                <a:pt x="1024" y="3608"/>
                              </a:lnTo>
                              <a:lnTo>
                                <a:pt x="1028" y="3613"/>
                              </a:lnTo>
                              <a:lnTo>
                                <a:pt x="1031" y="3618"/>
                              </a:lnTo>
                              <a:lnTo>
                                <a:pt x="1033" y="3625"/>
                              </a:lnTo>
                              <a:lnTo>
                                <a:pt x="1035" y="3632"/>
                              </a:lnTo>
                              <a:lnTo>
                                <a:pt x="1036" y="3640"/>
                              </a:lnTo>
                              <a:lnTo>
                                <a:pt x="1036" y="3646"/>
                              </a:lnTo>
                              <a:lnTo>
                                <a:pt x="1036" y="3654"/>
                              </a:lnTo>
                              <a:lnTo>
                                <a:pt x="1033" y="3661"/>
                              </a:lnTo>
                              <a:lnTo>
                                <a:pt x="1029" y="3667"/>
                              </a:lnTo>
                              <a:lnTo>
                                <a:pt x="1024" y="3671"/>
                              </a:lnTo>
                              <a:lnTo>
                                <a:pt x="1020" y="3675"/>
                              </a:lnTo>
                              <a:lnTo>
                                <a:pt x="1016" y="3679"/>
                              </a:lnTo>
                              <a:lnTo>
                                <a:pt x="1013" y="3683"/>
                              </a:lnTo>
                              <a:lnTo>
                                <a:pt x="1012" y="3689"/>
                              </a:lnTo>
                              <a:lnTo>
                                <a:pt x="1015" y="3693"/>
                              </a:lnTo>
                              <a:lnTo>
                                <a:pt x="1020" y="3699"/>
                              </a:lnTo>
                              <a:lnTo>
                                <a:pt x="1028" y="3706"/>
                              </a:lnTo>
                              <a:lnTo>
                                <a:pt x="1039" y="3713"/>
                              </a:lnTo>
                              <a:lnTo>
                                <a:pt x="1068" y="3727"/>
                              </a:lnTo>
                              <a:lnTo>
                                <a:pt x="1101" y="3742"/>
                              </a:lnTo>
                              <a:lnTo>
                                <a:pt x="1136" y="3757"/>
                              </a:lnTo>
                              <a:lnTo>
                                <a:pt x="1169" y="3767"/>
                              </a:lnTo>
                              <a:lnTo>
                                <a:pt x="1185" y="3773"/>
                              </a:lnTo>
                              <a:lnTo>
                                <a:pt x="1199" y="3775"/>
                              </a:lnTo>
                              <a:lnTo>
                                <a:pt x="1209" y="3778"/>
                              </a:lnTo>
                              <a:lnTo>
                                <a:pt x="1217" y="3778"/>
                              </a:lnTo>
                              <a:lnTo>
                                <a:pt x="1225" y="3778"/>
                              </a:lnTo>
                              <a:lnTo>
                                <a:pt x="1235" y="3775"/>
                              </a:lnTo>
                              <a:lnTo>
                                <a:pt x="1243" y="3773"/>
                              </a:lnTo>
                              <a:lnTo>
                                <a:pt x="1251" y="3770"/>
                              </a:lnTo>
                              <a:lnTo>
                                <a:pt x="1259" y="3766"/>
                              </a:lnTo>
                              <a:lnTo>
                                <a:pt x="1267" y="3763"/>
                              </a:lnTo>
                              <a:lnTo>
                                <a:pt x="1275" y="3761"/>
                              </a:lnTo>
                              <a:lnTo>
                                <a:pt x="1284" y="3761"/>
                              </a:lnTo>
                              <a:lnTo>
                                <a:pt x="1293" y="3761"/>
                              </a:lnTo>
                              <a:lnTo>
                                <a:pt x="1303" y="3762"/>
                              </a:lnTo>
                              <a:lnTo>
                                <a:pt x="1312" y="3765"/>
                              </a:lnTo>
                              <a:lnTo>
                                <a:pt x="1320" y="3767"/>
                              </a:lnTo>
                              <a:lnTo>
                                <a:pt x="1336" y="3773"/>
                              </a:lnTo>
                              <a:lnTo>
                                <a:pt x="1352" y="3779"/>
                              </a:lnTo>
                              <a:lnTo>
                                <a:pt x="1367" y="3786"/>
                              </a:lnTo>
                              <a:lnTo>
                                <a:pt x="1382" y="3791"/>
                              </a:lnTo>
                              <a:lnTo>
                                <a:pt x="1390" y="3793"/>
                              </a:lnTo>
                              <a:lnTo>
                                <a:pt x="1398" y="3793"/>
                              </a:lnTo>
                              <a:lnTo>
                                <a:pt x="1406" y="3793"/>
                              </a:lnTo>
                              <a:lnTo>
                                <a:pt x="1416" y="3790"/>
                              </a:lnTo>
                              <a:lnTo>
                                <a:pt x="1438" y="3782"/>
                              </a:lnTo>
                              <a:lnTo>
                                <a:pt x="1458" y="3771"/>
                              </a:lnTo>
                              <a:lnTo>
                                <a:pt x="1474" y="3762"/>
                              </a:lnTo>
                              <a:lnTo>
                                <a:pt x="1489" y="3750"/>
                              </a:lnTo>
                              <a:lnTo>
                                <a:pt x="1501" y="3738"/>
                              </a:lnTo>
                              <a:lnTo>
                                <a:pt x="1512" y="3723"/>
                              </a:lnTo>
                              <a:lnTo>
                                <a:pt x="1521" y="3707"/>
                              </a:lnTo>
                              <a:lnTo>
                                <a:pt x="1530" y="3689"/>
                              </a:lnTo>
                              <a:lnTo>
                                <a:pt x="1566" y="3689"/>
                              </a:lnTo>
                              <a:lnTo>
                                <a:pt x="1576" y="3670"/>
                              </a:lnTo>
                              <a:lnTo>
                                <a:pt x="1584" y="3653"/>
                              </a:lnTo>
                              <a:lnTo>
                                <a:pt x="1590" y="3637"/>
                              </a:lnTo>
                              <a:lnTo>
                                <a:pt x="1596" y="3621"/>
                              </a:lnTo>
                              <a:lnTo>
                                <a:pt x="1601" y="3605"/>
                              </a:lnTo>
                              <a:lnTo>
                                <a:pt x="1606" y="3590"/>
                              </a:lnTo>
                              <a:lnTo>
                                <a:pt x="1613" y="3576"/>
                              </a:lnTo>
                              <a:lnTo>
                                <a:pt x="1621" y="3562"/>
                              </a:lnTo>
                              <a:lnTo>
                                <a:pt x="1626" y="3552"/>
                              </a:lnTo>
                              <a:lnTo>
                                <a:pt x="1633" y="3542"/>
                              </a:lnTo>
                              <a:lnTo>
                                <a:pt x="1641" y="3536"/>
                              </a:lnTo>
                              <a:lnTo>
                                <a:pt x="1649" y="3530"/>
                              </a:lnTo>
                              <a:lnTo>
                                <a:pt x="1666" y="3521"/>
                              </a:lnTo>
                              <a:lnTo>
                                <a:pt x="1684" y="3514"/>
                              </a:lnTo>
                              <a:lnTo>
                                <a:pt x="1702" y="3508"/>
                              </a:lnTo>
                              <a:lnTo>
                                <a:pt x="1718" y="3500"/>
                              </a:lnTo>
                              <a:lnTo>
                                <a:pt x="1726" y="3494"/>
                              </a:lnTo>
                              <a:lnTo>
                                <a:pt x="1734" y="3489"/>
                              </a:lnTo>
                              <a:lnTo>
                                <a:pt x="1741" y="3481"/>
                              </a:lnTo>
                              <a:lnTo>
                                <a:pt x="1746" y="3472"/>
                              </a:lnTo>
                              <a:lnTo>
                                <a:pt x="1754" y="3458"/>
                              </a:lnTo>
                              <a:lnTo>
                                <a:pt x="1762" y="3444"/>
                              </a:lnTo>
                              <a:lnTo>
                                <a:pt x="1769" y="3426"/>
                              </a:lnTo>
                              <a:lnTo>
                                <a:pt x="1776" y="3408"/>
                              </a:lnTo>
                              <a:lnTo>
                                <a:pt x="1789" y="3366"/>
                              </a:lnTo>
                              <a:lnTo>
                                <a:pt x="1805" y="3325"/>
                              </a:lnTo>
                              <a:lnTo>
                                <a:pt x="1813" y="3305"/>
                              </a:lnTo>
                              <a:lnTo>
                                <a:pt x="1822" y="3286"/>
                              </a:lnTo>
                              <a:lnTo>
                                <a:pt x="1833" y="3270"/>
                              </a:lnTo>
                              <a:lnTo>
                                <a:pt x="1845" y="3254"/>
                              </a:lnTo>
                              <a:lnTo>
                                <a:pt x="1850" y="3248"/>
                              </a:lnTo>
                              <a:lnTo>
                                <a:pt x="1857" y="3242"/>
                              </a:lnTo>
                              <a:lnTo>
                                <a:pt x="1864" y="3237"/>
                              </a:lnTo>
                              <a:lnTo>
                                <a:pt x="1870" y="3233"/>
                              </a:lnTo>
                              <a:lnTo>
                                <a:pt x="1878" y="3229"/>
                              </a:lnTo>
                              <a:lnTo>
                                <a:pt x="1886" y="3226"/>
                              </a:lnTo>
                              <a:lnTo>
                                <a:pt x="1894" y="3225"/>
                              </a:lnTo>
                              <a:lnTo>
                                <a:pt x="1904" y="3225"/>
                              </a:lnTo>
                              <a:lnTo>
                                <a:pt x="1920" y="3225"/>
                              </a:lnTo>
                              <a:lnTo>
                                <a:pt x="1934" y="3229"/>
                              </a:lnTo>
                              <a:lnTo>
                                <a:pt x="1948" y="3233"/>
                              </a:lnTo>
                              <a:lnTo>
                                <a:pt x="1961" y="3237"/>
                              </a:lnTo>
                              <a:lnTo>
                                <a:pt x="1986" y="3248"/>
                              </a:lnTo>
                              <a:lnTo>
                                <a:pt x="2006" y="3254"/>
                              </a:lnTo>
                              <a:lnTo>
                                <a:pt x="2109" y="3254"/>
                              </a:lnTo>
                              <a:lnTo>
                                <a:pt x="2125" y="3266"/>
                              </a:lnTo>
                              <a:lnTo>
                                <a:pt x="2141" y="3277"/>
                              </a:lnTo>
                              <a:lnTo>
                                <a:pt x="2158" y="3284"/>
                              </a:lnTo>
                              <a:lnTo>
                                <a:pt x="2177" y="3289"/>
                              </a:lnTo>
                              <a:lnTo>
                                <a:pt x="2195" y="3293"/>
                              </a:lnTo>
                              <a:lnTo>
                                <a:pt x="2215" y="3296"/>
                              </a:lnTo>
                              <a:lnTo>
                                <a:pt x="2237" y="3297"/>
                              </a:lnTo>
                              <a:lnTo>
                                <a:pt x="2259" y="3297"/>
                              </a:lnTo>
                              <a:lnTo>
                                <a:pt x="2275" y="3297"/>
                              </a:lnTo>
                              <a:lnTo>
                                <a:pt x="2291" y="3300"/>
                              </a:lnTo>
                              <a:lnTo>
                                <a:pt x="2305" y="3304"/>
                              </a:lnTo>
                              <a:lnTo>
                                <a:pt x="2318" y="3308"/>
                              </a:lnTo>
                              <a:lnTo>
                                <a:pt x="2329" y="3313"/>
                              </a:lnTo>
                              <a:lnTo>
                                <a:pt x="2339" y="3320"/>
                              </a:lnTo>
                              <a:lnTo>
                                <a:pt x="2350" y="3326"/>
                              </a:lnTo>
                              <a:lnTo>
                                <a:pt x="2359" y="3333"/>
                              </a:lnTo>
                              <a:lnTo>
                                <a:pt x="2379" y="3346"/>
                              </a:lnTo>
                              <a:lnTo>
                                <a:pt x="2399" y="3358"/>
                              </a:lnTo>
                              <a:lnTo>
                                <a:pt x="2410" y="3362"/>
                              </a:lnTo>
                              <a:lnTo>
                                <a:pt x="2423" y="3366"/>
                              </a:lnTo>
                              <a:lnTo>
                                <a:pt x="2437" y="3368"/>
                              </a:lnTo>
                              <a:lnTo>
                                <a:pt x="2451" y="3369"/>
                              </a:lnTo>
                              <a:lnTo>
                                <a:pt x="2461" y="3368"/>
                              </a:lnTo>
                              <a:lnTo>
                                <a:pt x="2470" y="3365"/>
                              </a:lnTo>
                              <a:lnTo>
                                <a:pt x="2479" y="3361"/>
                              </a:lnTo>
                              <a:lnTo>
                                <a:pt x="2487" y="3356"/>
                              </a:lnTo>
                              <a:lnTo>
                                <a:pt x="2505" y="3341"/>
                              </a:lnTo>
                              <a:lnTo>
                                <a:pt x="2521" y="3324"/>
                              </a:lnTo>
                              <a:lnTo>
                                <a:pt x="2530" y="3316"/>
                              </a:lnTo>
                              <a:lnTo>
                                <a:pt x="2538" y="3308"/>
                              </a:lnTo>
                              <a:lnTo>
                                <a:pt x="2547" y="3300"/>
                              </a:lnTo>
                              <a:lnTo>
                                <a:pt x="2558" y="3293"/>
                              </a:lnTo>
                              <a:lnTo>
                                <a:pt x="2569" y="3288"/>
                              </a:lnTo>
                              <a:lnTo>
                                <a:pt x="2581" y="3282"/>
                              </a:lnTo>
                              <a:lnTo>
                                <a:pt x="2594" y="3280"/>
                              </a:lnTo>
                              <a:lnTo>
                                <a:pt x="2609" y="3278"/>
                              </a:lnTo>
                              <a:lnTo>
                                <a:pt x="2615" y="3280"/>
                              </a:lnTo>
                              <a:lnTo>
                                <a:pt x="2623" y="3281"/>
                              </a:lnTo>
                              <a:lnTo>
                                <a:pt x="2630" y="3284"/>
                              </a:lnTo>
                              <a:lnTo>
                                <a:pt x="2635" y="3288"/>
                              </a:lnTo>
                              <a:lnTo>
                                <a:pt x="2647" y="3296"/>
                              </a:lnTo>
                              <a:lnTo>
                                <a:pt x="2659" y="3306"/>
                              </a:lnTo>
                              <a:lnTo>
                                <a:pt x="2671" y="3316"/>
                              </a:lnTo>
                              <a:lnTo>
                                <a:pt x="2682" y="3325"/>
                              </a:lnTo>
                              <a:lnTo>
                                <a:pt x="2689" y="3328"/>
                              </a:lnTo>
                              <a:lnTo>
                                <a:pt x="2695" y="3330"/>
                              </a:lnTo>
                              <a:lnTo>
                                <a:pt x="2703" y="3333"/>
                              </a:lnTo>
                              <a:lnTo>
                                <a:pt x="2710" y="3333"/>
                              </a:lnTo>
                              <a:lnTo>
                                <a:pt x="2711" y="3324"/>
                              </a:lnTo>
                              <a:lnTo>
                                <a:pt x="2713" y="3316"/>
                              </a:lnTo>
                              <a:lnTo>
                                <a:pt x="2715" y="3308"/>
                              </a:lnTo>
                              <a:lnTo>
                                <a:pt x="2719" y="3301"/>
                              </a:lnTo>
                              <a:lnTo>
                                <a:pt x="2725" y="3294"/>
                              </a:lnTo>
                              <a:lnTo>
                                <a:pt x="2730" y="3289"/>
                              </a:lnTo>
                              <a:lnTo>
                                <a:pt x="2737" y="3284"/>
                              </a:lnTo>
                              <a:lnTo>
                                <a:pt x="2743" y="3280"/>
                              </a:lnTo>
                              <a:lnTo>
                                <a:pt x="2759" y="3270"/>
                              </a:lnTo>
                              <a:lnTo>
                                <a:pt x="2777" y="3264"/>
                              </a:lnTo>
                              <a:lnTo>
                                <a:pt x="2795" y="3257"/>
                              </a:lnTo>
                              <a:lnTo>
                                <a:pt x="2814" y="3250"/>
                              </a:lnTo>
                              <a:lnTo>
                                <a:pt x="2833" y="3244"/>
                              </a:lnTo>
                              <a:lnTo>
                                <a:pt x="2850" y="3237"/>
                              </a:lnTo>
                              <a:lnTo>
                                <a:pt x="2858" y="3232"/>
                              </a:lnTo>
                              <a:lnTo>
                                <a:pt x="2866" y="3228"/>
                              </a:lnTo>
                              <a:lnTo>
                                <a:pt x="2874" y="3222"/>
                              </a:lnTo>
                              <a:lnTo>
                                <a:pt x="2881" y="3217"/>
                              </a:lnTo>
                              <a:lnTo>
                                <a:pt x="2887" y="3210"/>
                              </a:lnTo>
                              <a:lnTo>
                                <a:pt x="2893" y="3204"/>
                              </a:lnTo>
                              <a:lnTo>
                                <a:pt x="2897" y="3197"/>
                              </a:lnTo>
                              <a:lnTo>
                                <a:pt x="2901" y="3188"/>
                              </a:lnTo>
                              <a:lnTo>
                                <a:pt x="2903" y="3180"/>
                              </a:lnTo>
                              <a:lnTo>
                                <a:pt x="2904" y="3169"/>
                              </a:lnTo>
                              <a:lnTo>
                                <a:pt x="2904" y="3158"/>
                              </a:lnTo>
                              <a:lnTo>
                                <a:pt x="2903" y="3146"/>
                              </a:lnTo>
                              <a:lnTo>
                                <a:pt x="2886" y="3145"/>
                              </a:lnTo>
                              <a:lnTo>
                                <a:pt x="2869" y="3142"/>
                              </a:lnTo>
                              <a:lnTo>
                                <a:pt x="2854" y="3138"/>
                              </a:lnTo>
                              <a:lnTo>
                                <a:pt x="2839" y="3132"/>
                              </a:lnTo>
                              <a:lnTo>
                                <a:pt x="2826" y="3124"/>
                              </a:lnTo>
                              <a:lnTo>
                                <a:pt x="2813" y="3114"/>
                              </a:lnTo>
                              <a:lnTo>
                                <a:pt x="2802" y="3104"/>
                              </a:lnTo>
                              <a:lnTo>
                                <a:pt x="2791" y="3092"/>
                              </a:lnTo>
                              <a:lnTo>
                                <a:pt x="2783" y="3078"/>
                              </a:lnTo>
                              <a:lnTo>
                                <a:pt x="2775" y="3064"/>
                              </a:lnTo>
                              <a:lnTo>
                                <a:pt x="2769" y="3048"/>
                              </a:lnTo>
                              <a:lnTo>
                                <a:pt x="2762" y="3032"/>
                              </a:lnTo>
                              <a:lnTo>
                                <a:pt x="2758" y="3015"/>
                              </a:lnTo>
                              <a:lnTo>
                                <a:pt x="2755" y="2997"/>
                              </a:lnTo>
                              <a:lnTo>
                                <a:pt x="2753" y="2979"/>
                              </a:lnTo>
                              <a:lnTo>
                                <a:pt x="2753" y="2960"/>
                              </a:lnTo>
                              <a:lnTo>
                                <a:pt x="2753" y="296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1" name="Freeform 8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73313" y="4162425"/>
                          <a:ext cx="565150" cy="649288"/>
                        </a:xfrm>
                        <a:custGeom>
                          <a:avLst/>
                          <a:gdLst>
                            <a:gd name="T0" fmla="*/ 542 w 1162"/>
                            <a:gd name="T1" fmla="*/ 141 h 1338"/>
                            <a:gd name="T2" fmla="*/ 494 w 1162"/>
                            <a:gd name="T3" fmla="*/ 97 h 1338"/>
                            <a:gd name="T4" fmla="*/ 460 w 1162"/>
                            <a:gd name="T5" fmla="*/ 95 h 1338"/>
                            <a:gd name="T6" fmla="*/ 450 w 1162"/>
                            <a:gd name="T7" fmla="*/ 41 h 1338"/>
                            <a:gd name="T8" fmla="*/ 417 w 1162"/>
                            <a:gd name="T9" fmla="*/ 4 h 1338"/>
                            <a:gd name="T10" fmla="*/ 310 w 1162"/>
                            <a:gd name="T11" fmla="*/ 5 h 1338"/>
                            <a:gd name="T12" fmla="*/ 261 w 1162"/>
                            <a:gd name="T13" fmla="*/ 1 h 1338"/>
                            <a:gd name="T14" fmla="*/ 263 w 1162"/>
                            <a:gd name="T15" fmla="*/ 39 h 1338"/>
                            <a:gd name="T16" fmla="*/ 269 w 1162"/>
                            <a:gd name="T17" fmla="*/ 104 h 1338"/>
                            <a:gd name="T18" fmla="*/ 240 w 1162"/>
                            <a:gd name="T19" fmla="*/ 125 h 1338"/>
                            <a:gd name="T20" fmla="*/ 253 w 1162"/>
                            <a:gd name="T21" fmla="*/ 153 h 1338"/>
                            <a:gd name="T22" fmla="*/ 309 w 1162"/>
                            <a:gd name="T23" fmla="*/ 201 h 1338"/>
                            <a:gd name="T24" fmla="*/ 362 w 1162"/>
                            <a:gd name="T25" fmla="*/ 245 h 1338"/>
                            <a:gd name="T26" fmla="*/ 365 w 1162"/>
                            <a:gd name="T27" fmla="*/ 285 h 1338"/>
                            <a:gd name="T28" fmla="*/ 326 w 1162"/>
                            <a:gd name="T29" fmla="*/ 337 h 1338"/>
                            <a:gd name="T30" fmla="*/ 260 w 1162"/>
                            <a:gd name="T31" fmla="*/ 384 h 1338"/>
                            <a:gd name="T32" fmla="*/ 240 w 1162"/>
                            <a:gd name="T33" fmla="*/ 433 h 1338"/>
                            <a:gd name="T34" fmla="*/ 216 w 1162"/>
                            <a:gd name="T35" fmla="*/ 569 h 1338"/>
                            <a:gd name="T36" fmla="*/ 168 w 1162"/>
                            <a:gd name="T37" fmla="*/ 633 h 1338"/>
                            <a:gd name="T38" fmla="*/ 127 w 1162"/>
                            <a:gd name="T39" fmla="*/ 833 h 1338"/>
                            <a:gd name="T40" fmla="*/ 95 w 1162"/>
                            <a:gd name="T41" fmla="*/ 966 h 1338"/>
                            <a:gd name="T42" fmla="*/ 15 w 1162"/>
                            <a:gd name="T43" fmla="*/ 1011 h 1338"/>
                            <a:gd name="T44" fmla="*/ 0 w 1162"/>
                            <a:gd name="T45" fmla="*/ 1050 h 1338"/>
                            <a:gd name="T46" fmla="*/ 17 w 1162"/>
                            <a:gd name="T47" fmla="*/ 1083 h 1338"/>
                            <a:gd name="T48" fmla="*/ 69 w 1162"/>
                            <a:gd name="T49" fmla="*/ 1113 h 1338"/>
                            <a:gd name="T50" fmla="*/ 99 w 1162"/>
                            <a:gd name="T51" fmla="*/ 1177 h 1338"/>
                            <a:gd name="T52" fmla="*/ 153 w 1162"/>
                            <a:gd name="T53" fmla="*/ 1195 h 1338"/>
                            <a:gd name="T54" fmla="*/ 203 w 1162"/>
                            <a:gd name="T55" fmla="*/ 1207 h 1338"/>
                            <a:gd name="T56" fmla="*/ 229 w 1162"/>
                            <a:gd name="T57" fmla="*/ 1238 h 1338"/>
                            <a:gd name="T58" fmla="*/ 275 w 1162"/>
                            <a:gd name="T59" fmla="*/ 1266 h 1338"/>
                            <a:gd name="T60" fmla="*/ 273 w 1162"/>
                            <a:gd name="T61" fmla="*/ 1315 h 1338"/>
                            <a:gd name="T62" fmla="*/ 322 w 1162"/>
                            <a:gd name="T63" fmla="*/ 1333 h 1338"/>
                            <a:gd name="T64" fmla="*/ 356 w 1162"/>
                            <a:gd name="T65" fmla="*/ 1322 h 1338"/>
                            <a:gd name="T66" fmla="*/ 388 w 1162"/>
                            <a:gd name="T67" fmla="*/ 1239 h 1338"/>
                            <a:gd name="T68" fmla="*/ 432 w 1162"/>
                            <a:gd name="T69" fmla="*/ 1195 h 1338"/>
                            <a:gd name="T70" fmla="*/ 482 w 1162"/>
                            <a:gd name="T71" fmla="*/ 1194 h 1338"/>
                            <a:gd name="T72" fmla="*/ 544 w 1162"/>
                            <a:gd name="T73" fmla="*/ 1119 h 1338"/>
                            <a:gd name="T74" fmla="*/ 586 w 1162"/>
                            <a:gd name="T75" fmla="*/ 1090 h 1338"/>
                            <a:gd name="T76" fmla="*/ 658 w 1162"/>
                            <a:gd name="T77" fmla="*/ 1101 h 1338"/>
                            <a:gd name="T78" fmla="*/ 684 w 1162"/>
                            <a:gd name="T79" fmla="*/ 1045 h 1338"/>
                            <a:gd name="T80" fmla="*/ 716 w 1162"/>
                            <a:gd name="T81" fmla="*/ 1006 h 1338"/>
                            <a:gd name="T82" fmla="*/ 794 w 1162"/>
                            <a:gd name="T83" fmla="*/ 989 h 1338"/>
                            <a:gd name="T84" fmla="*/ 836 w 1162"/>
                            <a:gd name="T85" fmla="*/ 949 h 1338"/>
                            <a:gd name="T86" fmla="*/ 834 w 1162"/>
                            <a:gd name="T87" fmla="*/ 898 h 1338"/>
                            <a:gd name="T88" fmla="*/ 818 w 1162"/>
                            <a:gd name="T89" fmla="*/ 861 h 1338"/>
                            <a:gd name="T90" fmla="*/ 844 w 1162"/>
                            <a:gd name="T91" fmla="*/ 822 h 1338"/>
                            <a:gd name="T92" fmla="*/ 854 w 1162"/>
                            <a:gd name="T93" fmla="*/ 788 h 1338"/>
                            <a:gd name="T94" fmla="*/ 830 w 1162"/>
                            <a:gd name="T95" fmla="*/ 736 h 1338"/>
                            <a:gd name="T96" fmla="*/ 820 w 1162"/>
                            <a:gd name="T97" fmla="*/ 676 h 1338"/>
                            <a:gd name="T98" fmla="*/ 858 w 1162"/>
                            <a:gd name="T99" fmla="*/ 637 h 1338"/>
                            <a:gd name="T100" fmla="*/ 937 w 1162"/>
                            <a:gd name="T101" fmla="*/ 612 h 1338"/>
                            <a:gd name="T102" fmla="*/ 1021 w 1162"/>
                            <a:gd name="T103" fmla="*/ 506 h 1338"/>
                            <a:gd name="T104" fmla="*/ 1114 w 1162"/>
                            <a:gd name="T105" fmla="*/ 328 h 1338"/>
                            <a:gd name="T106" fmla="*/ 1131 w 1162"/>
                            <a:gd name="T107" fmla="*/ 235 h 1338"/>
                            <a:gd name="T108" fmla="*/ 1055 w 1162"/>
                            <a:gd name="T109" fmla="*/ 232 h 1338"/>
                            <a:gd name="T110" fmla="*/ 909 w 1162"/>
                            <a:gd name="T111" fmla="*/ 159 h 1338"/>
                            <a:gd name="T112" fmla="*/ 830 w 1162"/>
                            <a:gd name="T113" fmla="*/ 139 h 1338"/>
                            <a:gd name="T114" fmla="*/ 781 w 1162"/>
                            <a:gd name="T115" fmla="*/ 159 h 1338"/>
                            <a:gd name="T116" fmla="*/ 589 w 1162"/>
                            <a:gd name="T117" fmla="*/ 156 h 1338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1162"/>
                            <a:gd name="T178" fmla="*/ 0 h 1338"/>
                            <a:gd name="T179" fmla="*/ 1162 w 1162"/>
                            <a:gd name="T180" fmla="*/ 1338 h 1338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1162" h="1338">
                              <a:moveTo>
                                <a:pt x="589" y="163"/>
                              </a:moveTo>
                              <a:lnTo>
                                <a:pt x="578" y="161"/>
                              </a:lnTo>
                              <a:lnTo>
                                <a:pt x="569" y="160"/>
                              </a:lnTo>
                              <a:lnTo>
                                <a:pt x="561" y="156"/>
                              </a:lnTo>
                              <a:lnTo>
                                <a:pt x="554" y="152"/>
                              </a:lnTo>
                              <a:lnTo>
                                <a:pt x="542" y="141"/>
                              </a:lnTo>
                              <a:lnTo>
                                <a:pt x="532" y="129"/>
                              </a:lnTo>
                              <a:lnTo>
                                <a:pt x="522" y="117"/>
                              </a:lnTo>
                              <a:lnTo>
                                <a:pt x="513" y="107"/>
                              </a:lnTo>
                              <a:lnTo>
                                <a:pt x="508" y="103"/>
                              </a:lnTo>
                              <a:lnTo>
                                <a:pt x="501" y="99"/>
                              </a:lnTo>
                              <a:lnTo>
                                <a:pt x="494" y="97"/>
                              </a:lnTo>
                              <a:lnTo>
                                <a:pt x="488" y="96"/>
                              </a:lnTo>
                              <a:lnTo>
                                <a:pt x="480" y="96"/>
                              </a:lnTo>
                              <a:lnTo>
                                <a:pt x="477" y="96"/>
                              </a:lnTo>
                              <a:lnTo>
                                <a:pt x="474" y="96"/>
                              </a:lnTo>
                              <a:lnTo>
                                <a:pt x="464" y="96"/>
                              </a:lnTo>
                              <a:lnTo>
                                <a:pt x="460" y="95"/>
                              </a:lnTo>
                              <a:lnTo>
                                <a:pt x="456" y="91"/>
                              </a:lnTo>
                              <a:lnTo>
                                <a:pt x="454" y="87"/>
                              </a:lnTo>
                              <a:lnTo>
                                <a:pt x="453" y="80"/>
                              </a:lnTo>
                              <a:lnTo>
                                <a:pt x="452" y="65"/>
                              </a:lnTo>
                              <a:lnTo>
                                <a:pt x="452" y="55"/>
                              </a:lnTo>
                              <a:lnTo>
                                <a:pt x="450" y="41"/>
                              </a:lnTo>
                              <a:lnTo>
                                <a:pt x="448" y="31"/>
                              </a:lnTo>
                              <a:lnTo>
                                <a:pt x="444" y="23"/>
                              </a:lnTo>
                              <a:lnTo>
                                <a:pt x="440" y="16"/>
                              </a:lnTo>
                              <a:lnTo>
                                <a:pt x="433" y="11"/>
                              </a:lnTo>
                              <a:lnTo>
                                <a:pt x="425" y="7"/>
                              </a:lnTo>
                              <a:lnTo>
                                <a:pt x="417" y="4"/>
                              </a:lnTo>
                              <a:lnTo>
                                <a:pt x="409" y="3"/>
                              </a:lnTo>
                              <a:lnTo>
                                <a:pt x="370" y="3"/>
                              </a:lnTo>
                              <a:lnTo>
                                <a:pt x="330" y="5"/>
                              </a:lnTo>
                              <a:lnTo>
                                <a:pt x="321" y="5"/>
                              </a:lnTo>
                              <a:lnTo>
                                <a:pt x="316" y="5"/>
                              </a:lnTo>
                              <a:lnTo>
                                <a:pt x="310" y="5"/>
                              </a:lnTo>
                              <a:lnTo>
                                <a:pt x="301" y="5"/>
                              </a:lnTo>
                              <a:lnTo>
                                <a:pt x="289" y="4"/>
                              </a:lnTo>
                              <a:lnTo>
                                <a:pt x="275" y="1"/>
                              </a:lnTo>
                              <a:lnTo>
                                <a:pt x="269" y="0"/>
                              </a:lnTo>
                              <a:lnTo>
                                <a:pt x="264" y="1"/>
                              </a:lnTo>
                              <a:lnTo>
                                <a:pt x="261" y="1"/>
                              </a:lnTo>
                              <a:lnTo>
                                <a:pt x="260" y="3"/>
                              </a:lnTo>
                              <a:lnTo>
                                <a:pt x="259" y="4"/>
                              </a:lnTo>
                              <a:lnTo>
                                <a:pt x="259" y="5"/>
                              </a:lnTo>
                              <a:lnTo>
                                <a:pt x="259" y="19"/>
                              </a:lnTo>
                              <a:lnTo>
                                <a:pt x="260" y="29"/>
                              </a:lnTo>
                              <a:lnTo>
                                <a:pt x="263" y="39"/>
                              </a:lnTo>
                              <a:lnTo>
                                <a:pt x="264" y="49"/>
                              </a:lnTo>
                              <a:lnTo>
                                <a:pt x="267" y="59"/>
                              </a:lnTo>
                              <a:lnTo>
                                <a:pt x="269" y="69"/>
                              </a:lnTo>
                              <a:lnTo>
                                <a:pt x="271" y="81"/>
                              </a:lnTo>
                              <a:lnTo>
                                <a:pt x="271" y="96"/>
                              </a:lnTo>
                              <a:lnTo>
                                <a:pt x="269" y="104"/>
                              </a:lnTo>
                              <a:lnTo>
                                <a:pt x="267" y="111"/>
                              </a:lnTo>
                              <a:lnTo>
                                <a:pt x="263" y="116"/>
                              </a:lnTo>
                              <a:lnTo>
                                <a:pt x="257" y="120"/>
                              </a:lnTo>
                              <a:lnTo>
                                <a:pt x="251" y="123"/>
                              </a:lnTo>
                              <a:lnTo>
                                <a:pt x="245" y="125"/>
                              </a:lnTo>
                              <a:lnTo>
                                <a:pt x="240" y="125"/>
                              </a:lnTo>
                              <a:lnTo>
                                <a:pt x="235" y="127"/>
                              </a:lnTo>
                              <a:lnTo>
                                <a:pt x="247" y="127"/>
                              </a:lnTo>
                              <a:lnTo>
                                <a:pt x="248" y="133"/>
                              </a:lnTo>
                              <a:lnTo>
                                <a:pt x="249" y="141"/>
                              </a:lnTo>
                              <a:lnTo>
                                <a:pt x="251" y="148"/>
                              </a:lnTo>
                              <a:lnTo>
                                <a:pt x="253" y="153"/>
                              </a:lnTo>
                              <a:lnTo>
                                <a:pt x="260" y="164"/>
                              </a:lnTo>
                              <a:lnTo>
                                <a:pt x="268" y="173"/>
                              </a:lnTo>
                              <a:lnTo>
                                <a:pt x="277" y="181"/>
                              </a:lnTo>
                              <a:lnTo>
                                <a:pt x="288" y="188"/>
                              </a:lnTo>
                              <a:lnTo>
                                <a:pt x="298" y="195"/>
                              </a:lnTo>
                              <a:lnTo>
                                <a:pt x="309" y="201"/>
                              </a:lnTo>
                              <a:lnTo>
                                <a:pt x="320" y="207"/>
                              </a:lnTo>
                              <a:lnTo>
                                <a:pt x="330" y="213"/>
                              </a:lnTo>
                              <a:lnTo>
                                <a:pt x="340" y="220"/>
                              </a:lnTo>
                              <a:lnTo>
                                <a:pt x="349" y="227"/>
                              </a:lnTo>
                              <a:lnTo>
                                <a:pt x="356" y="236"/>
                              </a:lnTo>
                              <a:lnTo>
                                <a:pt x="362" y="245"/>
                              </a:lnTo>
                              <a:lnTo>
                                <a:pt x="364" y="251"/>
                              </a:lnTo>
                              <a:lnTo>
                                <a:pt x="365" y="257"/>
                              </a:lnTo>
                              <a:lnTo>
                                <a:pt x="366" y="264"/>
                              </a:lnTo>
                              <a:lnTo>
                                <a:pt x="366" y="271"/>
                              </a:lnTo>
                              <a:lnTo>
                                <a:pt x="366" y="279"/>
                              </a:lnTo>
                              <a:lnTo>
                                <a:pt x="365" y="285"/>
                              </a:lnTo>
                              <a:lnTo>
                                <a:pt x="364" y="292"/>
                              </a:lnTo>
                              <a:lnTo>
                                <a:pt x="361" y="299"/>
                              </a:lnTo>
                              <a:lnTo>
                                <a:pt x="356" y="309"/>
                              </a:lnTo>
                              <a:lnTo>
                                <a:pt x="346" y="320"/>
                              </a:lnTo>
                              <a:lnTo>
                                <a:pt x="337" y="329"/>
                              </a:lnTo>
                              <a:lnTo>
                                <a:pt x="326" y="337"/>
                              </a:lnTo>
                              <a:lnTo>
                                <a:pt x="316" y="345"/>
                              </a:lnTo>
                              <a:lnTo>
                                <a:pt x="304" y="352"/>
                              </a:lnTo>
                              <a:lnTo>
                                <a:pt x="292" y="360"/>
                              </a:lnTo>
                              <a:lnTo>
                                <a:pt x="280" y="366"/>
                              </a:lnTo>
                              <a:lnTo>
                                <a:pt x="269" y="376"/>
                              </a:lnTo>
                              <a:lnTo>
                                <a:pt x="260" y="384"/>
                              </a:lnTo>
                              <a:lnTo>
                                <a:pt x="252" y="394"/>
                              </a:lnTo>
                              <a:lnTo>
                                <a:pt x="245" y="405"/>
                              </a:lnTo>
                              <a:lnTo>
                                <a:pt x="244" y="412"/>
                              </a:lnTo>
                              <a:lnTo>
                                <a:pt x="241" y="418"/>
                              </a:lnTo>
                              <a:lnTo>
                                <a:pt x="241" y="425"/>
                              </a:lnTo>
                              <a:lnTo>
                                <a:pt x="240" y="433"/>
                              </a:lnTo>
                              <a:lnTo>
                                <a:pt x="240" y="464"/>
                              </a:lnTo>
                              <a:lnTo>
                                <a:pt x="240" y="492"/>
                              </a:lnTo>
                              <a:lnTo>
                                <a:pt x="240" y="521"/>
                              </a:lnTo>
                              <a:lnTo>
                                <a:pt x="240" y="554"/>
                              </a:lnTo>
                              <a:lnTo>
                                <a:pt x="223" y="566"/>
                              </a:lnTo>
                              <a:lnTo>
                                <a:pt x="216" y="569"/>
                              </a:lnTo>
                              <a:lnTo>
                                <a:pt x="208" y="573"/>
                              </a:lnTo>
                              <a:lnTo>
                                <a:pt x="203" y="578"/>
                              </a:lnTo>
                              <a:lnTo>
                                <a:pt x="196" y="584"/>
                              </a:lnTo>
                              <a:lnTo>
                                <a:pt x="185" y="598"/>
                              </a:lnTo>
                              <a:lnTo>
                                <a:pt x="176" y="614"/>
                              </a:lnTo>
                              <a:lnTo>
                                <a:pt x="168" y="633"/>
                              </a:lnTo>
                              <a:lnTo>
                                <a:pt x="160" y="653"/>
                              </a:lnTo>
                              <a:lnTo>
                                <a:pt x="155" y="676"/>
                              </a:lnTo>
                              <a:lnTo>
                                <a:pt x="149" y="698"/>
                              </a:lnTo>
                              <a:lnTo>
                                <a:pt x="140" y="745"/>
                              </a:lnTo>
                              <a:lnTo>
                                <a:pt x="133" y="792"/>
                              </a:lnTo>
                              <a:lnTo>
                                <a:pt x="127" y="833"/>
                              </a:lnTo>
                              <a:lnTo>
                                <a:pt x="120" y="866"/>
                              </a:lnTo>
                              <a:lnTo>
                                <a:pt x="115" y="894"/>
                              </a:lnTo>
                              <a:lnTo>
                                <a:pt x="107" y="926"/>
                              </a:lnTo>
                              <a:lnTo>
                                <a:pt x="103" y="941"/>
                              </a:lnTo>
                              <a:lnTo>
                                <a:pt x="99" y="955"/>
                              </a:lnTo>
                              <a:lnTo>
                                <a:pt x="95" y="966"/>
                              </a:lnTo>
                              <a:lnTo>
                                <a:pt x="89" y="975"/>
                              </a:lnTo>
                              <a:lnTo>
                                <a:pt x="63" y="987"/>
                              </a:lnTo>
                              <a:lnTo>
                                <a:pt x="33" y="999"/>
                              </a:lnTo>
                              <a:lnTo>
                                <a:pt x="27" y="1003"/>
                              </a:lnTo>
                              <a:lnTo>
                                <a:pt x="20" y="1006"/>
                              </a:lnTo>
                              <a:lnTo>
                                <a:pt x="15" y="1011"/>
                              </a:lnTo>
                              <a:lnTo>
                                <a:pt x="9" y="1015"/>
                              </a:lnTo>
                              <a:lnTo>
                                <a:pt x="5" y="1021"/>
                              </a:lnTo>
                              <a:lnTo>
                                <a:pt x="3" y="1027"/>
                              </a:lnTo>
                              <a:lnTo>
                                <a:pt x="0" y="1034"/>
                              </a:lnTo>
                              <a:lnTo>
                                <a:pt x="0" y="1041"/>
                              </a:lnTo>
                              <a:lnTo>
                                <a:pt x="0" y="1050"/>
                              </a:lnTo>
                              <a:lnTo>
                                <a:pt x="1" y="1058"/>
                              </a:lnTo>
                              <a:lnTo>
                                <a:pt x="3" y="1065"/>
                              </a:lnTo>
                              <a:lnTo>
                                <a:pt x="5" y="1070"/>
                              </a:lnTo>
                              <a:lnTo>
                                <a:pt x="9" y="1075"/>
                              </a:lnTo>
                              <a:lnTo>
                                <a:pt x="12" y="1079"/>
                              </a:lnTo>
                              <a:lnTo>
                                <a:pt x="17" y="1083"/>
                              </a:lnTo>
                              <a:lnTo>
                                <a:pt x="21" y="1086"/>
                              </a:lnTo>
                              <a:lnTo>
                                <a:pt x="32" y="1091"/>
                              </a:lnTo>
                              <a:lnTo>
                                <a:pt x="43" y="1094"/>
                              </a:lnTo>
                              <a:lnTo>
                                <a:pt x="55" y="1095"/>
                              </a:lnTo>
                              <a:lnTo>
                                <a:pt x="65" y="1095"/>
                              </a:lnTo>
                              <a:lnTo>
                                <a:pt x="69" y="1113"/>
                              </a:lnTo>
                              <a:lnTo>
                                <a:pt x="73" y="1130"/>
                              </a:lnTo>
                              <a:lnTo>
                                <a:pt x="79" y="1146"/>
                              </a:lnTo>
                              <a:lnTo>
                                <a:pt x="85" y="1159"/>
                              </a:lnTo>
                              <a:lnTo>
                                <a:pt x="89" y="1166"/>
                              </a:lnTo>
                              <a:lnTo>
                                <a:pt x="95" y="1171"/>
                              </a:lnTo>
                              <a:lnTo>
                                <a:pt x="99" y="1177"/>
                              </a:lnTo>
                              <a:lnTo>
                                <a:pt x="105" y="1181"/>
                              </a:lnTo>
                              <a:lnTo>
                                <a:pt x="111" y="1185"/>
                              </a:lnTo>
                              <a:lnTo>
                                <a:pt x="117" y="1189"/>
                              </a:lnTo>
                              <a:lnTo>
                                <a:pt x="124" y="1190"/>
                              </a:lnTo>
                              <a:lnTo>
                                <a:pt x="132" y="1191"/>
                              </a:lnTo>
                              <a:lnTo>
                                <a:pt x="153" y="1195"/>
                              </a:lnTo>
                              <a:lnTo>
                                <a:pt x="175" y="1197"/>
                              </a:lnTo>
                              <a:lnTo>
                                <a:pt x="185" y="1198"/>
                              </a:lnTo>
                              <a:lnTo>
                                <a:pt x="193" y="1201"/>
                              </a:lnTo>
                              <a:lnTo>
                                <a:pt x="197" y="1202"/>
                              </a:lnTo>
                              <a:lnTo>
                                <a:pt x="200" y="1205"/>
                              </a:lnTo>
                              <a:lnTo>
                                <a:pt x="203" y="1207"/>
                              </a:lnTo>
                              <a:lnTo>
                                <a:pt x="204" y="1210"/>
                              </a:lnTo>
                              <a:lnTo>
                                <a:pt x="211" y="1225"/>
                              </a:lnTo>
                              <a:lnTo>
                                <a:pt x="215" y="1233"/>
                              </a:lnTo>
                              <a:lnTo>
                                <a:pt x="219" y="1237"/>
                              </a:lnTo>
                              <a:lnTo>
                                <a:pt x="223" y="1238"/>
                              </a:lnTo>
                              <a:lnTo>
                                <a:pt x="229" y="1238"/>
                              </a:lnTo>
                              <a:lnTo>
                                <a:pt x="237" y="1239"/>
                              </a:lnTo>
                              <a:lnTo>
                                <a:pt x="249" y="1243"/>
                              </a:lnTo>
                              <a:lnTo>
                                <a:pt x="264" y="1253"/>
                              </a:lnTo>
                              <a:lnTo>
                                <a:pt x="269" y="1257"/>
                              </a:lnTo>
                              <a:lnTo>
                                <a:pt x="272" y="1261"/>
                              </a:lnTo>
                              <a:lnTo>
                                <a:pt x="275" y="1266"/>
                              </a:lnTo>
                              <a:lnTo>
                                <a:pt x="275" y="1273"/>
                              </a:lnTo>
                              <a:lnTo>
                                <a:pt x="273" y="1285"/>
                              </a:lnTo>
                              <a:lnTo>
                                <a:pt x="272" y="1298"/>
                              </a:lnTo>
                              <a:lnTo>
                                <a:pt x="272" y="1305"/>
                              </a:lnTo>
                              <a:lnTo>
                                <a:pt x="272" y="1310"/>
                              </a:lnTo>
                              <a:lnTo>
                                <a:pt x="273" y="1315"/>
                              </a:lnTo>
                              <a:lnTo>
                                <a:pt x="276" y="1321"/>
                              </a:lnTo>
                              <a:lnTo>
                                <a:pt x="281" y="1325"/>
                              </a:lnTo>
                              <a:lnTo>
                                <a:pt x="287" y="1327"/>
                              </a:lnTo>
                              <a:lnTo>
                                <a:pt x="296" y="1330"/>
                              </a:lnTo>
                              <a:lnTo>
                                <a:pt x="306" y="1330"/>
                              </a:lnTo>
                              <a:lnTo>
                                <a:pt x="322" y="1333"/>
                              </a:lnTo>
                              <a:lnTo>
                                <a:pt x="336" y="1337"/>
                              </a:lnTo>
                              <a:lnTo>
                                <a:pt x="341" y="1338"/>
                              </a:lnTo>
                              <a:lnTo>
                                <a:pt x="345" y="1338"/>
                              </a:lnTo>
                              <a:lnTo>
                                <a:pt x="350" y="1335"/>
                              </a:lnTo>
                              <a:lnTo>
                                <a:pt x="354" y="1330"/>
                              </a:lnTo>
                              <a:lnTo>
                                <a:pt x="356" y="1322"/>
                              </a:lnTo>
                              <a:lnTo>
                                <a:pt x="357" y="1313"/>
                              </a:lnTo>
                              <a:lnTo>
                                <a:pt x="358" y="1303"/>
                              </a:lnTo>
                              <a:lnTo>
                                <a:pt x="362" y="1293"/>
                              </a:lnTo>
                              <a:lnTo>
                                <a:pt x="370" y="1271"/>
                              </a:lnTo>
                              <a:lnTo>
                                <a:pt x="381" y="1250"/>
                              </a:lnTo>
                              <a:lnTo>
                                <a:pt x="388" y="1239"/>
                              </a:lnTo>
                              <a:lnTo>
                                <a:pt x="394" y="1230"/>
                              </a:lnTo>
                              <a:lnTo>
                                <a:pt x="401" y="1221"/>
                              </a:lnTo>
                              <a:lnTo>
                                <a:pt x="408" y="1213"/>
                              </a:lnTo>
                              <a:lnTo>
                                <a:pt x="416" y="1206"/>
                              </a:lnTo>
                              <a:lnTo>
                                <a:pt x="424" y="1199"/>
                              </a:lnTo>
                              <a:lnTo>
                                <a:pt x="432" y="1195"/>
                              </a:lnTo>
                              <a:lnTo>
                                <a:pt x="440" y="1191"/>
                              </a:lnTo>
                              <a:lnTo>
                                <a:pt x="448" y="1190"/>
                              </a:lnTo>
                              <a:lnTo>
                                <a:pt x="457" y="1191"/>
                              </a:lnTo>
                              <a:lnTo>
                                <a:pt x="466" y="1193"/>
                              </a:lnTo>
                              <a:lnTo>
                                <a:pt x="474" y="1194"/>
                              </a:lnTo>
                              <a:lnTo>
                                <a:pt x="482" y="1194"/>
                              </a:lnTo>
                              <a:lnTo>
                                <a:pt x="490" y="1194"/>
                              </a:lnTo>
                              <a:lnTo>
                                <a:pt x="498" y="1191"/>
                              </a:lnTo>
                              <a:lnTo>
                                <a:pt x="505" y="1186"/>
                              </a:lnTo>
                              <a:lnTo>
                                <a:pt x="522" y="1158"/>
                              </a:lnTo>
                              <a:lnTo>
                                <a:pt x="540" y="1126"/>
                              </a:lnTo>
                              <a:lnTo>
                                <a:pt x="544" y="1119"/>
                              </a:lnTo>
                              <a:lnTo>
                                <a:pt x="549" y="1113"/>
                              </a:lnTo>
                              <a:lnTo>
                                <a:pt x="556" y="1106"/>
                              </a:lnTo>
                              <a:lnTo>
                                <a:pt x="562" y="1101"/>
                              </a:lnTo>
                              <a:lnTo>
                                <a:pt x="569" y="1095"/>
                              </a:lnTo>
                              <a:lnTo>
                                <a:pt x="577" y="1093"/>
                              </a:lnTo>
                              <a:lnTo>
                                <a:pt x="586" y="1090"/>
                              </a:lnTo>
                              <a:lnTo>
                                <a:pt x="596" y="1090"/>
                              </a:lnTo>
                              <a:lnTo>
                                <a:pt x="613" y="1091"/>
                              </a:lnTo>
                              <a:lnTo>
                                <a:pt x="628" y="1095"/>
                              </a:lnTo>
                              <a:lnTo>
                                <a:pt x="640" y="1099"/>
                              </a:lnTo>
                              <a:lnTo>
                                <a:pt x="650" y="1102"/>
                              </a:lnTo>
                              <a:lnTo>
                                <a:pt x="658" y="1101"/>
                              </a:lnTo>
                              <a:lnTo>
                                <a:pt x="666" y="1098"/>
                              </a:lnTo>
                              <a:lnTo>
                                <a:pt x="672" y="1093"/>
                              </a:lnTo>
                              <a:lnTo>
                                <a:pt x="674" y="1086"/>
                              </a:lnTo>
                              <a:lnTo>
                                <a:pt x="680" y="1071"/>
                              </a:lnTo>
                              <a:lnTo>
                                <a:pt x="682" y="1054"/>
                              </a:lnTo>
                              <a:lnTo>
                                <a:pt x="684" y="1045"/>
                              </a:lnTo>
                              <a:lnTo>
                                <a:pt x="686" y="1035"/>
                              </a:lnTo>
                              <a:lnTo>
                                <a:pt x="689" y="1027"/>
                              </a:lnTo>
                              <a:lnTo>
                                <a:pt x="693" y="1021"/>
                              </a:lnTo>
                              <a:lnTo>
                                <a:pt x="698" y="1014"/>
                              </a:lnTo>
                              <a:lnTo>
                                <a:pt x="706" y="1009"/>
                              </a:lnTo>
                              <a:lnTo>
                                <a:pt x="716" y="1006"/>
                              </a:lnTo>
                              <a:lnTo>
                                <a:pt x="728" y="1005"/>
                              </a:lnTo>
                              <a:lnTo>
                                <a:pt x="746" y="1003"/>
                              </a:lnTo>
                              <a:lnTo>
                                <a:pt x="766" y="999"/>
                              </a:lnTo>
                              <a:lnTo>
                                <a:pt x="776" y="997"/>
                              </a:lnTo>
                              <a:lnTo>
                                <a:pt x="785" y="993"/>
                              </a:lnTo>
                              <a:lnTo>
                                <a:pt x="794" y="989"/>
                              </a:lnTo>
                              <a:lnTo>
                                <a:pt x="804" y="983"/>
                              </a:lnTo>
                              <a:lnTo>
                                <a:pt x="812" y="978"/>
                              </a:lnTo>
                              <a:lnTo>
                                <a:pt x="820" y="971"/>
                              </a:lnTo>
                              <a:lnTo>
                                <a:pt x="826" y="965"/>
                              </a:lnTo>
                              <a:lnTo>
                                <a:pt x="832" y="957"/>
                              </a:lnTo>
                              <a:lnTo>
                                <a:pt x="836" y="949"/>
                              </a:lnTo>
                              <a:lnTo>
                                <a:pt x="840" y="941"/>
                              </a:lnTo>
                              <a:lnTo>
                                <a:pt x="842" y="932"/>
                              </a:lnTo>
                              <a:lnTo>
                                <a:pt x="842" y="921"/>
                              </a:lnTo>
                              <a:lnTo>
                                <a:pt x="841" y="913"/>
                              </a:lnTo>
                              <a:lnTo>
                                <a:pt x="838" y="905"/>
                              </a:lnTo>
                              <a:lnTo>
                                <a:pt x="834" y="898"/>
                              </a:lnTo>
                              <a:lnTo>
                                <a:pt x="830" y="892"/>
                              </a:lnTo>
                              <a:lnTo>
                                <a:pt x="826" y="886"/>
                              </a:lnTo>
                              <a:lnTo>
                                <a:pt x="822" y="880"/>
                              </a:lnTo>
                              <a:lnTo>
                                <a:pt x="820" y="873"/>
                              </a:lnTo>
                              <a:lnTo>
                                <a:pt x="818" y="866"/>
                              </a:lnTo>
                              <a:lnTo>
                                <a:pt x="818" y="861"/>
                              </a:lnTo>
                              <a:lnTo>
                                <a:pt x="820" y="857"/>
                              </a:lnTo>
                              <a:lnTo>
                                <a:pt x="822" y="852"/>
                              </a:lnTo>
                              <a:lnTo>
                                <a:pt x="824" y="848"/>
                              </a:lnTo>
                              <a:lnTo>
                                <a:pt x="830" y="838"/>
                              </a:lnTo>
                              <a:lnTo>
                                <a:pt x="837" y="830"/>
                              </a:lnTo>
                              <a:lnTo>
                                <a:pt x="844" y="822"/>
                              </a:lnTo>
                              <a:lnTo>
                                <a:pt x="849" y="814"/>
                              </a:lnTo>
                              <a:lnTo>
                                <a:pt x="852" y="810"/>
                              </a:lnTo>
                              <a:lnTo>
                                <a:pt x="853" y="805"/>
                              </a:lnTo>
                              <a:lnTo>
                                <a:pt x="854" y="800"/>
                              </a:lnTo>
                              <a:lnTo>
                                <a:pt x="854" y="794"/>
                              </a:lnTo>
                              <a:lnTo>
                                <a:pt x="854" y="788"/>
                              </a:lnTo>
                              <a:lnTo>
                                <a:pt x="853" y="781"/>
                              </a:lnTo>
                              <a:lnTo>
                                <a:pt x="852" y="774"/>
                              </a:lnTo>
                              <a:lnTo>
                                <a:pt x="849" y="769"/>
                              </a:lnTo>
                              <a:lnTo>
                                <a:pt x="844" y="758"/>
                              </a:lnTo>
                              <a:lnTo>
                                <a:pt x="837" y="748"/>
                              </a:lnTo>
                              <a:lnTo>
                                <a:pt x="830" y="736"/>
                              </a:lnTo>
                              <a:lnTo>
                                <a:pt x="824" y="722"/>
                              </a:lnTo>
                              <a:lnTo>
                                <a:pt x="822" y="714"/>
                              </a:lnTo>
                              <a:lnTo>
                                <a:pt x="820" y="706"/>
                              </a:lnTo>
                              <a:lnTo>
                                <a:pt x="818" y="697"/>
                              </a:lnTo>
                              <a:lnTo>
                                <a:pt x="818" y="686"/>
                              </a:lnTo>
                              <a:lnTo>
                                <a:pt x="820" y="676"/>
                              </a:lnTo>
                              <a:lnTo>
                                <a:pt x="822" y="666"/>
                              </a:lnTo>
                              <a:lnTo>
                                <a:pt x="828" y="658"/>
                              </a:lnTo>
                              <a:lnTo>
                                <a:pt x="833" y="652"/>
                              </a:lnTo>
                              <a:lnTo>
                                <a:pt x="841" y="646"/>
                              </a:lnTo>
                              <a:lnTo>
                                <a:pt x="849" y="641"/>
                              </a:lnTo>
                              <a:lnTo>
                                <a:pt x="858" y="637"/>
                              </a:lnTo>
                              <a:lnTo>
                                <a:pt x="868" y="633"/>
                              </a:lnTo>
                              <a:lnTo>
                                <a:pt x="889" y="628"/>
                              </a:lnTo>
                              <a:lnTo>
                                <a:pt x="910" y="622"/>
                              </a:lnTo>
                              <a:lnTo>
                                <a:pt x="920" y="618"/>
                              </a:lnTo>
                              <a:lnTo>
                                <a:pt x="929" y="616"/>
                              </a:lnTo>
                              <a:lnTo>
                                <a:pt x="937" y="612"/>
                              </a:lnTo>
                              <a:lnTo>
                                <a:pt x="945" y="608"/>
                              </a:lnTo>
                              <a:lnTo>
                                <a:pt x="962" y="594"/>
                              </a:lnTo>
                              <a:lnTo>
                                <a:pt x="976" y="578"/>
                              </a:lnTo>
                              <a:lnTo>
                                <a:pt x="989" y="562"/>
                              </a:lnTo>
                              <a:lnTo>
                                <a:pt x="1000" y="545"/>
                              </a:lnTo>
                              <a:lnTo>
                                <a:pt x="1021" y="506"/>
                              </a:lnTo>
                              <a:lnTo>
                                <a:pt x="1041" y="464"/>
                              </a:lnTo>
                              <a:lnTo>
                                <a:pt x="1057" y="438"/>
                              </a:lnTo>
                              <a:lnTo>
                                <a:pt x="1071" y="412"/>
                              </a:lnTo>
                              <a:lnTo>
                                <a:pt x="1086" y="384"/>
                              </a:lnTo>
                              <a:lnTo>
                                <a:pt x="1101" y="357"/>
                              </a:lnTo>
                              <a:lnTo>
                                <a:pt x="1114" y="328"/>
                              </a:lnTo>
                              <a:lnTo>
                                <a:pt x="1129" y="299"/>
                              </a:lnTo>
                              <a:lnTo>
                                <a:pt x="1142" y="271"/>
                              </a:lnTo>
                              <a:lnTo>
                                <a:pt x="1155" y="241"/>
                              </a:lnTo>
                              <a:lnTo>
                                <a:pt x="1162" y="229"/>
                              </a:lnTo>
                              <a:lnTo>
                                <a:pt x="1146" y="232"/>
                              </a:lnTo>
                              <a:lnTo>
                                <a:pt x="1131" y="235"/>
                              </a:lnTo>
                              <a:lnTo>
                                <a:pt x="1117" y="236"/>
                              </a:lnTo>
                              <a:lnTo>
                                <a:pt x="1103" y="237"/>
                              </a:lnTo>
                              <a:lnTo>
                                <a:pt x="1091" y="237"/>
                              </a:lnTo>
                              <a:lnTo>
                                <a:pt x="1079" y="236"/>
                              </a:lnTo>
                              <a:lnTo>
                                <a:pt x="1067" y="235"/>
                              </a:lnTo>
                              <a:lnTo>
                                <a:pt x="1055" y="232"/>
                              </a:lnTo>
                              <a:lnTo>
                                <a:pt x="1034" y="227"/>
                              </a:lnTo>
                              <a:lnTo>
                                <a:pt x="1014" y="219"/>
                              </a:lnTo>
                              <a:lnTo>
                                <a:pt x="996" y="209"/>
                              </a:lnTo>
                              <a:lnTo>
                                <a:pt x="978" y="200"/>
                              </a:lnTo>
                              <a:lnTo>
                                <a:pt x="944" y="179"/>
                              </a:lnTo>
                              <a:lnTo>
                                <a:pt x="909" y="159"/>
                              </a:lnTo>
                              <a:lnTo>
                                <a:pt x="892" y="151"/>
                              </a:lnTo>
                              <a:lnTo>
                                <a:pt x="873" y="144"/>
                              </a:lnTo>
                              <a:lnTo>
                                <a:pt x="862" y="141"/>
                              </a:lnTo>
                              <a:lnTo>
                                <a:pt x="852" y="140"/>
                              </a:lnTo>
                              <a:lnTo>
                                <a:pt x="841" y="139"/>
                              </a:lnTo>
                              <a:lnTo>
                                <a:pt x="830" y="139"/>
                              </a:lnTo>
                              <a:lnTo>
                                <a:pt x="820" y="140"/>
                              </a:lnTo>
                              <a:lnTo>
                                <a:pt x="812" y="143"/>
                              </a:lnTo>
                              <a:lnTo>
                                <a:pt x="804" y="145"/>
                              </a:lnTo>
                              <a:lnTo>
                                <a:pt x="797" y="151"/>
                              </a:lnTo>
                              <a:lnTo>
                                <a:pt x="789" y="155"/>
                              </a:lnTo>
                              <a:lnTo>
                                <a:pt x="781" y="159"/>
                              </a:lnTo>
                              <a:lnTo>
                                <a:pt x="770" y="161"/>
                              </a:lnTo>
                              <a:lnTo>
                                <a:pt x="758" y="163"/>
                              </a:lnTo>
                              <a:lnTo>
                                <a:pt x="713" y="161"/>
                              </a:lnTo>
                              <a:lnTo>
                                <a:pt x="672" y="160"/>
                              </a:lnTo>
                              <a:lnTo>
                                <a:pt x="632" y="157"/>
                              </a:lnTo>
                              <a:lnTo>
                                <a:pt x="589" y="156"/>
                              </a:lnTo>
                              <a:lnTo>
                                <a:pt x="589" y="16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2" name="Freeform 9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87538" y="3113088"/>
                          <a:ext cx="1649412" cy="936625"/>
                        </a:xfrm>
                        <a:custGeom>
                          <a:avLst/>
                          <a:gdLst>
                            <a:gd name="T0" fmla="*/ 2060 w 3402"/>
                            <a:gd name="T1" fmla="*/ 828 h 1931"/>
                            <a:gd name="T2" fmla="*/ 2241 w 3402"/>
                            <a:gd name="T3" fmla="*/ 932 h 1931"/>
                            <a:gd name="T4" fmla="*/ 2988 w 3402"/>
                            <a:gd name="T5" fmla="*/ 1268 h 1931"/>
                            <a:gd name="T6" fmla="*/ 3324 w 3402"/>
                            <a:gd name="T7" fmla="*/ 1068 h 1931"/>
                            <a:gd name="T8" fmla="*/ 3344 w 3402"/>
                            <a:gd name="T9" fmla="*/ 942 h 1931"/>
                            <a:gd name="T10" fmla="*/ 3390 w 3402"/>
                            <a:gd name="T11" fmla="*/ 792 h 1931"/>
                            <a:gd name="T12" fmla="*/ 3088 w 3402"/>
                            <a:gd name="T13" fmla="*/ 563 h 1931"/>
                            <a:gd name="T14" fmla="*/ 3022 w 3402"/>
                            <a:gd name="T15" fmla="*/ 695 h 1931"/>
                            <a:gd name="T16" fmla="*/ 2917 w 3402"/>
                            <a:gd name="T17" fmla="*/ 782 h 1931"/>
                            <a:gd name="T18" fmla="*/ 2850 w 3402"/>
                            <a:gd name="T19" fmla="*/ 891 h 1931"/>
                            <a:gd name="T20" fmla="*/ 2840 w 3402"/>
                            <a:gd name="T21" fmla="*/ 788 h 1931"/>
                            <a:gd name="T22" fmla="*/ 2727 w 3402"/>
                            <a:gd name="T23" fmla="*/ 714 h 1931"/>
                            <a:gd name="T24" fmla="*/ 2460 w 3402"/>
                            <a:gd name="T25" fmla="*/ 690 h 1931"/>
                            <a:gd name="T26" fmla="*/ 2320 w 3402"/>
                            <a:gd name="T27" fmla="*/ 610 h 1931"/>
                            <a:gd name="T28" fmla="*/ 2473 w 3402"/>
                            <a:gd name="T29" fmla="*/ 506 h 1931"/>
                            <a:gd name="T30" fmla="*/ 2331 w 3402"/>
                            <a:gd name="T31" fmla="*/ 473 h 1931"/>
                            <a:gd name="T32" fmla="*/ 2139 w 3402"/>
                            <a:gd name="T33" fmla="*/ 481 h 1931"/>
                            <a:gd name="T34" fmla="*/ 1791 w 3402"/>
                            <a:gd name="T35" fmla="*/ 487 h 1931"/>
                            <a:gd name="T36" fmla="*/ 1559 w 3402"/>
                            <a:gd name="T37" fmla="*/ 533 h 1931"/>
                            <a:gd name="T38" fmla="*/ 1604 w 3402"/>
                            <a:gd name="T39" fmla="*/ 318 h 1931"/>
                            <a:gd name="T40" fmla="*/ 1776 w 3402"/>
                            <a:gd name="T41" fmla="*/ 325 h 1931"/>
                            <a:gd name="T42" fmla="*/ 1708 w 3402"/>
                            <a:gd name="T43" fmla="*/ 94 h 1931"/>
                            <a:gd name="T44" fmla="*/ 1607 w 3402"/>
                            <a:gd name="T45" fmla="*/ 141 h 1931"/>
                            <a:gd name="T46" fmla="*/ 1422 w 3402"/>
                            <a:gd name="T47" fmla="*/ 313 h 1931"/>
                            <a:gd name="T48" fmla="*/ 1432 w 3402"/>
                            <a:gd name="T49" fmla="*/ 443 h 1931"/>
                            <a:gd name="T50" fmla="*/ 1287 w 3402"/>
                            <a:gd name="T51" fmla="*/ 546 h 1931"/>
                            <a:gd name="T52" fmla="*/ 1245 w 3402"/>
                            <a:gd name="T53" fmla="*/ 485 h 1931"/>
                            <a:gd name="T54" fmla="*/ 1149 w 3402"/>
                            <a:gd name="T55" fmla="*/ 375 h 1931"/>
                            <a:gd name="T56" fmla="*/ 859 w 3402"/>
                            <a:gd name="T57" fmla="*/ 367 h 1931"/>
                            <a:gd name="T58" fmla="*/ 782 w 3402"/>
                            <a:gd name="T59" fmla="*/ 601 h 1931"/>
                            <a:gd name="T60" fmla="*/ 631 w 3402"/>
                            <a:gd name="T61" fmla="*/ 342 h 1931"/>
                            <a:gd name="T62" fmla="*/ 521 w 3402"/>
                            <a:gd name="T63" fmla="*/ 265 h 1931"/>
                            <a:gd name="T64" fmla="*/ 522 w 3402"/>
                            <a:gd name="T65" fmla="*/ 458 h 1931"/>
                            <a:gd name="T66" fmla="*/ 434 w 3402"/>
                            <a:gd name="T67" fmla="*/ 542 h 1931"/>
                            <a:gd name="T68" fmla="*/ 330 w 3402"/>
                            <a:gd name="T69" fmla="*/ 486 h 1931"/>
                            <a:gd name="T70" fmla="*/ 192 w 3402"/>
                            <a:gd name="T71" fmla="*/ 614 h 1931"/>
                            <a:gd name="T72" fmla="*/ 204 w 3402"/>
                            <a:gd name="T73" fmla="*/ 757 h 1931"/>
                            <a:gd name="T74" fmla="*/ 133 w 3402"/>
                            <a:gd name="T75" fmla="*/ 898 h 1931"/>
                            <a:gd name="T76" fmla="*/ 9 w 3402"/>
                            <a:gd name="T77" fmla="*/ 1222 h 1931"/>
                            <a:gd name="T78" fmla="*/ 106 w 3402"/>
                            <a:gd name="T79" fmla="*/ 1346 h 1931"/>
                            <a:gd name="T80" fmla="*/ 200 w 3402"/>
                            <a:gd name="T81" fmla="*/ 1415 h 1931"/>
                            <a:gd name="T82" fmla="*/ 342 w 3402"/>
                            <a:gd name="T83" fmla="*/ 1483 h 1931"/>
                            <a:gd name="T84" fmla="*/ 558 w 3402"/>
                            <a:gd name="T85" fmla="*/ 1608 h 1931"/>
                            <a:gd name="T86" fmla="*/ 669 w 3402"/>
                            <a:gd name="T87" fmla="*/ 1653 h 1931"/>
                            <a:gd name="T88" fmla="*/ 719 w 3402"/>
                            <a:gd name="T89" fmla="*/ 1709 h 1931"/>
                            <a:gd name="T90" fmla="*/ 807 w 3402"/>
                            <a:gd name="T91" fmla="*/ 1813 h 1931"/>
                            <a:gd name="T92" fmla="*/ 907 w 3402"/>
                            <a:gd name="T93" fmla="*/ 1880 h 1931"/>
                            <a:gd name="T94" fmla="*/ 995 w 3402"/>
                            <a:gd name="T95" fmla="*/ 1893 h 1931"/>
                            <a:gd name="T96" fmla="*/ 1114 w 3402"/>
                            <a:gd name="T97" fmla="*/ 1801 h 1931"/>
                            <a:gd name="T98" fmla="*/ 1255 w 3402"/>
                            <a:gd name="T99" fmla="*/ 1652 h 1931"/>
                            <a:gd name="T100" fmla="*/ 1211 w 3402"/>
                            <a:gd name="T101" fmla="*/ 1545 h 1931"/>
                            <a:gd name="T102" fmla="*/ 1082 w 3402"/>
                            <a:gd name="T103" fmla="*/ 1600 h 1931"/>
                            <a:gd name="T104" fmla="*/ 1081 w 3402"/>
                            <a:gd name="T105" fmla="*/ 1437 h 1931"/>
                            <a:gd name="T106" fmla="*/ 1155 w 3402"/>
                            <a:gd name="T107" fmla="*/ 1361 h 1931"/>
                            <a:gd name="T108" fmla="*/ 1167 w 3402"/>
                            <a:gd name="T109" fmla="*/ 1158 h 1931"/>
                            <a:gd name="T110" fmla="*/ 1221 w 3402"/>
                            <a:gd name="T111" fmla="*/ 1076 h 1931"/>
                            <a:gd name="T112" fmla="*/ 1440 w 3402"/>
                            <a:gd name="T113" fmla="*/ 1202 h 1931"/>
                            <a:gd name="T114" fmla="*/ 1536 w 3402"/>
                            <a:gd name="T115" fmla="*/ 1216 h 1931"/>
                            <a:gd name="T116" fmla="*/ 1639 w 3402"/>
                            <a:gd name="T117" fmla="*/ 1258 h 1931"/>
                            <a:gd name="T118" fmla="*/ 1602 w 3402"/>
                            <a:gd name="T119" fmla="*/ 1063 h 1931"/>
                            <a:gd name="T120" fmla="*/ 1688 w 3402"/>
                            <a:gd name="T121" fmla="*/ 886 h 1931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3402"/>
                            <a:gd name="T184" fmla="*/ 0 h 1931"/>
                            <a:gd name="T185" fmla="*/ 3402 w 3402"/>
                            <a:gd name="T186" fmla="*/ 1931 h 1931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3402" h="1931">
                              <a:moveTo>
                                <a:pt x="1704" y="846"/>
                              </a:moveTo>
                              <a:lnTo>
                                <a:pt x="1714" y="850"/>
                              </a:lnTo>
                              <a:lnTo>
                                <a:pt x="1722" y="854"/>
                              </a:lnTo>
                              <a:lnTo>
                                <a:pt x="1731" y="855"/>
                              </a:lnTo>
                              <a:lnTo>
                                <a:pt x="1740" y="856"/>
                              </a:lnTo>
                              <a:lnTo>
                                <a:pt x="1760" y="858"/>
                              </a:lnTo>
                              <a:lnTo>
                                <a:pt x="1783" y="858"/>
                              </a:lnTo>
                              <a:lnTo>
                                <a:pt x="1824" y="858"/>
                              </a:lnTo>
                              <a:lnTo>
                                <a:pt x="1864" y="858"/>
                              </a:lnTo>
                              <a:lnTo>
                                <a:pt x="1902" y="856"/>
                              </a:lnTo>
                              <a:lnTo>
                                <a:pt x="1939" y="854"/>
                              </a:lnTo>
                              <a:lnTo>
                                <a:pt x="1975" y="850"/>
                              </a:lnTo>
                              <a:lnTo>
                                <a:pt x="2010" y="843"/>
                              </a:lnTo>
                              <a:lnTo>
                                <a:pt x="2027" y="839"/>
                              </a:lnTo>
                              <a:lnTo>
                                <a:pt x="2043" y="834"/>
                              </a:lnTo>
                              <a:lnTo>
                                <a:pt x="2060" y="828"/>
                              </a:lnTo>
                              <a:lnTo>
                                <a:pt x="2077" y="822"/>
                              </a:lnTo>
                              <a:lnTo>
                                <a:pt x="2085" y="820"/>
                              </a:lnTo>
                              <a:lnTo>
                                <a:pt x="2092" y="818"/>
                              </a:lnTo>
                              <a:lnTo>
                                <a:pt x="2100" y="818"/>
                              </a:lnTo>
                              <a:lnTo>
                                <a:pt x="2107" y="818"/>
                              </a:lnTo>
                              <a:lnTo>
                                <a:pt x="2113" y="819"/>
                              </a:lnTo>
                              <a:lnTo>
                                <a:pt x="2121" y="820"/>
                              </a:lnTo>
                              <a:lnTo>
                                <a:pt x="2127" y="823"/>
                              </a:lnTo>
                              <a:lnTo>
                                <a:pt x="2133" y="826"/>
                              </a:lnTo>
                              <a:lnTo>
                                <a:pt x="2147" y="832"/>
                              </a:lnTo>
                              <a:lnTo>
                                <a:pt x="2159" y="842"/>
                              </a:lnTo>
                              <a:lnTo>
                                <a:pt x="2171" y="852"/>
                              </a:lnTo>
                              <a:lnTo>
                                <a:pt x="2181" y="864"/>
                              </a:lnTo>
                              <a:lnTo>
                                <a:pt x="2205" y="892"/>
                              </a:lnTo>
                              <a:lnTo>
                                <a:pt x="2229" y="919"/>
                              </a:lnTo>
                              <a:lnTo>
                                <a:pt x="2241" y="932"/>
                              </a:lnTo>
                              <a:lnTo>
                                <a:pt x="2255" y="946"/>
                              </a:lnTo>
                              <a:lnTo>
                                <a:pt x="2268" y="956"/>
                              </a:lnTo>
                              <a:lnTo>
                                <a:pt x="2283" y="967"/>
                              </a:lnTo>
                              <a:lnTo>
                                <a:pt x="2351" y="1006"/>
                              </a:lnTo>
                              <a:lnTo>
                                <a:pt x="2437" y="1051"/>
                              </a:lnTo>
                              <a:lnTo>
                                <a:pt x="2535" y="1100"/>
                              </a:lnTo>
                              <a:lnTo>
                                <a:pt x="2635" y="1150"/>
                              </a:lnTo>
                              <a:lnTo>
                                <a:pt x="2729" y="1195"/>
                              </a:lnTo>
                              <a:lnTo>
                                <a:pt x="2812" y="1234"/>
                              </a:lnTo>
                              <a:lnTo>
                                <a:pt x="2872" y="1260"/>
                              </a:lnTo>
                              <a:lnTo>
                                <a:pt x="2902" y="1274"/>
                              </a:lnTo>
                              <a:lnTo>
                                <a:pt x="2921" y="1275"/>
                              </a:lnTo>
                              <a:lnTo>
                                <a:pt x="2938" y="1275"/>
                              </a:lnTo>
                              <a:lnTo>
                                <a:pt x="2954" y="1274"/>
                              </a:lnTo>
                              <a:lnTo>
                                <a:pt x="2972" y="1272"/>
                              </a:lnTo>
                              <a:lnTo>
                                <a:pt x="2988" y="1268"/>
                              </a:lnTo>
                              <a:lnTo>
                                <a:pt x="3002" y="1263"/>
                              </a:lnTo>
                              <a:lnTo>
                                <a:pt x="3017" y="1258"/>
                              </a:lnTo>
                              <a:lnTo>
                                <a:pt x="3032" y="1251"/>
                              </a:lnTo>
                              <a:lnTo>
                                <a:pt x="3060" y="1235"/>
                              </a:lnTo>
                              <a:lnTo>
                                <a:pt x="3086" y="1218"/>
                              </a:lnTo>
                              <a:lnTo>
                                <a:pt x="3112" y="1198"/>
                              </a:lnTo>
                              <a:lnTo>
                                <a:pt x="3138" y="1178"/>
                              </a:lnTo>
                              <a:lnTo>
                                <a:pt x="3164" y="1156"/>
                              </a:lnTo>
                              <a:lnTo>
                                <a:pt x="3190" y="1136"/>
                              </a:lnTo>
                              <a:lnTo>
                                <a:pt x="3217" y="1116"/>
                              </a:lnTo>
                              <a:lnTo>
                                <a:pt x="3245" y="1099"/>
                              </a:lnTo>
                              <a:lnTo>
                                <a:pt x="3260" y="1091"/>
                              </a:lnTo>
                              <a:lnTo>
                                <a:pt x="3276" y="1084"/>
                              </a:lnTo>
                              <a:lnTo>
                                <a:pt x="3290" y="1079"/>
                              </a:lnTo>
                              <a:lnTo>
                                <a:pt x="3306" y="1074"/>
                              </a:lnTo>
                              <a:lnTo>
                                <a:pt x="3324" y="1068"/>
                              </a:lnTo>
                              <a:lnTo>
                                <a:pt x="3341" y="1066"/>
                              </a:lnTo>
                              <a:lnTo>
                                <a:pt x="3360" y="1064"/>
                              </a:lnTo>
                              <a:lnTo>
                                <a:pt x="3378" y="1063"/>
                              </a:lnTo>
                              <a:lnTo>
                                <a:pt x="3372" y="1075"/>
                              </a:lnTo>
                              <a:lnTo>
                                <a:pt x="3377" y="1066"/>
                              </a:lnTo>
                              <a:lnTo>
                                <a:pt x="3380" y="1056"/>
                              </a:lnTo>
                              <a:lnTo>
                                <a:pt x="3384" y="1046"/>
                              </a:lnTo>
                              <a:lnTo>
                                <a:pt x="3384" y="1032"/>
                              </a:lnTo>
                              <a:lnTo>
                                <a:pt x="3384" y="1023"/>
                              </a:lnTo>
                              <a:lnTo>
                                <a:pt x="3382" y="1014"/>
                              </a:lnTo>
                              <a:lnTo>
                                <a:pt x="3380" y="1006"/>
                              </a:lnTo>
                              <a:lnTo>
                                <a:pt x="3377" y="998"/>
                              </a:lnTo>
                              <a:lnTo>
                                <a:pt x="3369" y="982"/>
                              </a:lnTo>
                              <a:lnTo>
                                <a:pt x="3360" y="968"/>
                              </a:lnTo>
                              <a:lnTo>
                                <a:pt x="3352" y="955"/>
                              </a:lnTo>
                              <a:lnTo>
                                <a:pt x="3344" y="942"/>
                              </a:lnTo>
                              <a:lnTo>
                                <a:pt x="3341" y="935"/>
                              </a:lnTo>
                              <a:lnTo>
                                <a:pt x="3338" y="927"/>
                              </a:lnTo>
                              <a:lnTo>
                                <a:pt x="3337" y="920"/>
                              </a:lnTo>
                              <a:lnTo>
                                <a:pt x="3336" y="912"/>
                              </a:lnTo>
                              <a:lnTo>
                                <a:pt x="3337" y="904"/>
                              </a:lnTo>
                              <a:lnTo>
                                <a:pt x="3338" y="898"/>
                              </a:lnTo>
                              <a:lnTo>
                                <a:pt x="3341" y="891"/>
                              </a:lnTo>
                              <a:lnTo>
                                <a:pt x="3344" y="884"/>
                              </a:lnTo>
                              <a:lnTo>
                                <a:pt x="3352" y="872"/>
                              </a:lnTo>
                              <a:lnTo>
                                <a:pt x="3362" y="862"/>
                              </a:lnTo>
                              <a:lnTo>
                                <a:pt x="3373" y="851"/>
                              </a:lnTo>
                              <a:lnTo>
                                <a:pt x="3384" y="840"/>
                              </a:lnTo>
                              <a:lnTo>
                                <a:pt x="3394" y="828"/>
                              </a:lnTo>
                              <a:lnTo>
                                <a:pt x="3402" y="816"/>
                              </a:lnTo>
                              <a:lnTo>
                                <a:pt x="3397" y="806"/>
                              </a:lnTo>
                              <a:lnTo>
                                <a:pt x="3390" y="792"/>
                              </a:lnTo>
                              <a:lnTo>
                                <a:pt x="3384" y="779"/>
                              </a:lnTo>
                              <a:lnTo>
                                <a:pt x="3378" y="769"/>
                              </a:lnTo>
                              <a:lnTo>
                                <a:pt x="3366" y="753"/>
                              </a:lnTo>
                              <a:lnTo>
                                <a:pt x="3353" y="739"/>
                              </a:lnTo>
                              <a:lnTo>
                                <a:pt x="3338" y="726"/>
                              </a:lnTo>
                              <a:lnTo>
                                <a:pt x="3322" y="713"/>
                              </a:lnTo>
                              <a:lnTo>
                                <a:pt x="3286" y="690"/>
                              </a:lnTo>
                              <a:lnTo>
                                <a:pt x="3248" y="669"/>
                              </a:lnTo>
                              <a:lnTo>
                                <a:pt x="3208" y="646"/>
                              </a:lnTo>
                              <a:lnTo>
                                <a:pt x="3170" y="622"/>
                              </a:lnTo>
                              <a:lnTo>
                                <a:pt x="3152" y="609"/>
                              </a:lnTo>
                              <a:lnTo>
                                <a:pt x="3136" y="594"/>
                              </a:lnTo>
                              <a:lnTo>
                                <a:pt x="3121" y="579"/>
                              </a:lnTo>
                              <a:lnTo>
                                <a:pt x="3106" y="563"/>
                              </a:lnTo>
                              <a:lnTo>
                                <a:pt x="3102" y="563"/>
                              </a:lnTo>
                              <a:lnTo>
                                <a:pt x="3088" y="563"/>
                              </a:lnTo>
                              <a:lnTo>
                                <a:pt x="3077" y="565"/>
                              </a:lnTo>
                              <a:lnTo>
                                <a:pt x="3064" y="569"/>
                              </a:lnTo>
                              <a:lnTo>
                                <a:pt x="3048" y="574"/>
                              </a:lnTo>
                              <a:lnTo>
                                <a:pt x="3029" y="582"/>
                              </a:lnTo>
                              <a:lnTo>
                                <a:pt x="3022" y="585"/>
                              </a:lnTo>
                              <a:lnTo>
                                <a:pt x="3018" y="590"/>
                              </a:lnTo>
                              <a:lnTo>
                                <a:pt x="3016" y="595"/>
                              </a:lnTo>
                              <a:lnTo>
                                <a:pt x="3016" y="602"/>
                              </a:lnTo>
                              <a:lnTo>
                                <a:pt x="3016" y="617"/>
                              </a:lnTo>
                              <a:lnTo>
                                <a:pt x="3018" y="631"/>
                              </a:lnTo>
                              <a:lnTo>
                                <a:pt x="3022" y="649"/>
                              </a:lnTo>
                              <a:lnTo>
                                <a:pt x="3026" y="665"/>
                              </a:lnTo>
                              <a:lnTo>
                                <a:pt x="3026" y="674"/>
                              </a:lnTo>
                              <a:lnTo>
                                <a:pt x="3026" y="682"/>
                              </a:lnTo>
                              <a:lnTo>
                                <a:pt x="3025" y="689"/>
                              </a:lnTo>
                              <a:lnTo>
                                <a:pt x="3022" y="695"/>
                              </a:lnTo>
                              <a:lnTo>
                                <a:pt x="3028" y="729"/>
                              </a:lnTo>
                              <a:lnTo>
                                <a:pt x="3029" y="754"/>
                              </a:lnTo>
                              <a:lnTo>
                                <a:pt x="3029" y="763"/>
                              </a:lnTo>
                              <a:lnTo>
                                <a:pt x="3028" y="772"/>
                              </a:lnTo>
                              <a:lnTo>
                                <a:pt x="3026" y="779"/>
                              </a:lnTo>
                              <a:lnTo>
                                <a:pt x="3024" y="786"/>
                              </a:lnTo>
                              <a:lnTo>
                                <a:pt x="3020" y="790"/>
                              </a:lnTo>
                              <a:lnTo>
                                <a:pt x="3017" y="794"/>
                              </a:lnTo>
                              <a:lnTo>
                                <a:pt x="3013" y="796"/>
                              </a:lnTo>
                              <a:lnTo>
                                <a:pt x="3009" y="798"/>
                              </a:lnTo>
                              <a:lnTo>
                                <a:pt x="2998" y="799"/>
                              </a:lnTo>
                              <a:lnTo>
                                <a:pt x="2988" y="798"/>
                              </a:lnTo>
                              <a:lnTo>
                                <a:pt x="2964" y="791"/>
                              </a:lnTo>
                              <a:lnTo>
                                <a:pt x="2938" y="783"/>
                              </a:lnTo>
                              <a:lnTo>
                                <a:pt x="2928" y="782"/>
                              </a:lnTo>
                              <a:lnTo>
                                <a:pt x="2917" y="782"/>
                              </a:lnTo>
                              <a:lnTo>
                                <a:pt x="2913" y="783"/>
                              </a:lnTo>
                              <a:lnTo>
                                <a:pt x="2909" y="786"/>
                              </a:lnTo>
                              <a:lnTo>
                                <a:pt x="2905" y="788"/>
                              </a:lnTo>
                              <a:lnTo>
                                <a:pt x="2902" y="792"/>
                              </a:lnTo>
                              <a:lnTo>
                                <a:pt x="2904" y="800"/>
                              </a:lnTo>
                              <a:lnTo>
                                <a:pt x="2905" y="807"/>
                              </a:lnTo>
                              <a:lnTo>
                                <a:pt x="2905" y="815"/>
                              </a:lnTo>
                              <a:lnTo>
                                <a:pt x="2905" y="823"/>
                              </a:lnTo>
                              <a:lnTo>
                                <a:pt x="2902" y="836"/>
                              </a:lnTo>
                              <a:lnTo>
                                <a:pt x="2898" y="850"/>
                              </a:lnTo>
                              <a:lnTo>
                                <a:pt x="2892" y="862"/>
                              </a:lnTo>
                              <a:lnTo>
                                <a:pt x="2885" y="872"/>
                              </a:lnTo>
                              <a:lnTo>
                                <a:pt x="2877" y="880"/>
                              </a:lnTo>
                              <a:lnTo>
                                <a:pt x="2868" y="886"/>
                              </a:lnTo>
                              <a:lnTo>
                                <a:pt x="2858" y="890"/>
                              </a:lnTo>
                              <a:lnTo>
                                <a:pt x="2850" y="891"/>
                              </a:lnTo>
                              <a:lnTo>
                                <a:pt x="2845" y="890"/>
                              </a:lnTo>
                              <a:lnTo>
                                <a:pt x="2841" y="888"/>
                              </a:lnTo>
                              <a:lnTo>
                                <a:pt x="2838" y="886"/>
                              </a:lnTo>
                              <a:lnTo>
                                <a:pt x="2834" y="883"/>
                              </a:lnTo>
                              <a:lnTo>
                                <a:pt x="2832" y="879"/>
                              </a:lnTo>
                              <a:lnTo>
                                <a:pt x="2829" y="874"/>
                              </a:lnTo>
                              <a:lnTo>
                                <a:pt x="2826" y="867"/>
                              </a:lnTo>
                              <a:lnTo>
                                <a:pt x="2825" y="860"/>
                              </a:lnTo>
                              <a:lnTo>
                                <a:pt x="2824" y="852"/>
                              </a:lnTo>
                              <a:lnTo>
                                <a:pt x="2824" y="843"/>
                              </a:lnTo>
                              <a:lnTo>
                                <a:pt x="2824" y="834"/>
                              </a:lnTo>
                              <a:lnTo>
                                <a:pt x="2824" y="822"/>
                              </a:lnTo>
                              <a:lnTo>
                                <a:pt x="2825" y="811"/>
                              </a:lnTo>
                              <a:lnTo>
                                <a:pt x="2829" y="803"/>
                              </a:lnTo>
                              <a:lnTo>
                                <a:pt x="2833" y="795"/>
                              </a:lnTo>
                              <a:lnTo>
                                <a:pt x="2840" y="788"/>
                              </a:lnTo>
                              <a:lnTo>
                                <a:pt x="2856" y="775"/>
                              </a:lnTo>
                              <a:lnTo>
                                <a:pt x="2872" y="765"/>
                              </a:lnTo>
                              <a:lnTo>
                                <a:pt x="2878" y="758"/>
                              </a:lnTo>
                              <a:lnTo>
                                <a:pt x="2885" y="751"/>
                              </a:lnTo>
                              <a:lnTo>
                                <a:pt x="2889" y="743"/>
                              </a:lnTo>
                              <a:lnTo>
                                <a:pt x="2893" y="735"/>
                              </a:lnTo>
                              <a:lnTo>
                                <a:pt x="2893" y="725"/>
                              </a:lnTo>
                              <a:lnTo>
                                <a:pt x="2892" y="713"/>
                              </a:lnTo>
                              <a:lnTo>
                                <a:pt x="2886" y="699"/>
                              </a:lnTo>
                              <a:lnTo>
                                <a:pt x="2878" y="683"/>
                              </a:lnTo>
                              <a:lnTo>
                                <a:pt x="2846" y="693"/>
                              </a:lnTo>
                              <a:lnTo>
                                <a:pt x="2817" y="699"/>
                              </a:lnTo>
                              <a:lnTo>
                                <a:pt x="2791" y="705"/>
                              </a:lnTo>
                              <a:lnTo>
                                <a:pt x="2768" y="710"/>
                              </a:lnTo>
                              <a:lnTo>
                                <a:pt x="2745" y="713"/>
                              </a:lnTo>
                              <a:lnTo>
                                <a:pt x="2727" y="714"/>
                              </a:lnTo>
                              <a:lnTo>
                                <a:pt x="2708" y="714"/>
                              </a:lnTo>
                              <a:lnTo>
                                <a:pt x="2691" y="711"/>
                              </a:lnTo>
                              <a:lnTo>
                                <a:pt x="2675" y="709"/>
                              </a:lnTo>
                              <a:lnTo>
                                <a:pt x="2659" y="703"/>
                              </a:lnTo>
                              <a:lnTo>
                                <a:pt x="2643" y="697"/>
                              </a:lnTo>
                              <a:lnTo>
                                <a:pt x="2627" y="689"/>
                              </a:lnTo>
                              <a:lnTo>
                                <a:pt x="2611" y="678"/>
                              </a:lnTo>
                              <a:lnTo>
                                <a:pt x="2592" y="666"/>
                              </a:lnTo>
                              <a:lnTo>
                                <a:pt x="2573" y="651"/>
                              </a:lnTo>
                              <a:lnTo>
                                <a:pt x="2553" y="635"/>
                              </a:lnTo>
                              <a:lnTo>
                                <a:pt x="2531" y="653"/>
                              </a:lnTo>
                              <a:lnTo>
                                <a:pt x="2511" y="666"/>
                              </a:lnTo>
                              <a:lnTo>
                                <a:pt x="2495" y="677"/>
                              </a:lnTo>
                              <a:lnTo>
                                <a:pt x="2480" y="683"/>
                              </a:lnTo>
                              <a:lnTo>
                                <a:pt x="2469" y="687"/>
                              </a:lnTo>
                              <a:lnTo>
                                <a:pt x="2460" y="690"/>
                              </a:lnTo>
                              <a:lnTo>
                                <a:pt x="2453" y="690"/>
                              </a:lnTo>
                              <a:lnTo>
                                <a:pt x="2448" y="687"/>
                              </a:lnTo>
                              <a:lnTo>
                                <a:pt x="2443" y="685"/>
                              </a:lnTo>
                              <a:lnTo>
                                <a:pt x="2439" y="681"/>
                              </a:lnTo>
                              <a:lnTo>
                                <a:pt x="2436" y="675"/>
                              </a:lnTo>
                              <a:lnTo>
                                <a:pt x="2433" y="670"/>
                              </a:lnTo>
                              <a:lnTo>
                                <a:pt x="2429" y="665"/>
                              </a:lnTo>
                              <a:lnTo>
                                <a:pt x="2425" y="661"/>
                              </a:lnTo>
                              <a:lnTo>
                                <a:pt x="2420" y="657"/>
                              </a:lnTo>
                              <a:lnTo>
                                <a:pt x="2415" y="654"/>
                              </a:lnTo>
                              <a:lnTo>
                                <a:pt x="2381" y="642"/>
                              </a:lnTo>
                              <a:lnTo>
                                <a:pt x="2353" y="631"/>
                              </a:lnTo>
                              <a:lnTo>
                                <a:pt x="2341" y="626"/>
                              </a:lnTo>
                              <a:lnTo>
                                <a:pt x="2332" y="621"/>
                              </a:lnTo>
                              <a:lnTo>
                                <a:pt x="2325" y="615"/>
                              </a:lnTo>
                              <a:lnTo>
                                <a:pt x="2320" y="610"/>
                              </a:lnTo>
                              <a:lnTo>
                                <a:pt x="2319" y="605"/>
                              </a:lnTo>
                              <a:lnTo>
                                <a:pt x="2319" y="601"/>
                              </a:lnTo>
                              <a:lnTo>
                                <a:pt x="2321" y="595"/>
                              </a:lnTo>
                              <a:lnTo>
                                <a:pt x="2327" y="591"/>
                              </a:lnTo>
                              <a:lnTo>
                                <a:pt x="2336" y="587"/>
                              </a:lnTo>
                              <a:lnTo>
                                <a:pt x="2349" y="583"/>
                              </a:lnTo>
                              <a:lnTo>
                                <a:pt x="2365" y="579"/>
                              </a:lnTo>
                              <a:lnTo>
                                <a:pt x="2384" y="575"/>
                              </a:lnTo>
                              <a:lnTo>
                                <a:pt x="2384" y="570"/>
                              </a:lnTo>
                              <a:lnTo>
                                <a:pt x="2385" y="563"/>
                              </a:lnTo>
                              <a:lnTo>
                                <a:pt x="2387" y="558"/>
                              </a:lnTo>
                              <a:lnTo>
                                <a:pt x="2391" y="553"/>
                              </a:lnTo>
                              <a:lnTo>
                                <a:pt x="2400" y="543"/>
                              </a:lnTo>
                              <a:lnTo>
                                <a:pt x="2413" y="534"/>
                              </a:lnTo>
                              <a:lnTo>
                                <a:pt x="2443" y="518"/>
                              </a:lnTo>
                              <a:lnTo>
                                <a:pt x="2473" y="506"/>
                              </a:lnTo>
                              <a:lnTo>
                                <a:pt x="2485" y="501"/>
                              </a:lnTo>
                              <a:lnTo>
                                <a:pt x="2495" y="495"/>
                              </a:lnTo>
                              <a:lnTo>
                                <a:pt x="2497" y="494"/>
                              </a:lnTo>
                              <a:lnTo>
                                <a:pt x="2500" y="491"/>
                              </a:lnTo>
                              <a:lnTo>
                                <a:pt x="2500" y="489"/>
                              </a:lnTo>
                              <a:lnTo>
                                <a:pt x="2500" y="487"/>
                              </a:lnTo>
                              <a:lnTo>
                                <a:pt x="2497" y="486"/>
                              </a:lnTo>
                              <a:lnTo>
                                <a:pt x="2493" y="483"/>
                              </a:lnTo>
                              <a:lnTo>
                                <a:pt x="2488" y="482"/>
                              </a:lnTo>
                              <a:lnTo>
                                <a:pt x="2480" y="479"/>
                              </a:lnTo>
                              <a:lnTo>
                                <a:pt x="2457" y="477"/>
                              </a:lnTo>
                              <a:lnTo>
                                <a:pt x="2427" y="473"/>
                              </a:lnTo>
                              <a:lnTo>
                                <a:pt x="2400" y="473"/>
                              </a:lnTo>
                              <a:lnTo>
                                <a:pt x="2376" y="473"/>
                              </a:lnTo>
                              <a:lnTo>
                                <a:pt x="2353" y="473"/>
                              </a:lnTo>
                              <a:lnTo>
                                <a:pt x="2331" y="473"/>
                              </a:lnTo>
                              <a:lnTo>
                                <a:pt x="2320" y="495"/>
                              </a:lnTo>
                              <a:lnTo>
                                <a:pt x="2309" y="515"/>
                              </a:lnTo>
                              <a:lnTo>
                                <a:pt x="2303" y="523"/>
                              </a:lnTo>
                              <a:lnTo>
                                <a:pt x="2297" y="531"/>
                              </a:lnTo>
                              <a:lnTo>
                                <a:pt x="2291" y="537"/>
                              </a:lnTo>
                              <a:lnTo>
                                <a:pt x="2284" y="541"/>
                              </a:lnTo>
                              <a:lnTo>
                                <a:pt x="2277" y="542"/>
                              </a:lnTo>
                              <a:lnTo>
                                <a:pt x="2269" y="542"/>
                              </a:lnTo>
                              <a:lnTo>
                                <a:pt x="2263" y="538"/>
                              </a:lnTo>
                              <a:lnTo>
                                <a:pt x="2256" y="533"/>
                              </a:lnTo>
                              <a:lnTo>
                                <a:pt x="2248" y="523"/>
                              </a:lnTo>
                              <a:lnTo>
                                <a:pt x="2241" y="510"/>
                              </a:lnTo>
                              <a:lnTo>
                                <a:pt x="2235" y="494"/>
                              </a:lnTo>
                              <a:lnTo>
                                <a:pt x="2228" y="473"/>
                              </a:lnTo>
                              <a:lnTo>
                                <a:pt x="2191" y="478"/>
                              </a:lnTo>
                              <a:lnTo>
                                <a:pt x="2139" y="481"/>
                              </a:lnTo>
                              <a:lnTo>
                                <a:pt x="2085" y="485"/>
                              </a:lnTo>
                              <a:lnTo>
                                <a:pt x="2042" y="485"/>
                              </a:lnTo>
                              <a:lnTo>
                                <a:pt x="2010" y="485"/>
                              </a:lnTo>
                              <a:lnTo>
                                <a:pt x="1982" y="482"/>
                              </a:lnTo>
                              <a:lnTo>
                                <a:pt x="1955" y="479"/>
                              </a:lnTo>
                              <a:lnTo>
                                <a:pt x="1931" y="475"/>
                              </a:lnTo>
                              <a:lnTo>
                                <a:pt x="1910" y="473"/>
                              </a:lnTo>
                              <a:lnTo>
                                <a:pt x="1888" y="470"/>
                              </a:lnTo>
                              <a:lnTo>
                                <a:pt x="1868" y="470"/>
                              </a:lnTo>
                              <a:lnTo>
                                <a:pt x="1848" y="470"/>
                              </a:lnTo>
                              <a:lnTo>
                                <a:pt x="1839" y="471"/>
                              </a:lnTo>
                              <a:lnTo>
                                <a:pt x="1830" y="473"/>
                              </a:lnTo>
                              <a:lnTo>
                                <a:pt x="1820" y="475"/>
                              </a:lnTo>
                              <a:lnTo>
                                <a:pt x="1810" y="478"/>
                              </a:lnTo>
                              <a:lnTo>
                                <a:pt x="1800" y="482"/>
                              </a:lnTo>
                              <a:lnTo>
                                <a:pt x="1791" y="487"/>
                              </a:lnTo>
                              <a:lnTo>
                                <a:pt x="1780" y="494"/>
                              </a:lnTo>
                              <a:lnTo>
                                <a:pt x="1770" y="501"/>
                              </a:lnTo>
                              <a:lnTo>
                                <a:pt x="1748" y="518"/>
                              </a:lnTo>
                              <a:lnTo>
                                <a:pt x="1726" y="539"/>
                              </a:lnTo>
                              <a:lnTo>
                                <a:pt x="1700" y="566"/>
                              </a:lnTo>
                              <a:lnTo>
                                <a:pt x="1674" y="599"/>
                              </a:lnTo>
                              <a:lnTo>
                                <a:pt x="1668" y="606"/>
                              </a:lnTo>
                              <a:lnTo>
                                <a:pt x="1662" y="610"/>
                              </a:lnTo>
                              <a:lnTo>
                                <a:pt x="1656" y="611"/>
                              </a:lnTo>
                              <a:lnTo>
                                <a:pt x="1650" y="611"/>
                              </a:lnTo>
                              <a:lnTo>
                                <a:pt x="1643" y="609"/>
                              </a:lnTo>
                              <a:lnTo>
                                <a:pt x="1635" y="605"/>
                              </a:lnTo>
                              <a:lnTo>
                                <a:pt x="1628" y="599"/>
                              </a:lnTo>
                              <a:lnTo>
                                <a:pt x="1622" y="594"/>
                              </a:lnTo>
                              <a:lnTo>
                                <a:pt x="1591" y="562"/>
                              </a:lnTo>
                              <a:lnTo>
                                <a:pt x="1559" y="533"/>
                              </a:lnTo>
                              <a:lnTo>
                                <a:pt x="1562" y="518"/>
                              </a:lnTo>
                              <a:lnTo>
                                <a:pt x="1563" y="503"/>
                              </a:lnTo>
                              <a:lnTo>
                                <a:pt x="1564" y="489"/>
                              </a:lnTo>
                              <a:lnTo>
                                <a:pt x="1563" y="473"/>
                              </a:lnTo>
                              <a:lnTo>
                                <a:pt x="1560" y="443"/>
                              </a:lnTo>
                              <a:lnTo>
                                <a:pt x="1554" y="417"/>
                              </a:lnTo>
                              <a:lnTo>
                                <a:pt x="1542" y="375"/>
                              </a:lnTo>
                              <a:lnTo>
                                <a:pt x="1535" y="358"/>
                              </a:lnTo>
                              <a:lnTo>
                                <a:pt x="1543" y="355"/>
                              </a:lnTo>
                              <a:lnTo>
                                <a:pt x="1551" y="351"/>
                              </a:lnTo>
                              <a:lnTo>
                                <a:pt x="1556" y="347"/>
                              </a:lnTo>
                              <a:lnTo>
                                <a:pt x="1562" y="342"/>
                              </a:lnTo>
                              <a:lnTo>
                                <a:pt x="1572" y="331"/>
                              </a:lnTo>
                              <a:lnTo>
                                <a:pt x="1586" y="323"/>
                              </a:lnTo>
                              <a:lnTo>
                                <a:pt x="1594" y="319"/>
                              </a:lnTo>
                              <a:lnTo>
                                <a:pt x="1604" y="318"/>
                              </a:lnTo>
                              <a:lnTo>
                                <a:pt x="1616" y="318"/>
                              </a:lnTo>
                              <a:lnTo>
                                <a:pt x="1631" y="319"/>
                              </a:lnTo>
                              <a:lnTo>
                                <a:pt x="1648" y="322"/>
                              </a:lnTo>
                              <a:lnTo>
                                <a:pt x="1670" y="327"/>
                              </a:lnTo>
                              <a:lnTo>
                                <a:pt x="1694" y="335"/>
                              </a:lnTo>
                              <a:lnTo>
                                <a:pt x="1722" y="346"/>
                              </a:lnTo>
                              <a:lnTo>
                                <a:pt x="1730" y="349"/>
                              </a:lnTo>
                              <a:lnTo>
                                <a:pt x="1738" y="350"/>
                              </a:lnTo>
                              <a:lnTo>
                                <a:pt x="1744" y="350"/>
                              </a:lnTo>
                              <a:lnTo>
                                <a:pt x="1751" y="349"/>
                              </a:lnTo>
                              <a:lnTo>
                                <a:pt x="1756" y="347"/>
                              </a:lnTo>
                              <a:lnTo>
                                <a:pt x="1762" y="343"/>
                              </a:lnTo>
                              <a:lnTo>
                                <a:pt x="1766" y="341"/>
                              </a:lnTo>
                              <a:lnTo>
                                <a:pt x="1770" y="335"/>
                              </a:lnTo>
                              <a:lnTo>
                                <a:pt x="1774" y="330"/>
                              </a:lnTo>
                              <a:lnTo>
                                <a:pt x="1776" y="325"/>
                              </a:lnTo>
                              <a:lnTo>
                                <a:pt x="1779" y="318"/>
                              </a:lnTo>
                              <a:lnTo>
                                <a:pt x="1782" y="311"/>
                              </a:lnTo>
                              <a:lnTo>
                                <a:pt x="1784" y="295"/>
                              </a:lnTo>
                              <a:lnTo>
                                <a:pt x="1786" y="278"/>
                              </a:lnTo>
                              <a:lnTo>
                                <a:pt x="1786" y="259"/>
                              </a:lnTo>
                              <a:lnTo>
                                <a:pt x="1786" y="241"/>
                              </a:lnTo>
                              <a:lnTo>
                                <a:pt x="1783" y="222"/>
                              </a:lnTo>
                              <a:lnTo>
                                <a:pt x="1780" y="203"/>
                              </a:lnTo>
                              <a:lnTo>
                                <a:pt x="1778" y="186"/>
                              </a:lnTo>
                              <a:lnTo>
                                <a:pt x="1774" y="169"/>
                              </a:lnTo>
                              <a:lnTo>
                                <a:pt x="1768" y="154"/>
                              </a:lnTo>
                              <a:lnTo>
                                <a:pt x="1764" y="142"/>
                              </a:lnTo>
                              <a:lnTo>
                                <a:pt x="1750" y="132"/>
                              </a:lnTo>
                              <a:lnTo>
                                <a:pt x="1735" y="121"/>
                              </a:lnTo>
                              <a:lnTo>
                                <a:pt x="1722" y="108"/>
                              </a:lnTo>
                              <a:lnTo>
                                <a:pt x="1708" y="94"/>
                              </a:lnTo>
                              <a:lnTo>
                                <a:pt x="1684" y="66"/>
                              </a:lnTo>
                              <a:lnTo>
                                <a:pt x="1663" y="40"/>
                              </a:lnTo>
                              <a:lnTo>
                                <a:pt x="1644" y="17"/>
                              </a:lnTo>
                              <a:lnTo>
                                <a:pt x="1631" y="4"/>
                              </a:lnTo>
                              <a:lnTo>
                                <a:pt x="1626" y="0"/>
                              </a:lnTo>
                              <a:lnTo>
                                <a:pt x="1623" y="0"/>
                              </a:lnTo>
                              <a:lnTo>
                                <a:pt x="1620" y="2"/>
                              </a:lnTo>
                              <a:lnTo>
                                <a:pt x="1620" y="9"/>
                              </a:lnTo>
                              <a:lnTo>
                                <a:pt x="1620" y="44"/>
                              </a:lnTo>
                              <a:lnTo>
                                <a:pt x="1622" y="72"/>
                              </a:lnTo>
                              <a:lnTo>
                                <a:pt x="1623" y="85"/>
                              </a:lnTo>
                              <a:lnTo>
                                <a:pt x="1623" y="97"/>
                              </a:lnTo>
                              <a:lnTo>
                                <a:pt x="1622" y="108"/>
                              </a:lnTo>
                              <a:lnTo>
                                <a:pt x="1619" y="118"/>
                              </a:lnTo>
                              <a:lnTo>
                                <a:pt x="1614" y="130"/>
                              </a:lnTo>
                              <a:lnTo>
                                <a:pt x="1607" y="141"/>
                              </a:lnTo>
                              <a:lnTo>
                                <a:pt x="1596" y="153"/>
                              </a:lnTo>
                              <a:lnTo>
                                <a:pt x="1583" y="166"/>
                              </a:lnTo>
                              <a:lnTo>
                                <a:pt x="1566" y="180"/>
                              </a:lnTo>
                              <a:lnTo>
                                <a:pt x="1544" y="195"/>
                              </a:lnTo>
                              <a:lnTo>
                                <a:pt x="1519" y="213"/>
                              </a:lnTo>
                              <a:lnTo>
                                <a:pt x="1487" y="233"/>
                              </a:lnTo>
                              <a:lnTo>
                                <a:pt x="1472" y="242"/>
                              </a:lnTo>
                              <a:lnTo>
                                <a:pt x="1459" y="251"/>
                              </a:lnTo>
                              <a:lnTo>
                                <a:pt x="1448" y="261"/>
                              </a:lnTo>
                              <a:lnTo>
                                <a:pt x="1440" y="269"/>
                              </a:lnTo>
                              <a:lnTo>
                                <a:pt x="1434" y="277"/>
                              </a:lnTo>
                              <a:lnTo>
                                <a:pt x="1428" y="285"/>
                              </a:lnTo>
                              <a:lnTo>
                                <a:pt x="1424" y="293"/>
                              </a:lnTo>
                              <a:lnTo>
                                <a:pt x="1423" y="299"/>
                              </a:lnTo>
                              <a:lnTo>
                                <a:pt x="1422" y="306"/>
                              </a:lnTo>
                              <a:lnTo>
                                <a:pt x="1422" y="313"/>
                              </a:lnTo>
                              <a:lnTo>
                                <a:pt x="1423" y="319"/>
                              </a:lnTo>
                              <a:lnTo>
                                <a:pt x="1426" y="325"/>
                              </a:lnTo>
                              <a:lnTo>
                                <a:pt x="1431" y="337"/>
                              </a:lnTo>
                              <a:lnTo>
                                <a:pt x="1439" y="349"/>
                              </a:lnTo>
                              <a:lnTo>
                                <a:pt x="1447" y="361"/>
                              </a:lnTo>
                              <a:lnTo>
                                <a:pt x="1454" y="373"/>
                              </a:lnTo>
                              <a:lnTo>
                                <a:pt x="1456" y="378"/>
                              </a:lnTo>
                              <a:lnTo>
                                <a:pt x="1459" y="385"/>
                              </a:lnTo>
                              <a:lnTo>
                                <a:pt x="1460" y="391"/>
                              </a:lnTo>
                              <a:lnTo>
                                <a:pt x="1460" y="397"/>
                              </a:lnTo>
                              <a:lnTo>
                                <a:pt x="1459" y="405"/>
                              </a:lnTo>
                              <a:lnTo>
                                <a:pt x="1458" y="411"/>
                              </a:lnTo>
                              <a:lnTo>
                                <a:pt x="1454" y="418"/>
                              </a:lnTo>
                              <a:lnTo>
                                <a:pt x="1448" y="426"/>
                              </a:lnTo>
                              <a:lnTo>
                                <a:pt x="1442" y="434"/>
                              </a:lnTo>
                              <a:lnTo>
                                <a:pt x="1432" y="443"/>
                              </a:lnTo>
                              <a:lnTo>
                                <a:pt x="1422" y="451"/>
                              </a:lnTo>
                              <a:lnTo>
                                <a:pt x="1408" y="461"/>
                              </a:lnTo>
                              <a:lnTo>
                                <a:pt x="1406" y="462"/>
                              </a:lnTo>
                              <a:lnTo>
                                <a:pt x="1395" y="462"/>
                              </a:lnTo>
                              <a:lnTo>
                                <a:pt x="1386" y="463"/>
                              </a:lnTo>
                              <a:lnTo>
                                <a:pt x="1376" y="467"/>
                              </a:lnTo>
                              <a:lnTo>
                                <a:pt x="1363" y="474"/>
                              </a:lnTo>
                              <a:lnTo>
                                <a:pt x="1348" y="485"/>
                              </a:lnTo>
                              <a:lnTo>
                                <a:pt x="1338" y="501"/>
                              </a:lnTo>
                              <a:lnTo>
                                <a:pt x="1323" y="521"/>
                              </a:lnTo>
                              <a:lnTo>
                                <a:pt x="1306" y="546"/>
                              </a:lnTo>
                              <a:lnTo>
                                <a:pt x="1289" y="575"/>
                              </a:lnTo>
                              <a:lnTo>
                                <a:pt x="1290" y="567"/>
                              </a:lnTo>
                              <a:lnTo>
                                <a:pt x="1290" y="559"/>
                              </a:lnTo>
                              <a:lnTo>
                                <a:pt x="1289" y="551"/>
                              </a:lnTo>
                              <a:lnTo>
                                <a:pt x="1287" y="546"/>
                              </a:lnTo>
                              <a:lnTo>
                                <a:pt x="1285" y="539"/>
                              </a:lnTo>
                              <a:lnTo>
                                <a:pt x="1281" y="535"/>
                              </a:lnTo>
                              <a:lnTo>
                                <a:pt x="1277" y="530"/>
                              </a:lnTo>
                              <a:lnTo>
                                <a:pt x="1273" y="526"/>
                              </a:lnTo>
                              <a:lnTo>
                                <a:pt x="1263" y="519"/>
                              </a:lnTo>
                              <a:lnTo>
                                <a:pt x="1253" y="514"/>
                              </a:lnTo>
                              <a:lnTo>
                                <a:pt x="1242" y="511"/>
                              </a:lnTo>
                              <a:lnTo>
                                <a:pt x="1233" y="507"/>
                              </a:lnTo>
                              <a:lnTo>
                                <a:pt x="1226" y="505"/>
                              </a:lnTo>
                              <a:lnTo>
                                <a:pt x="1221" y="502"/>
                              </a:lnTo>
                              <a:lnTo>
                                <a:pt x="1219" y="501"/>
                              </a:lnTo>
                              <a:lnTo>
                                <a:pt x="1219" y="499"/>
                              </a:lnTo>
                              <a:lnTo>
                                <a:pt x="1221" y="498"/>
                              </a:lnTo>
                              <a:lnTo>
                                <a:pt x="1222" y="495"/>
                              </a:lnTo>
                              <a:lnTo>
                                <a:pt x="1231" y="491"/>
                              </a:lnTo>
                              <a:lnTo>
                                <a:pt x="1245" y="485"/>
                              </a:lnTo>
                              <a:lnTo>
                                <a:pt x="1266" y="477"/>
                              </a:lnTo>
                              <a:lnTo>
                                <a:pt x="1295" y="467"/>
                              </a:lnTo>
                              <a:lnTo>
                                <a:pt x="1285" y="446"/>
                              </a:lnTo>
                              <a:lnTo>
                                <a:pt x="1274" y="426"/>
                              </a:lnTo>
                              <a:lnTo>
                                <a:pt x="1261" y="406"/>
                              </a:lnTo>
                              <a:lnTo>
                                <a:pt x="1249" y="387"/>
                              </a:lnTo>
                              <a:lnTo>
                                <a:pt x="1241" y="379"/>
                              </a:lnTo>
                              <a:lnTo>
                                <a:pt x="1234" y="371"/>
                              </a:lnTo>
                              <a:lnTo>
                                <a:pt x="1227" y="366"/>
                              </a:lnTo>
                              <a:lnTo>
                                <a:pt x="1221" y="361"/>
                              </a:lnTo>
                              <a:lnTo>
                                <a:pt x="1213" y="357"/>
                              </a:lnTo>
                              <a:lnTo>
                                <a:pt x="1206" y="354"/>
                              </a:lnTo>
                              <a:lnTo>
                                <a:pt x="1199" y="353"/>
                              </a:lnTo>
                              <a:lnTo>
                                <a:pt x="1193" y="353"/>
                              </a:lnTo>
                              <a:lnTo>
                                <a:pt x="1170" y="366"/>
                              </a:lnTo>
                              <a:lnTo>
                                <a:pt x="1149" y="375"/>
                              </a:lnTo>
                              <a:lnTo>
                                <a:pt x="1127" y="382"/>
                              </a:lnTo>
                              <a:lnTo>
                                <a:pt x="1106" y="386"/>
                              </a:lnTo>
                              <a:lnTo>
                                <a:pt x="1086" y="389"/>
                              </a:lnTo>
                              <a:lnTo>
                                <a:pt x="1067" y="389"/>
                              </a:lnTo>
                              <a:lnTo>
                                <a:pt x="1049" y="387"/>
                              </a:lnTo>
                              <a:lnTo>
                                <a:pt x="1030" y="385"/>
                              </a:lnTo>
                              <a:lnTo>
                                <a:pt x="997" y="377"/>
                              </a:lnTo>
                              <a:lnTo>
                                <a:pt x="965" y="369"/>
                              </a:lnTo>
                              <a:lnTo>
                                <a:pt x="950" y="365"/>
                              </a:lnTo>
                              <a:lnTo>
                                <a:pt x="935" y="362"/>
                              </a:lnTo>
                              <a:lnTo>
                                <a:pt x="922" y="359"/>
                              </a:lnTo>
                              <a:lnTo>
                                <a:pt x="909" y="358"/>
                              </a:lnTo>
                              <a:lnTo>
                                <a:pt x="895" y="359"/>
                              </a:lnTo>
                              <a:lnTo>
                                <a:pt x="882" y="361"/>
                              </a:lnTo>
                              <a:lnTo>
                                <a:pt x="870" y="363"/>
                              </a:lnTo>
                              <a:lnTo>
                                <a:pt x="859" y="367"/>
                              </a:lnTo>
                              <a:lnTo>
                                <a:pt x="850" y="373"/>
                              </a:lnTo>
                              <a:lnTo>
                                <a:pt x="842" y="378"/>
                              </a:lnTo>
                              <a:lnTo>
                                <a:pt x="834" y="385"/>
                              </a:lnTo>
                              <a:lnTo>
                                <a:pt x="829" y="391"/>
                              </a:lnTo>
                              <a:lnTo>
                                <a:pt x="823" y="399"/>
                              </a:lnTo>
                              <a:lnTo>
                                <a:pt x="818" y="407"/>
                              </a:lnTo>
                              <a:lnTo>
                                <a:pt x="814" y="417"/>
                              </a:lnTo>
                              <a:lnTo>
                                <a:pt x="811" y="426"/>
                              </a:lnTo>
                              <a:lnTo>
                                <a:pt x="807" y="446"/>
                              </a:lnTo>
                              <a:lnTo>
                                <a:pt x="803" y="467"/>
                              </a:lnTo>
                              <a:lnTo>
                                <a:pt x="801" y="510"/>
                              </a:lnTo>
                              <a:lnTo>
                                <a:pt x="798" y="551"/>
                              </a:lnTo>
                              <a:lnTo>
                                <a:pt x="794" y="570"/>
                              </a:lnTo>
                              <a:lnTo>
                                <a:pt x="789" y="587"/>
                              </a:lnTo>
                              <a:lnTo>
                                <a:pt x="786" y="594"/>
                              </a:lnTo>
                              <a:lnTo>
                                <a:pt x="782" y="601"/>
                              </a:lnTo>
                              <a:lnTo>
                                <a:pt x="777" y="606"/>
                              </a:lnTo>
                              <a:lnTo>
                                <a:pt x="770" y="611"/>
                              </a:lnTo>
                              <a:lnTo>
                                <a:pt x="757" y="602"/>
                              </a:lnTo>
                              <a:lnTo>
                                <a:pt x="743" y="589"/>
                              </a:lnTo>
                              <a:lnTo>
                                <a:pt x="730" y="574"/>
                              </a:lnTo>
                              <a:lnTo>
                                <a:pt x="717" y="558"/>
                              </a:lnTo>
                              <a:lnTo>
                                <a:pt x="705" y="541"/>
                              </a:lnTo>
                              <a:lnTo>
                                <a:pt x="691" y="522"/>
                              </a:lnTo>
                              <a:lnTo>
                                <a:pt x="681" y="501"/>
                              </a:lnTo>
                              <a:lnTo>
                                <a:pt x="670" y="479"/>
                              </a:lnTo>
                              <a:lnTo>
                                <a:pt x="661" y="458"/>
                              </a:lnTo>
                              <a:lnTo>
                                <a:pt x="651" y="435"/>
                              </a:lnTo>
                              <a:lnTo>
                                <a:pt x="645" y="411"/>
                              </a:lnTo>
                              <a:lnTo>
                                <a:pt x="638" y="389"/>
                              </a:lnTo>
                              <a:lnTo>
                                <a:pt x="634" y="366"/>
                              </a:lnTo>
                              <a:lnTo>
                                <a:pt x="631" y="342"/>
                              </a:lnTo>
                              <a:lnTo>
                                <a:pt x="631" y="321"/>
                              </a:lnTo>
                              <a:lnTo>
                                <a:pt x="633" y="298"/>
                              </a:lnTo>
                              <a:lnTo>
                                <a:pt x="633" y="295"/>
                              </a:lnTo>
                              <a:lnTo>
                                <a:pt x="631" y="293"/>
                              </a:lnTo>
                              <a:lnTo>
                                <a:pt x="630" y="289"/>
                              </a:lnTo>
                              <a:lnTo>
                                <a:pt x="627" y="285"/>
                              </a:lnTo>
                              <a:lnTo>
                                <a:pt x="619" y="278"/>
                              </a:lnTo>
                              <a:lnTo>
                                <a:pt x="609" y="271"/>
                              </a:lnTo>
                              <a:lnTo>
                                <a:pt x="597" y="265"/>
                              </a:lnTo>
                              <a:lnTo>
                                <a:pt x="583" y="261"/>
                              </a:lnTo>
                              <a:lnTo>
                                <a:pt x="567" y="258"/>
                              </a:lnTo>
                              <a:lnTo>
                                <a:pt x="553" y="257"/>
                              </a:lnTo>
                              <a:lnTo>
                                <a:pt x="545" y="258"/>
                              </a:lnTo>
                              <a:lnTo>
                                <a:pt x="537" y="259"/>
                              </a:lnTo>
                              <a:lnTo>
                                <a:pt x="529" y="262"/>
                              </a:lnTo>
                              <a:lnTo>
                                <a:pt x="521" y="265"/>
                              </a:lnTo>
                              <a:lnTo>
                                <a:pt x="514" y="270"/>
                              </a:lnTo>
                              <a:lnTo>
                                <a:pt x="506" y="275"/>
                              </a:lnTo>
                              <a:lnTo>
                                <a:pt x="500" y="281"/>
                              </a:lnTo>
                              <a:lnTo>
                                <a:pt x="493" y="289"/>
                              </a:lnTo>
                              <a:lnTo>
                                <a:pt x="488" y="298"/>
                              </a:lnTo>
                              <a:lnTo>
                                <a:pt x="482" y="309"/>
                              </a:lnTo>
                              <a:lnTo>
                                <a:pt x="477" y="319"/>
                              </a:lnTo>
                              <a:lnTo>
                                <a:pt x="473" y="333"/>
                              </a:lnTo>
                              <a:lnTo>
                                <a:pt x="469" y="347"/>
                              </a:lnTo>
                              <a:lnTo>
                                <a:pt x="466" y="363"/>
                              </a:lnTo>
                              <a:lnTo>
                                <a:pt x="465" y="381"/>
                              </a:lnTo>
                              <a:lnTo>
                                <a:pt x="464" y="401"/>
                              </a:lnTo>
                              <a:lnTo>
                                <a:pt x="485" y="417"/>
                              </a:lnTo>
                              <a:lnTo>
                                <a:pt x="501" y="431"/>
                              </a:lnTo>
                              <a:lnTo>
                                <a:pt x="514" y="445"/>
                              </a:lnTo>
                              <a:lnTo>
                                <a:pt x="522" y="458"/>
                              </a:lnTo>
                              <a:lnTo>
                                <a:pt x="525" y="465"/>
                              </a:lnTo>
                              <a:lnTo>
                                <a:pt x="526" y="470"/>
                              </a:lnTo>
                              <a:lnTo>
                                <a:pt x="528" y="477"/>
                              </a:lnTo>
                              <a:lnTo>
                                <a:pt x="529" y="482"/>
                              </a:lnTo>
                              <a:lnTo>
                                <a:pt x="528" y="493"/>
                              </a:lnTo>
                              <a:lnTo>
                                <a:pt x="524" y="502"/>
                              </a:lnTo>
                              <a:lnTo>
                                <a:pt x="518" y="511"/>
                              </a:lnTo>
                              <a:lnTo>
                                <a:pt x="512" y="519"/>
                              </a:lnTo>
                              <a:lnTo>
                                <a:pt x="504" y="526"/>
                              </a:lnTo>
                              <a:lnTo>
                                <a:pt x="494" y="533"/>
                              </a:lnTo>
                              <a:lnTo>
                                <a:pt x="485" y="537"/>
                              </a:lnTo>
                              <a:lnTo>
                                <a:pt x="476" y="541"/>
                              </a:lnTo>
                              <a:lnTo>
                                <a:pt x="466" y="543"/>
                              </a:lnTo>
                              <a:lnTo>
                                <a:pt x="458" y="545"/>
                              </a:lnTo>
                              <a:lnTo>
                                <a:pt x="446" y="543"/>
                              </a:lnTo>
                              <a:lnTo>
                                <a:pt x="434" y="542"/>
                              </a:lnTo>
                              <a:lnTo>
                                <a:pt x="424" y="539"/>
                              </a:lnTo>
                              <a:lnTo>
                                <a:pt x="414" y="537"/>
                              </a:lnTo>
                              <a:lnTo>
                                <a:pt x="406" y="533"/>
                              </a:lnTo>
                              <a:lnTo>
                                <a:pt x="398" y="529"/>
                              </a:lnTo>
                              <a:lnTo>
                                <a:pt x="390" y="525"/>
                              </a:lnTo>
                              <a:lnTo>
                                <a:pt x="384" y="519"/>
                              </a:lnTo>
                              <a:lnTo>
                                <a:pt x="378" y="514"/>
                              </a:lnTo>
                              <a:lnTo>
                                <a:pt x="373" y="509"/>
                              </a:lnTo>
                              <a:lnTo>
                                <a:pt x="369" y="502"/>
                              </a:lnTo>
                              <a:lnTo>
                                <a:pt x="365" y="497"/>
                              </a:lnTo>
                              <a:lnTo>
                                <a:pt x="361" y="490"/>
                              </a:lnTo>
                              <a:lnTo>
                                <a:pt x="358" y="482"/>
                              </a:lnTo>
                              <a:lnTo>
                                <a:pt x="357" y="475"/>
                              </a:lnTo>
                              <a:lnTo>
                                <a:pt x="356" y="467"/>
                              </a:lnTo>
                              <a:lnTo>
                                <a:pt x="342" y="477"/>
                              </a:lnTo>
                              <a:lnTo>
                                <a:pt x="330" y="486"/>
                              </a:lnTo>
                              <a:lnTo>
                                <a:pt x="324" y="491"/>
                              </a:lnTo>
                              <a:lnTo>
                                <a:pt x="317" y="494"/>
                              </a:lnTo>
                              <a:lnTo>
                                <a:pt x="309" y="497"/>
                              </a:lnTo>
                              <a:lnTo>
                                <a:pt x="301" y="497"/>
                              </a:lnTo>
                              <a:lnTo>
                                <a:pt x="294" y="493"/>
                              </a:lnTo>
                              <a:lnTo>
                                <a:pt x="286" y="485"/>
                              </a:lnTo>
                              <a:lnTo>
                                <a:pt x="277" y="474"/>
                              </a:lnTo>
                              <a:lnTo>
                                <a:pt x="270" y="467"/>
                              </a:lnTo>
                              <a:lnTo>
                                <a:pt x="241" y="467"/>
                              </a:lnTo>
                              <a:lnTo>
                                <a:pt x="240" y="487"/>
                              </a:lnTo>
                              <a:lnTo>
                                <a:pt x="238" y="506"/>
                              </a:lnTo>
                              <a:lnTo>
                                <a:pt x="234" y="522"/>
                              </a:lnTo>
                              <a:lnTo>
                                <a:pt x="229" y="538"/>
                              </a:lnTo>
                              <a:lnTo>
                                <a:pt x="218" y="565"/>
                              </a:lnTo>
                              <a:lnTo>
                                <a:pt x="205" y="590"/>
                              </a:lnTo>
                              <a:lnTo>
                                <a:pt x="192" y="614"/>
                              </a:lnTo>
                              <a:lnTo>
                                <a:pt x="180" y="641"/>
                              </a:lnTo>
                              <a:lnTo>
                                <a:pt x="176" y="655"/>
                              </a:lnTo>
                              <a:lnTo>
                                <a:pt x="172" y="671"/>
                              </a:lnTo>
                              <a:lnTo>
                                <a:pt x="169" y="689"/>
                              </a:lnTo>
                              <a:lnTo>
                                <a:pt x="169" y="707"/>
                              </a:lnTo>
                              <a:lnTo>
                                <a:pt x="169" y="714"/>
                              </a:lnTo>
                              <a:lnTo>
                                <a:pt x="170" y="719"/>
                              </a:lnTo>
                              <a:lnTo>
                                <a:pt x="172" y="723"/>
                              </a:lnTo>
                              <a:lnTo>
                                <a:pt x="174" y="727"/>
                              </a:lnTo>
                              <a:lnTo>
                                <a:pt x="180" y="733"/>
                              </a:lnTo>
                              <a:lnTo>
                                <a:pt x="186" y="737"/>
                              </a:lnTo>
                              <a:lnTo>
                                <a:pt x="193" y="741"/>
                              </a:lnTo>
                              <a:lnTo>
                                <a:pt x="200" y="746"/>
                              </a:lnTo>
                              <a:lnTo>
                                <a:pt x="201" y="749"/>
                              </a:lnTo>
                              <a:lnTo>
                                <a:pt x="204" y="753"/>
                              </a:lnTo>
                              <a:lnTo>
                                <a:pt x="204" y="757"/>
                              </a:lnTo>
                              <a:lnTo>
                                <a:pt x="205" y="762"/>
                              </a:lnTo>
                              <a:lnTo>
                                <a:pt x="204" y="770"/>
                              </a:lnTo>
                              <a:lnTo>
                                <a:pt x="202" y="775"/>
                              </a:lnTo>
                              <a:lnTo>
                                <a:pt x="201" y="780"/>
                              </a:lnTo>
                              <a:lnTo>
                                <a:pt x="198" y="784"/>
                              </a:lnTo>
                              <a:lnTo>
                                <a:pt x="192" y="792"/>
                              </a:lnTo>
                              <a:lnTo>
                                <a:pt x="182" y="798"/>
                              </a:lnTo>
                              <a:lnTo>
                                <a:pt x="174" y="803"/>
                              </a:lnTo>
                              <a:lnTo>
                                <a:pt x="166" y="808"/>
                              </a:lnTo>
                              <a:lnTo>
                                <a:pt x="164" y="812"/>
                              </a:lnTo>
                              <a:lnTo>
                                <a:pt x="160" y="816"/>
                              </a:lnTo>
                              <a:lnTo>
                                <a:pt x="158" y="822"/>
                              </a:lnTo>
                              <a:lnTo>
                                <a:pt x="157" y="828"/>
                              </a:lnTo>
                              <a:lnTo>
                                <a:pt x="150" y="852"/>
                              </a:lnTo>
                              <a:lnTo>
                                <a:pt x="142" y="876"/>
                              </a:lnTo>
                              <a:lnTo>
                                <a:pt x="133" y="898"/>
                              </a:lnTo>
                              <a:lnTo>
                                <a:pt x="122" y="918"/>
                              </a:lnTo>
                              <a:lnTo>
                                <a:pt x="97" y="955"/>
                              </a:lnTo>
                              <a:lnTo>
                                <a:pt x="69" y="991"/>
                              </a:lnTo>
                              <a:lnTo>
                                <a:pt x="56" y="1010"/>
                              </a:lnTo>
                              <a:lnTo>
                                <a:pt x="44" y="1030"/>
                              </a:lnTo>
                              <a:lnTo>
                                <a:pt x="32" y="1050"/>
                              </a:lnTo>
                              <a:lnTo>
                                <a:pt x="21" y="1071"/>
                              </a:lnTo>
                              <a:lnTo>
                                <a:pt x="12" y="1095"/>
                              </a:lnTo>
                              <a:lnTo>
                                <a:pt x="5" y="1120"/>
                              </a:lnTo>
                              <a:lnTo>
                                <a:pt x="4" y="1134"/>
                              </a:lnTo>
                              <a:lnTo>
                                <a:pt x="1" y="1147"/>
                              </a:lnTo>
                              <a:lnTo>
                                <a:pt x="0" y="1162"/>
                              </a:lnTo>
                              <a:lnTo>
                                <a:pt x="0" y="1178"/>
                              </a:lnTo>
                              <a:lnTo>
                                <a:pt x="1" y="1195"/>
                              </a:lnTo>
                              <a:lnTo>
                                <a:pt x="4" y="1210"/>
                              </a:lnTo>
                              <a:lnTo>
                                <a:pt x="9" y="1222"/>
                              </a:lnTo>
                              <a:lnTo>
                                <a:pt x="16" y="1232"/>
                              </a:lnTo>
                              <a:lnTo>
                                <a:pt x="24" y="1240"/>
                              </a:lnTo>
                              <a:lnTo>
                                <a:pt x="32" y="1248"/>
                              </a:lnTo>
                              <a:lnTo>
                                <a:pt x="41" y="1254"/>
                              </a:lnTo>
                              <a:lnTo>
                                <a:pt x="52" y="1259"/>
                              </a:lnTo>
                              <a:lnTo>
                                <a:pt x="61" y="1264"/>
                              </a:lnTo>
                              <a:lnTo>
                                <a:pt x="70" y="1271"/>
                              </a:lnTo>
                              <a:lnTo>
                                <a:pt x="78" y="1276"/>
                              </a:lnTo>
                              <a:lnTo>
                                <a:pt x="86" y="1283"/>
                              </a:lnTo>
                              <a:lnTo>
                                <a:pt x="93" y="1291"/>
                              </a:lnTo>
                              <a:lnTo>
                                <a:pt x="98" y="1302"/>
                              </a:lnTo>
                              <a:lnTo>
                                <a:pt x="101" y="1314"/>
                              </a:lnTo>
                              <a:lnTo>
                                <a:pt x="102" y="1328"/>
                              </a:lnTo>
                              <a:lnTo>
                                <a:pt x="102" y="1335"/>
                              </a:lnTo>
                              <a:lnTo>
                                <a:pt x="105" y="1342"/>
                              </a:lnTo>
                              <a:lnTo>
                                <a:pt x="106" y="1346"/>
                              </a:lnTo>
                              <a:lnTo>
                                <a:pt x="110" y="1348"/>
                              </a:lnTo>
                              <a:lnTo>
                                <a:pt x="114" y="1351"/>
                              </a:lnTo>
                              <a:lnTo>
                                <a:pt x="118" y="1352"/>
                              </a:lnTo>
                              <a:lnTo>
                                <a:pt x="124" y="1353"/>
                              </a:lnTo>
                              <a:lnTo>
                                <a:pt x="129" y="1355"/>
                              </a:lnTo>
                              <a:lnTo>
                                <a:pt x="141" y="1355"/>
                              </a:lnTo>
                              <a:lnTo>
                                <a:pt x="153" y="1355"/>
                              </a:lnTo>
                              <a:lnTo>
                                <a:pt x="165" y="1355"/>
                              </a:lnTo>
                              <a:lnTo>
                                <a:pt x="174" y="1357"/>
                              </a:lnTo>
                              <a:lnTo>
                                <a:pt x="180" y="1361"/>
                              </a:lnTo>
                              <a:lnTo>
                                <a:pt x="184" y="1365"/>
                              </a:lnTo>
                              <a:lnTo>
                                <a:pt x="188" y="1369"/>
                              </a:lnTo>
                              <a:lnTo>
                                <a:pt x="190" y="1375"/>
                              </a:lnTo>
                              <a:lnTo>
                                <a:pt x="193" y="1388"/>
                              </a:lnTo>
                              <a:lnTo>
                                <a:pt x="197" y="1401"/>
                              </a:lnTo>
                              <a:lnTo>
                                <a:pt x="200" y="1415"/>
                              </a:lnTo>
                              <a:lnTo>
                                <a:pt x="204" y="1425"/>
                              </a:lnTo>
                              <a:lnTo>
                                <a:pt x="208" y="1431"/>
                              </a:lnTo>
                              <a:lnTo>
                                <a:pt x="212" y="1433"/>
                              </a:lnTo>
                              <a:lnTo>
                                <a:pt x="217" y="1436"/>
                              </a:lnTo>
                              <a:lnTo>
                                <a:pt x="222" y="1436"/>
                              </a:lnTo>
                              <a:lnTo>
                                <a:pt x="241" y="1436"/>
                              </a:lnTo>
                              <a:lnTo>
                                <a:pt x="253" y="1436"/>
                              </a:lnTo>
                              <a:lnTo>
                                <a:pt x="262" y="1436"/>
                              </a:lnTo>
                              <a:lnTo>
                                <a:pt x="270" y="1436"/>
                              </a:lnTo>
                              <a:lnTo>
                                <a:pt x="278" y="1437"/>
                              </a:lnTo>
                              <a:lnTo>
                                <a:pt x="286" y="1439"/>
                              </a:lnTo>
                              <a:lnTo>
                                <a:pt x="293" y="1443"/>
                              </a:lnTo>
                              <a:lnTo>
                                <a:pt x="300" y="1447"/>
                              </a:lnTo>
                              <a:lnTo>
                                <a:pt x="313" y="1457"/>
                              </a:lnTo>
                              <a:lnTo>
                                <a:pt x="328" y="1471"/>
                              </a:lnTo>
                              <a:lnTo>
                                <a:pt x="342" y="1483"/>
                              </a:lnTo>
                              <a:lnTo>
                                <a:pt x="358" y="1495"/>
                              </a:lnTo>
                              <a:lnTo>
                                <a:pt x="368" y="1500"/>
                              </a:lnTo>
                              <a:lnTo>
                                <a:pt x="377" y="1504"/>
                              </a:lnTo>
                              <a:lnTo>
                                <a:pt x="386" y="1507"/>
                              </a:lnTo>
                              <a:lnTo>
                                <a:pt x="397" y="1508"/>
                              </a:lnTo>
                              <a:lnTo>
                                <a:pt x="398" y="1521"/>
                              </a:lnTo>
                              <a:lnTo>
                                <a:pt x="398" y="1532"/>
                              </a:lnTo>
                              <a:lnTo>
                                <a:pt x="400" y="1540"/>
                              </a:lnTo>
                              <a:lnTo>
                                <a:pt x="402" y="1548"/>
                              </a:lnTo>
                              <a:lnTo>
                                <a:pt x="408" y="1561"/>
                              </a:lnTo>
                              <a:lnTo>
                                <a:pt x="416" y="1575"/>
                              </a:lnTo>
                              <a:lnTo>
                                <a:pt x="518" y="1575"/>
                              </a:lnTo>
                              <a:lnTo>
                                <a:pt x="530" y="1584"/>
                              </a:lnTo>
                              <a:lnTo>
                                <a:pt x="541" y="1592"/>
                              </a:lnTo>
                              <a:lnTo>
                                <a:pt x="550" y="1600"/>
                              </a:lnTo>
                              <a:lnTo>
                                <a:pt x="558" y="1608"/>
                              </a:lnTo>
                              <a:lnTo>
                                <a:pt x="574" y="1624"/>
                              </a:lnTo>
                              <a:lnTo>
                                <a:pt x="590" y="1641"/>
                              </a:lnTo>
                              <a:lnTo>
                                <a:pt x="594" y="1657"/>
                              </a:lnTo>
                              <a:lnTo>
                                <a:pt x="598" y="1671"/>
                              </a:lnTo>
                              <a:lnTo>
                                <a:pt x="602" y="1676"/>
                              </a:lnTo>
                              <a:lnTo>
                                <a:pt x="606" y="1680"/>
                              </a:lnTo>
                              <a:lnTo>
                                <a:pt x="613" y="1683"/>
                              </a:lnTo>
                              <a:lnTo>
                                <a:pt x="621" y="1683"/>
                              </a:lnTo>
                              <a:lnTo>
                                <a:pt x="627" y="1683"/>
                              </a:lnTo>
                              <a:lnTo>
                                <a:pt x="634" y="1681"/>
                              </a:lnTo>
                              <a:lnTo>
                                <a:pt x="639" y="1680"/>
                              </a:lnTo>
                              <a:lnTo>
                                <a:pt x="643" y="1677"/>
                              </a:lnTo>
                              <a:lnTo>
                                <a:pt x="651" y="1672"/>
                              </a:lnTo>
                              <a:lnTo>
                                <a:pt x="658" y="1665"/>
                              </a:lnTo>
                              <a:lnTo>
                                <a:pt x="663" y="1659"/>
                              </a:lnTo>
                              <a:lnTo>
                                <a:pt x="669" y="1653"/>
                              </a:lnTo>
                              <a:lnTo>
                                <a:pt x="673" y="1651"/>
                              </a:lnTo>
                              <a:lnTo>
                                <a:pt x="677" y="1648"/>
                              </a:lnTo>
                              <a:lnTo>
                                <a:pt x="681" y="1648"/>
                              </a:lnTo>
                              <a:lnTo>
                                <a:pt x="686" y="1647"/>
                              </a:lnTo>
                              <a:lnTo>
                                <a:pt x="697" y="1649"/>
                              </a:lnTo>
                              <a:lnTo>
                                <a:pt x="709" y="1653"/>
                              </a:lnTo>
                              <a:lnTo>
                                <a:pt x="714" y="1657"/>
                              </a:lnTo>
                              <a:lnTo>
                                <a:pt x="718" y="1660"/>
                              </a:lnTo>
                              <a:lnTo>
                                <a:pt x="722" y="1663"/>
                              </a:lnTo>
                              <a:lnTo>
                                <a:pt x="722" y="1665"/>
                              </a:lnTo>
                              <a:lnTo>
                                <a:pt x="726" y="1673"/>
                              </a:lnTo>
                              <a:lnTo>
                                <a:pt x="726" y="1681"/>
                              </a:lnTo>
                              <a:lnTo>
                                <a:pt x="726" y="1688"/>
                              </a:lnTo>
                              <a:lnTo>
                                <a:pt x="723" y="1695"/>
                              </a:lnTo>
                              <a:lnTo>
                                <a:pt x="722" y="1703"/>
                              </a:lnTo>
                              <a:lnTo>
                                <a:pt x="719" y="1709"/>
                              </a:lnTo>
                              <a:lnTo>
                                <a:pt x="717" y="1717"/>
                              </a:lnTo>
                              <a:lnTo>
                                <a:pt x="717" y="1725"/>
                              </a:lnTo>
                              <a:lnTo>
                                <a:pt x="718" y="1733"/>
                              </a:lnTo>
                              <a:lnTo>
                                <a:pt x="721" y="1740"/>
                              </a:lnTo>
                              <a:lnTo>
                                <a:pt x="725" y="1745"/>
                              </a:lnTo>
                              <a:lnTo>
                                <a:pt x="730" y="1751"/>
                              </a:lnTo>
                              <a:lnTo>
                                <a:pt x="741" y="1759"/>
                              </a:lnTo>
                              <a:lnTo>
                                <a:pt x="754" y="1767"/>
                              </a:lnTo>
                              <a:lnTo>
                                <a:pt x="767" y="1775"/>
                              </a:lnTo>
                              <a:lnTo>
                                <a:pt x="781" y="1783"/>
                              </a:lnTo>
                              <a:lnTo>
                                <a:pt x="787" y="1787"/>
                              </a:lnTo>
                              <a:lnTo>
                                <a:pt x="793" y="1792"/>
                              </a:lnTo>
                              <a:lnTo>
                                <a:pt x="797" y="1797"/>
                              </a:lnTo>
                              <a:lnTo>
                                <a:pt x="801" y="1804"/>
                              </a:lnTo>
                              <a:lnTo>
                                <a:pt x="803" y="1809"/>
                              </a:lnTo>
                              <a:lnTo>
                                <a:pt x="807" y="1813"/>
                              </a:lnTo>
                              <a:lnTo>
                                <a:pt x="813" y="1816"/>
                              </a:lnTo>
                              <a:lnTo>
                                <a:pt x="818" y="1817"/>
                              </a:lnTo>
                              <a:lnTo>
                                <a:pt x="830" y="1817"/>
                              </a:lnTo>
                              <a:lnTo>
                                <a:pt x="843" y="1815"/>
                              </a:lnTo>
                              <a:lnTo>
                                <a:pt x="858" y="1812"/>
                              </a:lnTo>
                              <a:lnTo>
                                <a:pt x="871" y="1811"/>
                              </a:lnTo>
                              <a:lnTo>
                                <a:pt x="877" y="1812"/>
                              </a:lnTo>
                              <a:lnTo>
                                <a:pt x="882" y="1813"/>
                              </a:lnTo>
                              <a:lnTo>
                                <a:pt x="887" y="1817"/>
                              </a:lnTo>
                              <a:lnTo>
                                <a:pt x="891" y="1821"/>
                              </a:lnTo>
                              <a:lnTo>
                                <a:pt x="897" y="1828"/>
                              </a:lnTo>
                              <a:lnTo>
                                <a:pt x="901" y="1836"/>
                              </a:lnTo>
                              <a:lnTo>
                                <a:pt x="903" y="1843"/>
                              </a:lnTo>
                              <a:lnTo>
                                <a:pt x="905" y="1851"/>
                              </a:lnTo>
                              <a:lnTo>
                                <a:pt x="907" y="1865"/>
                              </a:lnTo>
                              <a:lnTo>
                                <a:pt x="907" y="1880"/>
                              </a:lnTo>
                              <a:lnTo>
                                <a:pt x="907" y="1895"/>
                              </a:lnTo>
                              <a:lnTo>
                                <a:pt x="909" y="1908"/>
                              </a:lnTo>
                              <a:lnTo>
                                <a:pt x="909" y="1915"/>
                              </a:lnTo>
                              <a:lnTo>
                                <a:pt x="910" y="1920"/>
                              </a:lnTo>
                              <a:lnTo>
                                <a:pt x="913" y="1925"/>
                              </a:lnTo>
                              <a:lnTo>
                                <a:pt x="915" y="1931"/>
                              </a:lnTo>
                              <a:lnTo>
                                <a:pt x="915" y="1924"/>
                              </a:lnTo>
                              <a:lnTo>
                                <a:pt x="921" y="1917"/>
                              </a:lnTo>
                              <a:lnTo>
                                <a:pt x="926" y="1912"/>
                              </a:lnTo>
                              <a:lnTo>
                                <a:pt x="934" y="1907"/>
                              </a:lnTo>
                              <a:lnTo>
                                <a:pt x="942" y="1903"/>
                              </a:lnTo>
                              <a:lnTo>
                                <a:pt x="950" y="1899"/>
                              </a:lnTo>
                              <a:lnTo>
                                <a:pt x="961" y="1896"/>
                              </a:lnTo>
                              <a:lnTo>
                                <a:pt x="970" y="1895"/>
                              </a:lnTo>
                              <a:lnTo>
                                <a:pt x="982" y="1895"/>
                              </a:lnTo>
                              <a:lnTo>
                                <a:pt x="995" y="1893"/>
                              </a:lnTo>
                              <a:lnTo>
                                <a:pt x="1011" y="1892"/>
                              </a:lnTo>
                              <a:lnTo>
                                <a:pt x="1027" y="1889"/>
                              </a:lnTo>
                              <a:lnTo>
                                <a:pt x="1045" y="1885"/>
                              </a:lnTo>
                              <a:lnTo>
                                <a:pt x="1062" y="1881"/>
                              </a:lnTo>
                              <a:lnTo>
                                <a:pt x="1078" y="1876"/>
                              </a:lnTo>
                              <a:lnTo>
                                <a:pt x="1094" y="1871"/>
                              </a:lnTo>
                              <a:lnTo>
                                <a:pt x="1109" y="1864"/>
                              </a:lnTo>
                              <a:lnTo>
                                <a:pt x="1117" y="1860"/>
                              </a:lnTo>
                              <a:lnTo>
                                <a:pt x="1123" y="1855"/>
                              </a:lnTo>
                              <a:lnTo>
                                <a:pt x="1126" y="1849"/>
                              </a:lnTo>
                              <a:lnTo>
                                <a:pt x="1129" y="1844"/>
                              </a:lnTo>
                              <a:lnTo>
                                <a:pt x="1129" y="1837"/>
                              </a:lnTo>
                              <a:lnTo>
                                <a:pt x="1127" y="1831"/>
                              </a:lnTo>
                              <a:lnTo>
                                <a:pt x="1125" y="1823"/>
                              </a:lnTo>
                              <a:lnTo>
                                <a:pt x="1122" y="1816"/>
                              </a:lnTo>
                              <a:lnTo>
                                <a:pt x="1114" y="1801"/>
                              </a:lnTo>
                              <a:lnTo>
                                <a:pt x="1107" y="1788"/>
                              </a:lnTo>
                              <a:lnTo>
                                <a:pt x="1106" y="1781"/>
                              </a:lnTo>
                              <a:lnTo>
                                <a:pt x="1105" y="1776"/>
                              </a:lnTo>
                              <a:lnTo>
                                <a:pt x="1106" y="1772"/>
                              </a:lnTo>
                              <a:lnTo>
                                <a:pt x="1109" y="1768"/>
                              </a:lnTo>
                              <a:lnTo>
                                <a:pt x="1119" y="1760"/>
                              </a:lnTo>
                              <a:lnTo>
                                <a:pt x="1135" y="1752"/>
                              </a:lnTo>
                              <a:lnTo>
                                <a:pt x="1143" y="1748"/>
                              </a:lnTo>
                              <a:lnTo>
                                <a:pt x="1150" y="1743"/>
                              </a:lnTo>
                              <a:lnTo>
                                <a:pt x="1157" y="1737"/>
                              </a:lnTo>
                              <a:lnTo>
                                <a:pt x="1162" y="1732"/>
                              </a:lnTo>
                              <a:lnTo>
                                <a:pt x="1174" y="1719"/>
                              </a:lnTo>
                              <a:lnTo>
                                <a:pt x="1193" y="1703"/>
                              </a:lnTo>
                              <a:lnTo>
                                <a:pt x="1213" y="1687"/>
                              </a:lnTo>
                              <a:lnTo>
                                <a:pt x="1234" y="1669"/>
                              </a:lnTo>
                              <a:lnTo>
                                <a:pt x="1255" y="1652"/>
                              </a:lnTo>
                              <a:lnTo>
                                <a:pt x="1273" y="1636"/>
                              </a:lnTo>
                              <a:lnTo>
                                <a:pt x="1279" y="1628"/>
                              </a:lnTo>
                              <a:lnTo>
                                <a:pt x="1285" y="1621"/>
                              </a:lnTo>
                              <a:lnTo>
                                <a:pt x="1287" y="1616"/>
                              </a:lnTo>
                              <a:lnTo>
                                <a:pt x="1289" y="1611"/>
                              </a:lnTo>
                              <a:lnTo>
                                <a:pt x="1289" y="1607"/>
                              </a:lnTo>
                              <a:lnTo>
                                <a:pt x="1286" y="1601"/>
                              </a:lnTo>
                              <a:lnTo>
                                <a:pt x="1285" y="1596"/>
                              </a:lnTo>
                              <a:lnTo>
                                <a:pt x="1281" y="1591"/>
                              </a:lnTo>
                              <a:lnTo>
                                <a:pt x="1271" y="1580"/>
                              </a:lnTo>
                              <a:lnTo>
                                <a:pt x="1261" y="1569"/>
                              </a:lnTo>
                              <a:lnTo>
                                <a:pt x="1247" y="1559"/>
                              </a:lnTo>
                              <a:lnTo>
                                <a:pt x="1233" y="1552"/>
                              </a:lnTo>
                              <a:lnTo>
                                <a:pt x="1226" y="1549"/>
                              </a:lnTo>
                              <a:lnTo>
                                <a:pt x="1218" y="1547"/>
                              </a:lnTo>
                              <a:lnTo>
                                <a:pt x="1211" y="1545"/>
                              </a:lnTo>
                              <a:lnTo>
                                <a:pt x="1205" y="1544"/>
                              </a:lnTo>
                              <a:lnTo>
                                <a:pt x="1198" y="1545"/>
                              </a:lnTo>
                              <a:lnTo>
                                <a:pt x="1193" y="1548"/>
                              </a:lnTo>
                              <a:lnTo>
                                <a:pt x="1187" y="1551"/>
                              </a:lnTo>
                              <a:lnTo>
                                <a:pt x="1182" y="1555"/>
                              </a:lnTo>
                              <a:lnTo>
                                <a:pt x="1174" y="1565"/>
                              </a:lnTo>
                              <a:lnTo>
                                <a:pt x="1166" y="1577"/>
                              </a:lnTo>
                              <a:lnTo>
                                <a:pt x="1159" y="1589"/>
                              </a:lnTo>
                              <a:lnTo>
                                <a:pt x="1151" y="1600"/>
                              </a:lnTo>
                              <a:lnTo>
                                <a:pt x="1147" y="1605"/>
                              </a:lnTo>
                              <a:lnTo>
                                <a:pt x="1142" y="1608"/>
                              </a:lnTo>
                              <a:lnTo>
                                <a:pt x="1138" y="1611"/>
                              </a:lnTo>
                              <a:lnTo>
                                <a:pt x="1133" y="1611"/>
                              </a:lnTo>
                              <a:lnTo>
                                <a:pt x="1117" y="1609"/>
                              </a:lnTo>
                              <a:lnTo>
                                <a:pt x="1099" y="1605"/>
                              </a:lnTo>
                              <a:lnTo>
                                <a:pt x="1082" y="1600"/>
                              </a:lnTo>
                              <a:lnTo>
                                <a:pt x="1065" y="1593"/>
                              </a:lnTo>
                              <a:lnTo>
                                <a:pt x="1049" y="1584"/>
                              </a:lnTo>
                              <a:lnTo>
                                <a:pt x="1035" y="1575"/>
                              </a:lnTo>
                              <a:lnTo>
                                <a:pt x="1030" y="1571"/>
                              </a:lnTo>
                              <a:lnTo>
                                <a:pt x="1027" y="1565"/>
                              </a:lnTo>
                              <a:lnTo>
                                <a:pt x="1025" y="1561"/>
                              </a:lnTo>
                              <a:lnTo>
                                <a:pt x="1023" y="1557"/>
                              </a:lnTo>
                              <a:lnTo>
                                <a:pt x="1025" y="1548"/>
                              </a:lnTo>
                              <a:lnTo>
                                <a:pt x="1026" y="1540"/>
                              </a:lnTo>
                              <a:lnTo>
                                <a:pt x="1029" y="1529"/>
                              </a:lnTo>
                              <a:lnTo>
                                <a:pt x="1031" y="1520"/>
                              </a:lnTo>
                              <a:lnTo>
                                <a:pt x="1041" y="1500"/>
                              </a:lnTo>
                              <a:lnTo>
                                <a:pt x="1051" y="1479"/>
                              </a:lnTo>
                              <a:lnTo>
                                <a:pt x="1062" y="1460"/>
                              </a:lnTo>
                              <a:lnTo>
                                <a:pt x="1074" y="1444"/>
                              </a:lnTo>
                              <a:lnTo>
                                <a:pt x="1081" y="1437"/>
                              </a:lnTo>
                              <a:lnTo>
                                <a:pt x="1086" y="1432"/>
                              </a:lnTo>
                              <a:lnTo>
                                <a:pt x="1091" y="1427"/>
                              </a:lnTo>
                              <a:lnTo>
                                <a:pt x="1095" y="1424"/>
                              </a:lnTo>
                              <a:lnTo>
                                <a:pt x="1113" y="1420"/>
                              </a:lnTo>
                              <a:lnTo>
                                <a:pt x="1137" y="1415"/>
                              </a:lnTo>
                              <a:lnTo>
                                <a:pt x="1149" y="1411"/>
                              </a:lnTo>
                              <a:lnTo>
                                <a:pt x="1158" y="1405"/>
                              </a:lnTo>
                              <a:lnTo>
                                <a:pt x="1162" y="1403"/>
                              </a:lnTo>
                              <a:lnTo>
                                <a:pt x="1166" y="1397"/>
                              </a:lnTo>
                              <a:lnTo>
                                <a:pt x="1167" y="1393"/>
                              </a:lnTo>
                              <a:lnTo>
                                <a:pt x="1169" y="1388"/>
                              </a:lnTo>
                              <a:lnTo>
                                <a:pt x="1167" y="1381"/>
                              </a:lnTo>
                              <a:lnTo>
                                <a:pt x="1166" y="1376"/>
                              </a:lnTo>
                              <a:lnTo>
                                <a:pt x="1162" y="1371"/>
                              </a:lnTo>
                              <a:lnTo>
                                <a:pt x="1159" y="1367"/>
                              </a:lnTo>
                              <a:lnTo>
                                <a:pt x="1155" y="1361"/>
                              </a:lnTo>
                              <a:lnTo>
                                <a:pt x="1153" y="1355"/>
                              </a:lnTo>
                              <a:lnTo>
                                <a:pt x="1151" y="1348"/>
                              </a:lnTo>
                              <a:lnTo>
                                <a:pt x="1150" y="1340"/>
                              </a:lnTo>
                              <a:lnTo>
                                <a:pt x="1151" y="1323"/>
                              </a:lnTo>
                              <a:lnTo>
                                <a:pt x="1155" y="1308"/>
                              </a:lnTo>
                              <a:lnTo>
                                <a:pt x="1159" y="1295"/>
                              </a:lnTo>
                              <a:lnTo>
                                <a:pt x="1165" y="1282"/>
                              </a:lnTo>
                              <a:lnTo>
                                <a:pt x="1171" y="1268"/>
                              </a:lnTo>
                              <a:lnTo>
                                <a:pt x="1175" y="1255"/>
                              </a:lnTo>
                              <a:lnTo>
                                <a:pt x="1179" y="1239"/>
                              </a:lnTo>
                              <a:lnTo>
                                <a:pt x="1181" y="1219"/>
                              </a:lnTo>
                              <a:lnTo>
                                <a:pt x="1179" y="1207"/>
                              </a:lnTo>
                              <a:lnTo>
                                <a:pt x="1178" y="1196"/>
                              </a:lnTo>
                              <a:lnTo>
                                <a:pt x="1177" y="1186"/>
                              </a:lnTo>
                              <a:lnTo>
                                <a:pt x="1174" y="1176"/>
                              </a:lnTo>
                              <a:lnTo>
                                <a:pt x="1167" y="1158"/>
                              </a:lnTo>
                              <a:lnTo>
                                <a:pt x="1159" y="1142"/>
                              </a:lnTo>
                              <a:lnTo>
                                <a:pt x="1151" y="1126"/>
                              </a:lnTo>
                              <a:lnTo>
                                <a:pt x="1145" y="1111"/>
                              </a:lnTo>
                              <a:lnTo>
                                <a:pt x="1142" y="1104"/>
                              </a:lnTo>
                              <a:lnTo>
                                <a:pt x="1139" y="1096"/>
                              </a:lnTo>
                              <a:lnTo>
                                <a:pt x="1138" y="1088"/>
                              </a:lnTo>
                              <a:lnTo>
                                <a:pt x="1138" y="1082"/>
                              </a:lnTo>
                              <a:lnTo>
                                <a:pt x="1137" y="1068"/>
                              </a:lnTo>
                              <a:lnTo>
                                <a:pt x="1134" y="1060"/>
                              </a:lnTo>
                              <a:lnTo>
                                <a:pt x="1133" y="1058"/>
                              </a:lnTo>
                              <a:lnTo>
                                <a:pt x="1133" y="1055"/>
                              </a:lnTo>
                              <a:lnTo>
                                <a:pt x="1134" y="1051"/>
                              </a:lnTo>
                              <a:lnTo>
                                <a:pt x="1138" y="1044"/>
                              </a:lnTo>
                              <a:lnTo>
                                <a:pt x="1167" y="1056"/>
                              </a:lnTo>
                              <a:lnTo>
                                <a:pt x="1194" y="1066"/>
                              </a:lnTo>
                              <a:lnTo>
                                <a:pt x="1221" y="1076"/>
                              </a:lnTo>
                              <a:lnTo>
                                <a:pt x="1246" y="1087"/>
                              </a:lnTo>
                              <a:lnTo>
                                <a:pt x="1271" y="1098"/>
                              </a:lnTo>
                              <a:lnTo>
                                <a:pt x="1296" y="1110"/>
                              </a:lnTo>
                              <a:lnTo>
                                <a:pt x="1322" y="1124"/>
                              </a:lnTo>
                              <a:lnTo>
                                <a:pt x="1348" y="1142"/>
                              </a:lnTo>
                              <a:lnTo>
                                <a:pt x="1366" y="1163"/>
                              </a:lnTo>
                              <a:lnTo>
                                <a:pt x="1376" y="1183"/>
                              </a:lnTo>
                              <a:lnTo>
                                <a:pt x="1380" y="1187"/>
                              </a:lnTo>
                              <a:lnTo>
                                <a:pt x="1383" y="1191"/>
                              </a:lnTo>
                              <a:lnTo>
                                <a:pt x="1388" y="1194"/>
                              </a:lnTo>
                              <a:lnTo>
                                <a:pt x="1394" y="1196"/>
                              </a:lnTo>
                              <a:lnTo>
                                <a:pt x="1400" y="1199"/>
                              </a:lnTo>
                              <a:lnTo>
                                <a:pt x="1407" y="1200"/>
                              </a:lnTo>
                              <a:lnTo>
                                <a:pt x="1416" y="1202"/>
                              </a:lnTo>
                              <a:lnTo>
                                <a:pt x="1427" y="1202"/>
                              </a:lnTo>
                              <a:lnTo>
                                <a:pt x="1440" y="1202"/>
                              </a:lnTo>
                              <a:lnTo>
                                <a:pt x="1452" y="1202"/>
                              </a:lnTo>
                              <a:lnTo>
                                <a:pt x="1467" y="1202"/>
                              </a:lnTo>
                              <a:lnTo>
                                <a:pt x="1487" y="1202"/>
                              </a:lnTo>
                              <a:lnTo>
                                <a:pt x="1488" y="1207"/>
                              </a:lnTo>
                              <a:lnTo>
                                <a:pt x="1490" y="1211"/>
                              </a:lnTo>
                              <a:lnTo>
                                <a:pt x="1491" y="1216"/>
                              </a:lnTo>
                              <a:lnTo>
                                <a:pt x="1495" y="1222"/>
                              </a:lnTo>
                              <a:lnTo>
                                <a:pt x="1499" y="1226"/>
                              </a:lnTo>
                              <a:lnTo>
                                <a:pt x="1503" y="1228"/>
                              </a:lnTo>
                              <a:lnTo>
                                <a:pt x="1507" y="1231"/>
                              </a:lnTo>
                              <a:lnTo>
                                <a:pt x="1511" y="1232"/>
                              </a:lnTo>
                              <a:lnTo>
                                <a:pt x="1516" y="1231"/>
                              </a:lnTo>
                              <a:lnTo>
                                <a:pt x="1520" y="1230"/>
                              </a:lnTo>
                              <a:lnTo>
                                <a:pt x="1524" y="1227"/>
                              </a:lnTo>
                              <a:lnTo>
                                <a:pt x="1528" y="1224"/>
                              </a:lnTo>
                              <a:lnTo>
                                <a:pt x="1536" y="1216"/>
                              </a:lnTo>
                              <a:lnTo>
                                <a:pt x="1542" y="1207"/>
                              </a:lnTo>
                              <a:lnTo>
                                <a:pt x="1556" y="1228"/>
                              </a:lnTo>
                              <a:lnTo>
                                <a:pt x="1568" y="1250"/>
                              </a:lnTo>
                              <a:lnTo>
                                <a:pt x="1572" y="1255"/>
                              </a:lnTo>
                              <a:lnTo>
                                <a:pt x="1576" y="1259"/>
                              </a:lnTo>
                              <a:lnTo>
                                <a:pt x="1580" y="1263"/>
                              </a:lnTo>
                              <a:lnTo>
                                <a:pt x="1586" y="1267"/>
                              </a:lnTo>
                              <a:lnTo>
                                <a:pt x="1591" y="1270"/>
                              </a:lnTo>
                              <a:lnTo>
                                <a:pt x="1598" y="1272"/>
                              </a:lnTo>
                              <a:lnTo>
                                <a:pt x="1606" y="1274"/>
                              </a:lnTo>
                              <a:lnTo>
                                <a:pt x="1614" y="1274"/>
                              </a:lnTo>
                              <a:lnTo>
                                <a:pt x="1620" y="1274"/>
                              </a:lnTo>
                              <a:lnTo>
                                <a:pt x="1626" y="1271"/>
                              </a:lnTo>
                              <a:lnTo>
                                <a:pt x="1631" y="1268"/>
                              </a:lnTo>
                              <a:lnTo>
                                <a:pt x="1635" y="1264"/>
                              </a:lnTo>
                              <a:lnTo>
                                <a:pt x="1639" y="1258"/>
                              </a:lnTo>
                              <a:lnTo>
                                <a:pt x="1642" y="1251"/>
                              </a:lnTo>
                              <a:lnTo>
                                <a:pt x="1643" y="1242"/>
                              </a:lnTo>
                              <a:lnTo>
                                <a:pt x="1644" y="1232"/>
                              </a:lnTo>
                              <a:lnTo>
                                <a:pt x="1644" y="1199"/>
                              </a:lnTo>
                              <a:lnTo>
                                <a:pt x="1644" y="1164"/>
                              </a:lnTo>
                              <a:lnTo>
                                <a:pt x="1643" y="1146"/>
                              </a:lnTo>
                              <a:lnTo>
                                <a:pt x="1642" y="1127"/>
                              </a:lnTo>
                              <a:lnTo>
                                <a:pt x="1638" y="1107"/>
                              </a:lnTo>
                              <a:lnTo>
                                <a:pt x="1632" y="1087"/>
                              </a:lnTo>
                              <a:lnTo>
                                <a:pt x="1630" y="1082"/>
                              </a:lnTo>
                              <a:lnTo>
                                <a:pt x="1628" y="1078"/>
                              </a:lnTo>
                              <a:lnTo>
                                <a:pt x="1626" y="1075"/>
                              </a:lnTo>
                              <a:lnTo>
                                <a:pt x="1623" y="1072"/>
                              </a:lnTo>
                              <a:lnTo>
                                <a:pt x="1616" y="1070"/>
                              </a:lnTo>
                              <a:lnTo>
                                <a:pt x="1608" y="1067"/>
                              </a:lnTo>
                              <a:lnTo>
                                <a:pt x="1602" y="1063"/>
                              </a:lnTo>
                              <a:lnTo>
                                <a:pt x="1595" y="1058"/>
                              </a:lnTo>
                              <a:lnTo>
                                <a:pt x="1592" y="1054"/>
                              </a:lnTo>
                              <a:lnTo>
                                <a:pt x="1591" y="1048"/>
                              </a:lnTo>
                              <a:lnTo>
                                <a:pt x="1590" y="1042"/>
                              </a:lnTo>
                              <a:lnTo>
                                <a:pt x="1590" y="1032"/>
                              </a:lnTo>
                              <a:lnTo>
                                <a:pt x="1591" y="1019"/>
                              </a:lnTo>
                              <a:lnTo>
                                <a:pt x="1594" y="1006"/>
                              </a:lnTo>
                              <a:lnTo>
                                <a:pt x="1598" y="994"/>
                              </a:lnTo>
                              <a:lnTo>
                                <a:pt x="1604" y="982"/>
                              </a:lnTo>
                              <a:lnTo>
                                <a:pt x="1611" y="971"/>
                              </a:lnTo>
                              <a:lnTo>
                                <a:pt x="1620" y="960"/>
                              </a:lnTo>
                              <a:lnTo>
                                <a:pt x="1628" y="950"/>
                              </a:lnTo>
                              <a:lnTo>
                                <a:pt x="1639" y="939"/>
                              </a:lnTo>
                              <a:lnTo>
                                <a:pt x="1659" y="919"/>
                              </a:lnTo>
                              <a:lnTo>
                                <a:pt x="1679" y="898"/>
                              </a:lnTo>
                              <a:lnTo>
                                <a:pt x="1688" y="886"/>
                              </a:lnTo>
                              <a:lnTo>
                                <a:pt x="1696" y="874"/>
                              </a:lnTo>
                              <a:lnTo>
                                <a:pt x="1704" y="860"/>
                              </a:lnTo>
                              <a:lnTo>
                                <a:pt x="1710" y="846"/>
                              </a:lnTo>
                              <a:lnTo>
                                <a:pt x="1704" y="84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3" name="Freeform 9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656513" y="2051050"/>
                          <a:ext cx="1150937" cy="1679575"/>
                        </a:xfrm>
                        <a:custGeom>
                          <a:avLst/>
                          <a:gdLst>
                            <a:gd name="T0" fmla="*/ 1634 w 2375"/>
                            <a:gd name="T1" fmla="*/ 3110 h 3468"/>
                            <a:gd name="T2" fmla="*/ 2372 w 2375"/>
                            <a:gd name="T3" fmla="*/ 3406 h 3468"/>
                            <a:gd name="T4" fmla="*/ 2278 w 2375"/>
                            <a:gd name="T5" fmla="*/ 3050 h 3468"/>
                            <a:gd name="T6" fmla="*/ 2149 w 2375"/>
                            <a:gd name="T7" fmla="*/ 2965 h 3468"/>
                            <a:gd name="T8" fmla="*/ 2131 w 2375"/>
                            <a:gd name="T9" fmla="*/ 2827 h 3468"/>
                            <a:gd name="T10" fmla="*/ 2222 w 2375"/>
                            <a:gd name="T11" fmla="*/ 2741 h 3468"/>
                            <a:gd name="T12" fmla="*/ 2091 w 2375"/>
                            <a:gd name="T13" fmla="*/ 2675 h 3468"/>
                            <a:gd name="T14" fmla="*/ 1978 w 2375"/>
                            <a:gd name="T15" fmla="*/ 2481 h 3468"/>
                            <a:gd name="T16" fmla="*/ 2045 w 2375"/>
                            <a:gd name="T17" fmla="*/ 2344 h 3468"/>
                            <a:gd name="T18" fmla="*/ 2001 w 2375"/>
                            <a:gd name="T19" fmla="*/ 2238 h 3468"/>
                            <a:gd name="T20" fmla="*/ 1746 w 2375"/>
                            <a:gd name="T21" fmla="*/ 2026 h 3468"/>
                            <a:gd name="T22" fmla="*/ 1775 w 2375"/>
                            <a:gd name="T23" fmla="*/ 1995 h 3468"/>
                            <a:gd name="T24" fmla="*/ 1841 w 2375"/>
                            <a:gd name="T25" fmla="*/ 1958 h 3468"/>
                            <a:gd name="T26" fmla="*/ 1658 w 2375"/>
                            <a:gd name="T27" fmla="*/ 1880 h 3468"/>
                            <a:gd name="T28" fmla="*/ 1538 w 2375"/>
                            <a:gd name="T29" fmla="*/ 1824 h 3468"/>
                            <a:gd name="T30" fmla="*/ 1497 w 2375"/>
                            <a:gd name="T31" fmla="*/ 1717 h 3468"/>
                            <a:gd name="T32" fmla="*/ 1418 w 2375"/>
                            <a:gd name="T33" fmla="*/ 1758 h 3468"/>
                            <a:gd name="T34" fmla="*/ 1429 w 2375"/>
                            <a:gd name="T35" fmla="*/ 1862 h 3468"/>
                            <a:gd name="T36" fmla="*/ 1326 w 2375"/>
                            <a:gd name="T37" fmla="*/ 1803 h 3468"/>
                            <a:gd name="T38" fmla="*/ 1058 w 2375"/>
                            <a:gd name="T39" fmla="*/ 1407 h 3468"/>
                            <a:gd name="T40" fmla="*/ 1088 w 2375"/>
                            <a:gd name="T41" fmla="*/ 1309 h 3468"/>
                            <a:gd name="T42" fmla="*/ 1133 w 2375"/>
                            <a:gd name="T43" fmla="*/ 1239 h 3468"/>
                            <a:gd name="T44" fmla="*/ 1114 w 2375"/>
                            <a:gd name="T45" fmla="*/ 1054 h 3468"/>
                            <a:gd name="T46" fmla="*/ 1220 w 2375"/>
                            <a:gd name="T47" fmla="*/ 1150 h 3468"/>
                            <a:gd name="T48" fmla="*/ 1218 w 2375"/>
                            <a:gd name="T49" fmla="*/ 1081 h 3468"/>
                            <a:gd name="T50" fmla="*/ 1146 w 2375"/>
                            <a:gd name="T51" fmla="*/ 886 h 3468"/>
                            <a:gd name="T52" fmla="*/ 1250 w 2375"/>
                            <a:gd name="T53" fmla="*/ 714 h 3468"/>
                            <a:gd name="T54" fmla="*/ 1414 w 2375"/>
                            <a:gd name="T55" fmla="*/ 686 h 3468"/>
                            <a:gd name="T56" fmla="*/ 1282 w 2375"/>
                            <a:gd name="T57" fmla="*/ 400 h 3468"/>
                            <a:gd name="T58" fmla="*/ 1114 w 2375"/>
                            <a:gd name="T59" fmla="*/ 15 h 3468"/>
                            <a:gd name="T60" fmla="*/ 1016 w 2375"/>
                            <a:gd name="T61" fmla="*/ 12 h 3468"/>
                            <a:gd name="T62" fmla="*/ 948 w 2375"/>
                            <a:gd name="T63" fmla="*/ 249 h 3468"/>
                            <a:gd name="T64" fmla="*/ 933 w 2375"/>
                            <a:gd name="T65" fmla="*/ 396 h 3468"/>
                            <a:gd name="T66" fmla="*/ 760 w 2375"/>
                            <a:gd name="T67" fmla="*/ 447 h 3468"/>
                            <a:gd name="T68" fmla="*/ 635 w 2375"/>
                            <a:gd name="T69" fmla="*/ 511 h 3468"/>
                            <a:gd name="T70" fmla="*/ 579 w 2375"/>
                            <a:gd name="T71" fmla="*/ 424 h 3468"/>
                            <a:gd name="T72" fmla="*/ 513 w 2375"/>
                            <a:gd name="T73" fmla="*/ 341 h 3468"/>
                            <a:gd name="T74" fmla="*/ 347 w 2375"/>
                            <a:gd name="T75" fmla="*/ 431 h 3468"/>
                            <a:gd name="T76" fmla="*/ 203 w 2375"/>
                            <a:gd name="T77" fmla="*/ 564 h 3468"/>
                            <a:gd name="T78" fmla="*/ 89 w 2375"/>
                            <a:gd name="T79" fmla="*/ 704 h 3468"/>
                            <a:gd name="T80" fmla="*/ 20 w 2375"/>
                            <a:gd name="T81" fmla="*/ 748 h 3468"/>
                            <a:gd name="T82" fmla="*/ 0 w 2375"/>
                            <a:gd name="T83" fmla="*/ 856 h 3468"/>
                            <a:gd name="T84" fmla="*/ 105 w 2375"/>
                            <a:gd name="T85" fmla="*/ 882 h 3468"/>
                            <a:gd name="T86" fmla="*/ 127 w 2375"/>
                            <a:gd name="T87" fmla="*/ 985 h 3468"/>
                            <a:gd name="T88" fmla="*/ 313 w 2375"/>
                            <a:gd name="T89" fmla="*/ 1136 h 3468"/>
                            <a:gd name="T90" fmla="*/ 469 w 2375"/>
                            <a:gd name="T91" fmla="*/ 1198 h 3468"/>
                            <a:gd name="T92" fmla="*/ 524 w 2375"/>
                            <a:gd name="T93" fmla="*/ 1285 h 3468"/>
                            <a:gd name="T94" fmla="*/ 572 w 2375"/>
                            <a:gd name="T95" fmla="*/ 1299 h 3468"/>
                            <a:gd name="T96" fmla="*/ 629 w 2375"/>
                            <a:gd name="T97" fmla="*/ 1234 h 3468"/>
                            <a:gd name="T98" fmla="*/ 473 w 2375"/>
                            <a:gd name="T99" fmla="*/ 1070 h 3468"/>
                            <a:gd name="T100" fmla="*/ 569 w 2375"/>
                            <a:gd name="T101" fmla="*/ 913 h 3468"/>
                            <a:gd name="T102" fmla="*/ 580 w 2375"/>
                            <a:gd name="T103" fmla="*/ 1009 h 3468"/>
                            <a:gd name="T104" fmla="*/ 653 w 2375"/>
                            <a:gd name="T105" fmla="*/ 1156 h 3468"/>
                            <a:gd name="T106" fmla="*/ 829 w 2375"/>
                            <a:gd name="T107" fmla="*/ 1310 h 3468"/>
                            <a:gd name="T108" fmla="*/ 893 w 2375"/>
                            <a:gd name="T109" fmla="*/ 1710 h 3468"/>
                            <a:gd name="T110" fmla="*/ 1052 w 2375"/>
                            <a:gd name="T111" fmla="*/ 2156 h 3468"/>
                            <a:gd name="T112" fmla="*/ 1046 w 2375"/>
                            <a:gd name="T113" fmla="*/ 2374 h 3468"/>
                            <a:gd name="T114" fmla="*/ 1084 w 2375"/>
                            <a:gd name="T115" fmla="*/ 2479 h 3468"/>
                            <a:gd name="T116" fmla="*/ 1166 w 2375"/>
                            <a:gd name="T117" fmla="*/ 2631 h 3468"/>
                            <a:gd name="T118" fmla="*/ 1262 w 2375"/>
                            <a:gd name="T119" fmla="*/ 2811 h 3468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2375"/>
                            <a:gd name="T181" fmla="*/ 0 h 3468"/>
                            <a:gd name="T182" fmla="*/ 2375 w 2375"/>
                            <a:gd name="T183" fmla="*/ 3468 h 3468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2375" h="3468">
                              <a:moveTo>
                                <a:pt x="1316" y="2865"/>
                              </a:moveTo>
                              <a:lnTo>
                                <a:pt x="1324" y="2875"/>
                              </a:lnTo>
                              <a:lnTo>
                                <a:pt x="1348" y="2897"/>
                              </a:lnTo>
                              <a:lnTo>
                                <a:pt x="1385" y="2932"/>
                              </a:lnTo>
                              <a:lnTo>
                                <a:pt x="1433" y="2973"/>
                              </a:lnTo>
                              <a:lnTo>
                                <a:pt x="1462" y="2996"/>
                              </a:lnTo>
                              <a:lnTo>
                                <a:pt x="1493" y="3020"/>
                              </a:lnTo>
                              <a:lnTo>
                                <a:pt x="1525" y="3042"/>
                              </a:lnTo>
                              <a:lnTo>
                                <a:pt x="1560" y="3066"/>
                              </a:lnTo>
                              <a:lnTo>
                                <a:pt x="1597" y="3089"/>
                              </a:lnTo>
                              <a:lnTo>
                                <a:pt x="1634" y="3110"/>
                              </a:lnTo>
                              <a:lnTo>
                                <a:pt x="1673" y="3130"/>
                              </a:lnTo>
                              <a:lnTo>
                                <a:pt x="1713" y="3149"/>
                              </a:lnTo>
                              <a:lnTo>
                                <a:pt x="1783" y="3180"/>
                              </a:lnTo>
                              <a:lnTo>
                                <a:pt x="1862" y="3217"/>
                              </a:lnTo>
                              <a:lnTo>
                                <a:pt x="1950" y="3260"/>
                              </a:lnTo>
                              <a:lnTo>
                                <a:pt x="2041" y="3304"/>
                              </a:lnTo>
                              <a:lnTo>
                                <a:pt x="2131" y="3349"/>
                              </a:lnTo>
                              <a:lnTo>
                                <a:pt x="2219" y="3393"/>
                              </a:lnTo>
                              <a:lnTo>
                                <a:pt x="2302" y="3433"/>
                              </a:lnTo>
                              <a:lnTo>
                                <a:pt x="2375" y="3468"/>
                              </a:lnTo>
                              <a:lnTo>
                                <a:pt x="2372" y="3406"/>
                              </a:lnTo>
                              <a:lnTo>
                                <a:pt x="2367" y="3350"/>
                              </a:lnTo>
                              <a:lnTo>
                                <a:pt x="2359" y="3297"/>
                              </a:lnTo>
                              <a:lnTo>
                                <a:pt x="2350" y="3248"/>
                              </a:lnTo>
                              <a:lnTo>
                                <a:pt x="2343" y="3225"/>
                              </a:lnTo>
                              <a:lnTo>
                                <a:pt x="2338" y="3202"/>
                              </a:lnTo>
                              <a:lnTo>
                                <a:pt x="2331" y="3181"/>
                              </a:lnTo>
                              <a:lnTo>
                                <a:pt x="2325" y="3160"/>
                              </a:lnTo>
                              <a:lnTo>
                                <a:pt x="2309" y="3120"/>
                              </a:lnTo>
                              <a:lnTo>
                                <a:pt x="2291" y="3082"/>
                              </a:lnTo>
                              <a:lnTo>
                                <a:pt x="2285" y="3065"/>
                              </a:lnTo>
                              <a:lnTo>
                                <a:pt x="2278" y="3050"/>
                              </a:lnTo>
                              <a:lnTo>
                                <a:pt x="2270" y="3040"/>
                              </a:lnTo>
                              <a:lnTo>
                                <a:pt x="2263" y="3032"/>
                              </a:lnTo>
                              <a:lnTo>
                                <a:pt x="2255" y="3025"/>
                              </a:lnTo>
                              <a:lnTo>
                                <a:pt x="2247" y="3020"/>
                              </a:lnTo>
                              <a:lnTo>
                                <a:pt x="2238" y="3016"/>
                              </a:lnTo>
                              <a:lnTo>
                                <a:pt x="2229" y="3012"/>
                              </a:lnTo>
                              <a:lnTo>
                                <a:pt x="2210" y="3005"/>
                              </a:lnTo>
                              <a:lnTo>
                                <a:pt x="2187" y="2994"/>
                              </a:lnTo>
                              <a:lnTo>
                                <a:pt x="2175" y="2986"/>
                              </a:lnTo>
                              <a:lnTo>
                                <a:pt x="2163" y="2977"/>
                              </a:lnTo>
                              <a:lnTo>
                                <a:pt x="2149" y="2965"/>
                              </a:lnTo>
                              <a:lnTo>
                                <a:pt x="2135" y="2951"/>
                              </a:lnTo>
                              <a:lnTo>
                                <a:pt x="2130" y="2943"/>
                              </a:lnTo>
                              <a:lnTo>
                                <a:pt x="2126" y="2933"/>
                              </a:lnTo>
                              <a:lnTo>
                                <a:pt x="2123" y="2921"/>
                              </a:lnTo>
                              <a:lnTo>
                                <a:pt x="2122" y="2909"/>
                              </a:lnTo>
                              <a:lnTo>
                                <a:pt x="2122" y="2896"/>
                              </a:lnTo>
                              <a:lnTo>
                                <a:pt x="2122" y="2883"/>
                              </a:lnTo>
                              <a:lnTo>
                                <a:pt x="2123" y="2868"/>
                              </a:lnTo>
                              <a:lnTo>
                                <a:pt x="2125" y="2853"/>
                              </a:lnTo>
                              <a:lnTo>
                                <a:pt x="2129" y="2840"/>
                              </a:lnTo>
                              <a:lnTo>
                                <a:pt x="2131" y="2827"/>
                              </a:lnTo>
                              <a:lnTo>
                                <a:pt x="2137" y="2815"/>
                              </a:lnTo>
                              <a:lnTo>
                                <a:pt x="2141" y="2803"/>
                              </a:lnTo>
                              <a:lnTo>
                                <a:pt x="2146" y="2793"/>
                              </a:lnTo>
                              <a:lnTo>
                                <a:pt x="2153" y="2785"/>
                              </a:lnTo>
                              <a:lnTo>
                                <a:pt x="2158" y="2779"/>
                              </a:lnTo>
                              <a:lnTo>
                                <a:pt x="2165" y="2776"/>
                              </a:lnTo>
                              <a:lnTo>
                                <a:pt x="2194" y="2763"/>
                              </a:lnTo>
                              <a:lnTo>
                                <a:pt x="2211" y="2753"/>
                              </a:lnTo>
                              <a:lnTo>
                                <a:pt x="2217" y="2749"/>
                              </a:lnTo>
                              <a:lnTo>
                                <a:pt x="2221" y="2745"/>
                              </a:lnTo>
                              <a:lnTo>
                                <a:pt x="2222" y="2741"/>
                              </a:lnTo>
                              <a:lnTo>
                                <a:pt x="2222" y="2739"/>
                              </a:lnTo>
                              <a:lnTo>
                                <a:pt x="2219" y="2736"/>
                              </a:lnTo>
                              <a:lnTo>
                                <a:pt x="2215" y="2732"/>
                              </a:lnTo>
                              <a:lnTo>
                                <a:pt x="2210" y="2729"/>
                              </a:lnTo>
                              <a:lnTo>
                                <a:pt x="2203" y="2727"/>
                              </a:lnTo>
                              <a:lnTo>
                                <a:pt x="2186" y="2720"/>
                              </a:lnTo>
                              <a:lnTo>
                                <a:pt x="2166" y="2712"/>
                              </a:lnTo>
                              <a:lnTo>
                                <a:pt x="2142" y="2701"/>
                              </a:lnTo>
                              <a:lnTo>
                                <a:pt x="2117" y="2689"/>
                              </a:lnTo>
                              <a:lnTo>
                                <a:pt x="2105" y="2683"/>
                              </a:lnTo>
                              <a:lnTo>
                                <a:pt x="2091" y="2675"/>
                              </a:lnTo>
                              <a:lnTo>
                                <a:pt x="2078" y="2665"/>
                              </a:lnTo>
                              <a:lnTo>
                                <a:pt x="2066" y="2656"/>
                              </a:lnTo>
                              <a:lnTo>
                                <a:pt x="2054" y="2645"/>
                              </a:lnTo>
                              <a:lnTo>
                                <a:pt x="2042" y="2633"/>
                              </a:lnTo>
                              <a:lnTo>
                                <a:pt x="2031" y="2620"/>
                              </a:lnTo>
                              <a:lnTo>
                                <a:pt x="2021" y="2605"/>
                              </a:lnTo>
                              <a:lnTo>
                                <a:pt x="2011" y="2591"/>
                              </a:lnTo>
                              <a:lnTo>
                                <a:pt x="2003" y="2573"/>
                              </a:lnTo>
                              <a:lnTo>
                                <a:pt x="1997" y="2555"/>
                              </a:lnTo>
                              <a:lnTo>
                                <a:pt x="1990" y="2535"/>
                              </a:lnTo>
                              <a:lnTo>
                                <a:pt x="1978" y="2481"/>
                              </a:lnTo>
                              <a:lnTo>
                                <a:pt x="1971" y="2451"/>
                              </a:lnTo>
                              <a:lnTo>
                                <a:pt x="1970" y="2444"/>
                              </a:lnTo>
                              <a:lnTo>
                                <a:pt x="1971" y="2439"/>
                              </a:lnTo>
                              <a:lnTo>
                                <a:pt x="1973" y="2433"/>
                              </a:lnTo>
                              <a:lnTo>
                                <a:pt x="1975" y="2428"/>
                              </a:lnTo>
                              <a:lnTo>
                                <a:pt x="1983" y="2416"/>
                              </a:lnTo>
                              <a:lnTo>
                                <a:pt x="1997" y="2401"/>
                              </a:lnTo>
                              <a:lnTo>
                                <a:pt x="2013" y="2387"/>
                              </a:lnTo>
                              <a:lnTo>
                                <a:pt x="2026" y="2371"/>
                              </a:lnTo>
                              <a:lnTo>
                                <a:pt x="2037" y="2358"/>
                              </a:lnTo>
                              <a:lnTo>
                                <a:pt x="2045" y="2344"/>
                              </a:lnTo>
                              <a:lnTo>
                                <a:pt x="2051" y="2331"/>
                              </a:lnTo>
                              <a:lnTo>
                                <a:pt x="2054" y="2319"/>
                              </a:lnTo>
                              <a:lnTo>
                                <a:pt x="2055" y="2308"/>
                              </a:lnTo>
                              <a:lnTo>
                                <a:pt x="2054" y="2298"/>
                              </a:lnTo>
                              <a:lnTo>
                                <a:pt x="2050" y="2287"/>
                              </a:lnTo>
                              <a:lnTo>
                                <a:pt x="2046" y="2278"/>
                              </a:lnTo>
                              <a:lnTo>
                                <a:pt x="2039" y="2268"/>
                              </a:lnTo>
                              <a:lnTo>
                                <a:pt x="2031" y="2260"/>
                              </a:lnTo>
                              <a:lnTo>
                                <a:pt x="2022" y="2252"/>
                              </a:lnTo>
                              <a:lnTo>
                                <a:pt x="2011" y="2244"/>
                              </a:lnTo>
                              <a:lnTo>
                                <a:pt x="2001" y="2238"/>
                              </a:lnTo>
                              <a:lnTo>
                                <a:pt x="1989" y="2231"/>
                              </a:lnTo>
                              <a:lnTo>
                                <a:pt x="1934" y="2206"/>
                              </a:lnTo>
                              <a:lnTo>
                                <a:pt x="1879" y="2182"/>
                              </a:lnTo>
                              <a:lnTo>
                                <a:pt x="1854" y="2170"/>
                              </a:lnTo>
                              <a:lnTo>
                                <a:pt x="1831" y="2158"/>
                              </a:lnTo>
                              <a:lnTo>
                                <a:pt x="1823" y="2152"/>
                              </a:lnTo>
                              <a:lnTo>
                                <a:pt x="1815" y="2146"/>
                              </a:lnTo>
                              <a:lnTo>
                                <a:pt x="1809" y="2139"/>
                              </a:lnTo>
                              <a:lnTo>
                                <a:pt x="1803" y="2131"/>
                              </a:lnTo>
                              <a:lnTo>
                                <a:pt x="1770" y="2070"/>
                              </a:lnTo>
                              <a:lnTo>
                                <a:pt x="1746" y="2026"/>
                              </a:lnTo>
                              <a:lnTo>
                                <a:pt x="1738" y="2010"/>
                              </a:lnTo>
                              <a:lnTo>
                                <a:pt x="1733" y="1996"/>
                              </a:lnTo>
                              <a:lnTo>
                                <a:pt x="1729" y="1986"/>
                              </a:lnTo>
                              <a:lnTo>
                                <a:pt x="1727" y="1978"/>
                              </a:lnTo>
                              <a:lnTo>
                                <a:pt x="1727" y="1972"/>
                              </a:lnTo>
                              <a:lnTo>
                                <a:pt x="1729" y="1970"/>
                              </a:lnTo>
                              <a:lnTo>
                                <a:pt x="1731" y="1970"/>
                              </a:lnTo>
                              <a:lnTo>
                                <a:pt x="1735" y="1970"/>
                              </a:lnTo>
                              <a:lnTo>
                                <a:pt x="1746" y="1975"/>
                              </a:lnTo>
                              <a:lnTo>
                                <a:pt x="1759" y="1984"/>
                              </a:lnTo>
                              <a:lnTo>
                                <a:pt x="1775" y="1995"/>
                              </a:lnTo>
                              <a:lnTo>
                                <a:pt x="1793" y="2003"/>
                              </a:lnTo>
                              <a:lnTo>
                                <a:pt x="1801" y="2007"/>
                              </a:lnTo>
                              <a:lnTo>
                                <a:pt x="1809" y="2010"/>
                              </a:lnTo>
                              <a:lnTo>
                                <a:pt x="1815" y="2011"/>
                              </a:lnTo>
                              <a:lnTo>
                                <a:pt x="1822" y="2010"/>
                              </a:lnTo>
                              <a:lnTo>
                                <a:pt x="1829" y="2007"/>
                              </a:lnTo>
                              <a:lnTo>
                                <a:pt x="1833" y="2003"/>
                              </a:lnTo>
                              <a:lnTo>
                                <a:pt x="1837" y="1996"/>
                              </a:lnTo>
                              <a:lnTo>
                                <a:pt x="1839" y="1986"/>
                              </a:lnTo>
                              <a:lnTo>
                                <a:pt x="1841" y="1974"/>
                              </a:lnTo>
                              <a:lnTo>
                                <a:pt x="1841" y="1958"/>
                              </a:lnTo>
                              <a:lnTo>
                                <a:pt x="1838" y="1938"/>
                              </a:lnTo>
                              <a:lnTo>
                                <a:pt x="1834" y="1914"/>
                              </a:lnTo>
                              <a:lnTo>
                                <a:pt x="1822" y="1906"/>
                              </a:lnTo>
                              <a:lnTo>
                                <a:pt x="1809" y="1898"/>
                              </a:lnTo>
                              <a:lnTo>
                                <a:pt x="1794" y="1891"/>
                              </a:lnTo>
                              <a:lnTo>
                                <a:pt x="1777" y="1886"/>
                              </a:lnTo>
                              <a:lnTo>
                                <a:pt x="1757" y="1882"/>
                              </a:lnTo>
                              <a:lnTo>
                                <a:pt x="1735" y="1880"/>
                              </a:lnTo>
                              <a:lnTo>
                                <a:pt x="1711" y="1882"/>
                              </a:lnTo>
                              <a:lnTo>
                                <a:pt x="1683" y="1884"/>
                              </a:lnTo>
                              <a:lnTo>
                                <a:pt x="1658" y="1880"/>
                              </a:lnTo>
                              <a:lnTo>
                                <a:pt x="1634" y="1875"/>
                              </a:lnTo>
                              <a:lnTo>
                                <a:pt x="1614" y="1871"/>
                              </a:lnTo>
                              <a:lnTo>
                                <a:pt x="1595" y="1866"/>
                              </a:lnTo>
                              <a:lnTo>
                                <a:pt x="1578" y="1859"/>
                              </a:lnTo>
                              <a:lnTo>
                                <a:pt x="1564" y="1850"/>
                              </a:lnTo>
                              <a:lnTo>
                                <a:pt x="1557" y="1844"/>
                              </a:lnTo>
                              <a:lnTo>
                                <a:pt x="1550" y="1838"/>
                              </a:lnTo>
                              <a:lnTo>
                                <a:pt x="1545" y="1831"/>
                              </a:lnTo>
                              <a:lnTo>
                                <a:pt x="1538" y="1824"/>
                              </a:lnTo>
                              <a:lnTo>
                                <a:pt x="1545" y="1830"/>
                              </a:lnTo>
                              <a:lnTo>
                                <a:pt x="1538" y="1824"/>
                              </a:lnTo>
                              <a:lnTo>
                                <a:pt x="1534" y="1816"/>
                              </a:lnTo>
                              <a:lnTo>
                                <a:pt x="1530" y="1808"/>
                              </a:lnTo>
                              <a:lnTo>
                                <a:pt x="1526" y="1798"/>
                              </a:lnTo>
                              <a:lnTo>
                                <a:pt x="1521" y="1787"/>
                              </a:lnTo>
                              <a:lnTo>
                                <a:pt x="1518" y="1775"/>
                              </a:lnTo>
                              <a:lnTo>
                                <a:pt x="1514" y="1761"/>
                              </a:lnTo>
                              <a:lnTo>
                                <a:pt x="1512" y="1745"/>
                              </a:lnTo>
                              <a:lnTo>
                                <a:pt x="1509" y="1727"/>
                              </a:lnTo>
                              <a:lnTo>
                                <a:pt x="1506" y="1726"/>
                              </a:lnTo>
                              <a:lnTo>
                                <a:pt x="1501" y="1719"/>
                              </a:lnTo>
                              <a:lnTo>
                                <a:pt x="1497" y="1717"/>
                              </a:lnTo>
                              <a:lnTo>
                                <a:pt x="1493" y="1714"/>
                              </a:lnTo>
                              <a:lnTo>
                                <a:pt x="1488" y="1711"/>
                              </a:lnTo>
                              <a:lnTo>
                                <a:pt x="1482" y="1709"/>
                              </a:lnTo>
                              <a:lnTo>
                                <a:pt x="1476" y="1709"/>
                              </a:lnTo>
                              <a:lnTo>
                                <a:pt x="1468" y="1709"/>
                              </a:lnTo>
                              <a:lnTo>
                                <a:pt x="1461" y="1711"/>
                              </a:lnTo>
                              <a:lnTo>
                                <a:pt x="1453" y="1715"/>
                              </a:lnTo>
                              <a:lnTo>
                                <a:pt x="1445" y="1722"/>
                              </a:lnTo>
                              <a:lnTo>
                                <a:pt x="1436" y="1731"/>
                              </a:lnTo>
                              <a:lnTo>
                                <a:pt x="1428" y="1743"/>
                              </a:lnTo>
                              <a:lnTo>
                                <a:pt x="1418" y="1758"/>
                              </a:lnTo>
                              <a:lnTo>
                                <a:pt x="1416" y="1765"/>
                              </a:lnTo>
                              <a:lnTo>
                                <a:pt x="1414" y="1771"/>
                              </a:lnTo>
                              <a:lnTo>
                                <a:pt x="1414" y="1781"/>
                              </a:lnTo>
                              <a:lnTo>
                                <a:pt x="1417" y="1790"/>
                              </a:lnTo>
                              <a:lnTo>
                                <a:pt x="1422" y="1808"/>
                              </a:lnTo>
                              <a:lnTo>
                                <a:pt x="1429" y="1828"/>
                              </a:lnTo>
                              <a:lnTo>
                                <a:pt x="1432" y="1836"/>
                              </a:lnTo>
                              <a:lnTo>
                                <a:pt x="1433" y="1846"/>
                              </a:lnTo>
                              <a:lnTo>
                                <a:pt x="1433" y="1852"/>
                              </a:lnTo>
                              <a:lnTo>
                                <a:pt x="1430" y="1859"/>
                              </a:lnTo>
                              <a:lnTo>
                                <a:pt x="1429" y="1862"/>
                              </a:lnTo>
                              <a:lnTo>
                                <a:pt x="1426" y="1863"/>
                              </a:lnTo>
                              <a:lnTo>
                                <a:pt x="1422" y="1864"/>
                              </a:lnTo>
                              <a:lnTo>
                                <a:pt x="1418" y="1866"/>
                              </a:lnTo>
                              <a:lnTo>
                                <a:pt x="1408" y="1867"/>
                              </a:lnTo>
                              <a:lnTo>
                                <a:pt x="1394" y="1866"/>
                              </a:lnTo>
                              <a:lnTo>
                                <a:pt x="1386" y="1863"/>
                              </a:lnTo>
                              <a:lnTo>
                                <a:pt x="1378" y="1859"/>
                              </a:lnTo>
                              <a:lnTo>
                                <a:pt x="1370" y="1852"/>
                              </a:lnTo>
                              <a:lnTo>
                                <a:pt x="1362" y="1844"/>
                              </a:lnTo>
                              <a:lnTo>
                                <a:pt x="1345" y="1826"/>
                              </a:lnTo>
                              <a:lnTo>
                                <a:pt x="1326" y="1803"/>
                              </a:lnTo>
                              <a:lnTo>
                                <a:pt x="1306" y="1775"/>
                              </a:lnTo>
                              <a:lnTo>
                                <a:pt x="1285" y="1745"/>
                              </a:lnTo>
                              <a:lnTo>
                                <a:pt x="1265" y="1713"/>
                              </a:lnTo>
                              <a:lnTo>
                                <a:pt x="1244" y="1678"/>
                              </a:lnTo>
                              <a:lnTo>
                                <a:pt x="1198" y="1606"/>
                              </a:lnTo>
                              <a:lnTo>
                                <a:pt x="1154" y="1535"/>
                              </a:lnTo>
                              <a:lnTo>
                                <a:pt x="1133" y="1502"/>
                              </a:lnTo>
                              <a:lnTo>
                                <a:pt x="1110" y="1471"/>
                              </a:lnTo>
                              <a:lnTo>
                                <a:pt x="1090" y="1445"/>
                              </a:lnTo>
                              <a:lnTo>
                                <a:pt x="1069" y="1421"/>
                              </a:lnTo>
                              <a:lnTo>
                                <a:pt x="1058" y="1407"/>
                              </a:lnTo>
                              <a:lnTo>
                                <a:pt x="1050" y="1395"/>
                              </a:lnTo>
                              <a:lnTo>
                                <a:pt x="1045" y="1383"/>
                              </a:lnTo>
                              <a:lnTo>
                                <a:pt x="1041" y="1373"/>
                              </a:lnTo>
                              <a:lnTo>
                                <a:pt x="1041" y="1362"/>
                              </a:lnTo>
                              <a:lnTo>
                                <a:pt x="1042" y="1353"/>
                              </a:lnTo>
                              <a:lnTo>
                                <a:pt x="1045" y="1343"/>
                              </a:lnTo>
                              <a:lnTo>
                                <a:pt x="1050" y="1335"/>
                              </a:lnTo>
                              <a:lnTo>
                                <a:pt x="1058" y="1327"/>
                              </a:lnTo>
                              <a:lnTo>
                                <a:pt x="1066" y="1321"/>
                              </a:lnTo>
                              <a:lnTo>
                                <a:pt x="1077" y="1314"/>
                              </a:lnTo>
                              <a:lnTo>
                                <a:pt x="1088" y="1309"/>
                              </a:lnTo>
                              <a:lnTo>
                                <a:pt x="1100" y="1305"/>
                              </a:lnTo>
                              <a:lnTo>
                                <a:pt x="1113" y="1301"/>
                              </a:lnTo>
                              <a:lnTo>
                                <a:pt x="1126" y="1297"/>
                              </a:lnTo>
                              <a:lnTo>
                                <a:pt x="1141" y="1294"/>
                              </a:lnTo>
                              <a:lnTo>
                                <a:pt x="1145" y="1282"/>
                              </a:lnTo>
                              <a:lnTo>
                                <a:pt x="1146" y="1270"/>
                              </a:lnTo>
                              <a:lnTo>
                                <a:pt x="1145" y="1265"/>
                              </a:lnTo>
                              <a:lnTo>
                                <a:pt x="1144" y="1259"/>
                              </a:lnTo>
                              <a:lnTo>
                                <a:pt x="1142" y="1254"/>
                              </a:lnTo>
                              <a:lnTo>
                                <a:pt x="1140" y="1249"/>
                              </a:lnTo>
                              <a:lnTo>
                                <a:pt x="1133" y="1239"/>
                              </a:lnTo>
                              <a:lnTo>
                                <a:pt x="1122" y="1229"/>
                              </a:lnTo>
                              <a:lnTo>
                                <a:pt x="1109" y="1217"/>
                              </a:lnTo>
                              <a:lnTo>
                                <a:pt x="1093" y="1204"/>
                              </a:lnTo>
                              <a:lnTo>
                                <a:pt x="1093" y="1065"/>
                              </a:lnTo>
                              <a:lnTo>
                                <a:pt x="1096" y="1061"/>
                              </a:lnTo>
                              <a:lnTo>
                                <a:pt x="1098" y="1057"/>
                              </a:lnTo>
                              <a:lnTo>
                                <a:pt x="1101" y="1056"/>
                              </a:lnTo>
                              <a:lnTo>
                                <a:pt x="1104" y="1053"/>
                              </a:lnTo>
                              <a:lnTo>
                                <a:pt x="1108" y="1053"/>
                              </a:lnTo>
                              <a:lnTo>
                                <a:pt x="1110" y="1053"/>
                              </a:lnTo>
                              <a:lnTo>
                                <a:pt x="1114" y="1054"/>
                              </a:lnTo>
                              <a:lnTo>
                                <a:pt x="1118" y="1056"/>
                              </a:lnTo>
                              <a:lnTo>
                                <a:pt x="1126" y="1061"/>
                              </a:lnTo>
                              <a:lnTo>
                                <a:pt x="1134" y="1069"/>
                              </a:lnTo>
                              <a:lnTo>
                                <a:pt x="1142" y="1077"/>
                              </a:lnTo>
                              <a:lnTo>
                                <a:pt x="1152" y="1088"/>
                              </a:lnTo>
                              <a:lnTo>
                                <a:pt x="1170" y="1109"/>
                              </a:lnTo>
                              <a:lnTo>
                                <a:pt x="1188" y="1129"/>
                              </a:lnTo>
                              <a:lnTo>
                                <a:pt x="1197" y="1137"/>
                              </a:lnTo>
                              <a:lnTo>
                                <a:pt x="1205" y="1144"/>
                              </a:lnTo>
                              <a:lnTo>
                                <a:pt x="1213" y="1149"/>
                              </a:lnTo>
                              <a:lnTo>
                                <a:pt x="1220" y="1150"/>
                              </a:lnTo>
                              <a:lnTo>
                                <a:pt x="1226" y="1148"/>
                              </a:lnTo>
                              <a:lnTo>
                                <a:pt x="1230" y="1145"/>
                              </a:lnTo>
                              <a:lnTo>
                                <a:pt x="1234" y="1142"/>
                              </a:lnTo>
                              <a:lnTo>
                                <a:pt x="1237" y="1138"/>
                              </a:lnTo>
                              <a:lnTo>
                                <a:pt x="1238" y="1134"/>
                              </a:lnTo>
                              <a:lnTo>
                                <a:pt x="1240" y="1130"/>
                              </a:lnTo>
                              <a:lnTo>
                                <a:pt x="1240" y="1125"/>
                              </a:lnTo>
                              <a:lnTo>
                                <a:pt x="1238" y="1120"/>
                              </a:lnTo>
                              <a:lnTo>
                                <a:pt x="1233" y="1108"/>
                              </a:lnTo>
                              <a:lnTo>
                                <a:pt x="1226" y="1094"/>
                              </a:lnTo>
                              <a:lnTo>
                                <a:pt x="1218" y="1081"/>
                              </a:lnTo>
                              <a:lnTo>
                                <a:pt x="1208" y="1065"/>
                              </a:lnTo>
                              <a:lnTo>
                                <a:pt x="1185" y="1034"/>
                              </a:lnTo>
                              <a:lnTo>
                                <a:pt x="1164" y="1002"/>
                              </a:lnTo>
                              <a:lnTo>
                                <a:pt x="1154" y="988"/>
                              </a:lnTo>
                              <a:lnTo>
                                <a:pt x="1148" y="972"/>
                              </a:lnTo>
                              <a:lnTo>
                                <a:pt x="1145" y="965"/>
                              </a:lnTo>
                              <a:lnTo>
                                <a:pt x="1144" y="958"/>
                              </a:lnTo>
                              <a:lnTo>
                                <a:pt x="1142" y="952"/>
                              </a:lnTo>
                              <a:lnTo>
                                <a:pt x="1141" y="945"/>
                              </a:lnTo>
                              <a:lnTo>
                                <a:pt x="1142" y="914"/>
                              </a:lnTo>
                              <a:lnTo>
                                <a:pt x="1146" y="886"/>
                              </a:lnTo>
                              <a:lnTo>
                                <a:pt x="1150" y="860"/>
                              </a:lnTo>
                              <a:lnTo>
                                <a:pt x="1156" y="837"/>
                              </a:lnTo>
                              <a:lnTo>
                                <a:pt x="1164" y="816"/>
                              </a:lnTo>
                              <a:lnTo>
                                <a:pt x="1172" y="797"/>
                              </a:lnTo>
                              <a:lnTo>
                                <a:pt x="1181" y="780"/>
                              </a:lnTo>
                              <a:lnTo>
                                <a:pt x="1190" y="765"/>
                              </a:lnTo>
                              <a:lnTo>
                                <a:pt x="1201" y="752"/>
                              </a:lnTo>
                              <a:lnTo>
                                <a:pt x="1213" y="740"/>
                              </a:lnTo>
                              <a:lnTo>
                                <a:pt x="1225" y="730"/>
                              </a:lnTo>
                              <a:lnTo>
                                <a:pt x="1238" y="721"/>
                              </a:lnTo>
                              <a:lnTo>
                                <a:pt x="1250" y="714"/>
                              </a:lnTo>
                              <a:lnTo>
                                <a:pt x="1264" y="708"/>
                              </a:lnTo>
                              <a:lnTo>
                                <a:pt x="1277" y="704"/>
                              </a:lnTo>
                              <a:lnTo>
                                <a:pt x="1290" y="700"/>
                              </a:lnTo>
                              <a:lnTo>
                                <a:pt x="1317" y="694"/>
                              </a:lnTo>
                              <a:lnTo>
                                <a:pt x="1341" y="692"/>
                              </a:lnTo>
                              <a:lnTo>
                                <a:pt x="1364" y="692"/>
                              </a:lnTo>
                              <a:lnTo>
                                <a:pt x="1384" y="690"/>
                              </a:lnTo>
                              <a:lnTo>
                                <a:pt x="1400" y="690"/>
                              </a:lnTo>
                              <a:lnTo>
                                <a:pt x="1410" y="689"/>
                              </a:lnTo>
                              <a:lnTo>
                                <a:pt x="1413" y="688"/>
                              </a:lnTo>
                              <a:lnTo>
                                <a:pt x="1414" y="686"/>
                              </a:lnTo>
                              <a:lnTo>
                                <a:pt x="1414" y="684"/>
                              </a:lnTo>
                              <a:lnTo>
                                <a:pt x="1413" y="680"/>
                              </a:lnTo>
                              <a:lnTo>
                                <a:pt x="1400" y="662"/>
                              </a:lnTo>
                              <a:lnTo>
                                <a:pt x="1386" y="641"/>
                              </a:lnTo>
                              <a:lnTo>
                                <a:pt x="1373" y="617"/>
                              </a:lnTo>
                              <a:lnTo>
                                <a:pt x="1358" y="589"/>
                              </a:lnTo>
                              <a:lnTo>
                                <a:pt x="1344" y="557"/>
                              </a:lnTo>
                              <a:lnTo>
                                <a:pt x="1329" y="523"/>
                              </a:lnTo>
                              <a:lnTo>
                                <a:pt x="1313" y="485"/>
                              </a:lnTo>
                              <a:lnTo>
                                <a:pt x="1298" y="444"/>
                              </a:lnTo>
                              <a:lnTo>
                                <a:pt x="1282" y="400"/>
                              </a:lnTo>
                              <a:lnTo>
                                <a:pt x="1266" y="352"/>
                              </a:lnTo>
                              <a:lnTo>
                                <a:pt x="1249" y="301"/>
                              </a:lnTo>
                              <a:lnTo>
                                <a:pt x="1233" y="247"/>
                              </a:lnTo>
                              <a:lnTo>
                                <a:pt x="1216" y="189"/>
                              </a:lnTo>
                              <a:lnTo>
                                <a:pt x="1200" y="129"/>
                              </a:lnTo>
                              <a:lnTo>
                                <a:pt x="1182" y="65"/>
                              </a:lnTo>
                              <a:lnTo>
                                <a:pt x="1165" y="0"/>
                              </a:lnTo>
                              <a:lnTo>
                                <a:pt x="1150" y="2"/>
                              </a:lnTo>
                              <a:lnTo>
                                <a:pt x="1138" y="4"/>
                              </a:lnTo>
                              <a:lnTo>
                                <a:pt x="1126" y="10"/>
                              </a:lnTo>
                              <a:lnTo>
                                <a:pt x="1114" y="15"/>
                              </a:lnTo>
                              <a:lnTo>
                                <a:pt x="1104" y="20"/>
                              </a:lnTo>
                              <a:lnTo>
                                <a:pt x="1093" y="26"/>
                              </a:lnTo>
                              <a:lnTo>
                                <a:pt x="1082" y="28"/>
                              </a:lnTo>
                              <a:lnTo>
                                <a:pt x="1069" y="30"/>
                              </a:lnTo>
                              <a:lnTo>
                                <a:pt x="1061" y="30"/>
                              </a:lnTo>
                              <a:lnTo>
                                <a:pt x="1054" y="28"/>
                              </a:lnTo>
                              <a:lnTo>
                                <a:pt x="1048" y="26"/>
                              </a:lnTo>
                              <a:lnTo>
                                <a:pt x="1042" y="23"/>
                              </a:lnTo>
                              <a:lnTo>
                                <a:pt x="1033" y="15"/>
                              </a:lnTo>
                              <a:lnTo>
                                <a:pt x="1021" y="6"/>
                              </a:lnTo>
                              <a:lnTo>
                                <a:pt x="1016" y="12"/>
                              </a:lnTo>
                              <a:lnTo>
                                <a:pt x="1012" y="20"/>
                              </a:lnTo>
                              <a:lnTo>
                                <a:pt x="1008" y="27"/>
                              </a:lnTo>
                              <a:lnTo>
                                <a:pt x="1005" y="34"/>
                              </a:lnTo>
                              <a:lnTo>
                                <a:pt x="1001" y="49"/>
                              </a:lnTo>
                              <a:lnTo>
                                <a:pt x="1000" y="64"/>
                              </a:lnTo>
                              <a:lnTo>
                                <a:pt x="996" y="97"/>
                              </a:lnTo>
                              <a:lnTo>
                                <a:pt x="990" y="132"/>
                              </a:lnTo>
                              <a:lnTo>
                                <a:pt x="976" y="171"/>
                              </a:lnTo>
                              <a:lnTo>
                                <a:pt x="960" y="209"/>
                              </a:lnTo>
                              <a:lnTo>
                                <a:pt x="953" y="228"/>
                              </a:lnTo>
                              <a:lnTo>
                                <a:pt x="948" y="249"/>
                              </a:lnTo>
                              <a:lnTo>
                                <a:pt x="944" y="271"/>
                              </a:lnTo>
                              <a:lnTo>
                                <a:pt x="942" y="295"/>
                              </a:lnTo>
                              <a:lnTo>
                                <a:pt x="942" y="308"/>
                              </a:lnTo>
                              <a:lnTo>
                                <a:pt x="942" y="320"/>
                              </a:lnTo>
                              <a:lnTo>
                                <a:pt x="942" y="336"/>
                              </a:lnTo>
                              <a:lnTo>
                                <a:pt x="942" y="355"/>
                              </a:lnTo>
                              <a:lnTo>
                                <a:pt x="942" y="365"/>
                              </a:lnTo>
                              <a:lnTo>
                                <a:pt x="941" y="373"/>
                              </a:lnTo>
                              <a:lnTo>
                                <a:pt x="938" y="381"/>
                              </a:lnTo>
                              <a:lnTo>
                                <a:pt x="936" y="389"/>
                              </a:lnTo>
                              <a:lnTo>
                                <a:pt x="933" y="396"/>
                              </a:lnTo>
                              <a:lnTo>
                                <a:pt x="929" y="401"/>
                              </a:lnTo>
                              <a:lnTo>
                                <a:pt x="924" y="407"/>
                              </a:lnTo>
                              <a:lnTo>
                                <a:pt x="918" y="412"/>
                              </a:lnTo>
                              <a:lnTo>
                                <a:pt x="906" y="420"/>
                              </a:lnTo>
                              <a:lnTo>
                                <a:pt x="893" y="425"/>
                              </a:lnTo>
                              <a:lnTo>
                                <a:pt x="878" y="431"/>
                              </a:lnTo>
                              <a:lnTo>
                                <a:pt x="862" y="433"/>
                              </a:lnTo>
                              <a:lnTo>
                                <a:pt x="828" y="437"/>
                              </a:lnTo>
                              <a:lnTo>
                                <a:pt x="793" y="441"/>
                              </a:lnTo>
                              <a:lnTo>
                                <a:pt x="776" y="444"/>
                              </a:lnTo>
                              <a:lnTo>
                                <a:pt x="760" y="447"/>
                              </a:lnTo>
                              <a:lnTo>
                                <a:pt x="745" y="452"/>
                              </a:lnTo>
                              <a:lnTo>
                                <a:pt x="732" y="457"/>
                              </a:lnTo>
                              <a:lnTo>
                                <a:pt x="715" y="471"/>
                              </a:lnTo>
                              <a:lnTo>
                                <a:pt x="692" y="489"/>
                              </a:lnTo>
                              <a:lnTo>
                                <a:pt x="679" y="497"/>
                              </a:lnTo>
                              <a:lnTo>
                                <a:pt x="665" y="505"/>
                              </a:lnTo>
                              <a:lnTo>
                                <a:pt x="660" y="508"/>
                              </a:lnTo>
                              <a:lnTo>
                                <a:pt x="653" y="509"/>
                              </a:lnTo>
                              <a:lnTo>
                                <a:pt x="648" y="511"/>
                              </a:lnTo>
                              <a:lnTo>
                                <a:pt x="641" y="512"/>
                              </a:lnTo>
                              <a:lnTo>
                                <a:pt x="635" y="511"/>
                              </a:lnTo>
                              <a:lnTo>
                                <a:pt x="627" y="509"/>
                              </a:lnTo>
                              <a:lnTo>
                                <a:pt x="621" y="508"/>
                              </a:lnTo>
                              <a:lnTo>
                                <a:pt x="615" y="504"/>
                              </a:lnTo>
                              <a:lnTo>
                                <a:pt x="611" y="500"/>
                              </a:lnTo>
                              <a:lnTo>
                                <a:pt x="605" y="496"/>
                              </a:lnTo>
                              <a:lnTo>
                                <a:pt x="601" y="491"/>
                              </a:lnTo>
                              <a:lnTo>
                                <a:pt x="597" y="484"/>
                              </a:lnTo>
                              <a:lnTo>
                                <a:pt x="591" y="471"/>
                              </a:lnTo>
                              <a:lnTo>
                                <a:pt x="587" y="456"/>
                              </a:lnTo>
                              <a:lnTo>
                                <a:pt x="583" y="440"/>
                              </a:lnTo>
                              <a:lnTo>
                                <a:pt x="579" y="424"/>
                              </a:lnTo>
                              <a:lnTo>
                                <a:pt x="572" y="392"/>
                              </a:lnTo>
                              <a:lnTo>
                                <a:pt x="564" y="364"/>
                              </a:lnTo>
                              <a:lnTo>
                                <a:pt x="559" y="353"/>
                              </a:lnTo>
                              <a:lnTo>
                                <a:pt x="552" y="344"/>
                              </a:lnTo>
                              <a:lnTo>
                                <a:pt x="548" y="341"/>
                              </a:lnTo>
                              <a:lnTo>
                                <a:pt x="544" y="339"/>
                              </a:lnTo>
                              <a:lnTo>
                                <a:pt x="539" y="337"/>
                              </a:lnTo>
                              <a:lnTo>
                                <a:pt x="533" y="337"/>
                              </a:lnTo>
                              <a:lnTo>
                                <a:pt x="525" y="337"/>
                              </a:lnTo>
                              <a:lnTo>
                                <a:pt x="519" y="339"/>
                              </a:lnTo>
                              <a:lnTo>
                                <a:pt x="513" y="341"/>
                              </a:lnTo>
                              <a:lnTo>
                                <a:pt x="508" y="344"/>
                              </a:lnTo>
                              <a:lnTo>
                                <a:pt x="497" y="351"/>
                              </a:lnTo>
                              <a:lnTo>
                                <a:pt x="489" y="360"/>
                              </a:lnTo>
                              <a:lnTo>
                                <a:pt x="481" y="369"/>
                              </a:lnTo>
                              <a:lnTo>
                                <a:pt x="473" y="377"/>
                              </a:lnTo>
                              <a:lnTo>
                                <a:pt x="465" y="385"/>
                              </a:lnTo>
                              <a:lnTo>
                                <a:pt x="455" y="391"/>
                              </a:lnTo>
                              <a:lnTo>
                                <a:pt x="416" y="403"/>
                              </a:lnTo>
                              <a:lnTo>
                                <a:pt x="380" y="416"/>
                              </a:lnTo>
                              <a:lnTo>
                                <a:pt x="363" y="423"/>
                              </a:lnTo>
                              <a:lnTo>
                                <a:pt x="347" y="431"/>
                              </a:lnTo>
                              <a:lnTo>
                                <a:pt x="332" y="439"/>
                              </a:lnTo>
                              <a:lnTo>
                                <a:pt x="316" y="447"/>
                              </a:lnTo>
                              <a:lnTo>
                                <a:pt x="301" y="456"/>
                              </a:lnTo>
                              <a:lnTo>
                                <a:pt x="288" y="467"/>
                              </a:lnTo>
                              <a:lnTo>
                                <a:pt x="275" y="477"/>
                              </a:lnTo>
                              <a:lnTo>
                                <a:pt x="261" y="489"/>
                              </a:lnTo>
                              <a:lnTo>
                                <a:pt x="249" y="503"/>
                              </a:lnTo>
                              <a:lnTo>
                                <a:pt x="237" y="516"/>
                              </a:lnTo>
                              <a:lnTo>
                                <a:pt x="225" y="532"/>
                              </a:lnTo>
                              <a:lnTo>
                                <a:pt x="213" y="548"/>
                              </a:lnTo>
                              <a:lnTo>
                                <a:pt x="203" y="564"/>
                              </a:lnTo>
                              <a:lnTo>
                                <a:pt x="189" y="579"/>
                              </a:lnTo>
                              <a:lnTo>
                                <a:pt x="175" y="592"/>
                              </a:lnTo>
                              <a:lnTo>
                                <a:pt x="160" y="604"/>
                              </a:lnTo>
                              <a:lnTo>
                                <a:pt x="128" y="628"/>
                              </a:lnTo>
                              <a:lnTo>
                                <a:pt x="93" y="656"/>
                              </a:lnTo>
                              <a:lnTo>
                                <a:pt x="91" y="664"/>
                              </a:lnTo>
                              <a:lnTo>
                                <a:pt x="89" y="672"/>
                              </a:lnTo>
                              <a:lnTo>
                                <a:pt x="89" y="680"/>
                              </a:lnTo>
                              <a:lnTo>
                                <a:pt x="89" y="688"/>
                              </a:lnTo>
                              <a:lnTo>
                                <a:pt x="91" y="697"/>
                              </a:lnTo>
                              <a:lnTo>
                                <a:pt x="89" y="704"/>
                              </a:lnTo>
                              <a:lnTo>
                                <a:pt x="88" y="708"/>
                              </a:lnTo>
                              <a:lnTo>
                                <a:pt x="87" y="710"/>
                              </a:lnTo>
                              <a:lnTo>
                                <a:pt x="84" y="714"/>
                              </a:lnTo>
                              <a:lnTo>
                                <a:pt x="81" y="716"/>
                              </a:lnTo>
                              <a:lnTo>
                                <a:pt x="72" y="722"/>
                              </a:lnTo>
                              <a:lnTo>
                                <a:pt x="64" y="726"/>
                              </a:lnTo>
                              <a:lnTo>
                                <a:pt x="56" y="730"/>
                              </a:lnTo>
                              <a:lnTo>
                                <a:pt x="50" y="734"/>
                              </a:lnTo>
                              <a:lnTo>
                                <a:pt x="36" y="738"/>
                              </a:lnTo>
                              <a:lnTo>
                                <a:pt x="24" y="744"/>
                              </a:lnTo>
                              <a:lnTo>
                                <a:pt x="20" y="748"/>
                              </a:lnTo>
                              <a:lnTo>
                                <a:pt x="15" y="752"/>
                              </a:lnTo>
                              <a:lnTo>
                                <a:pt x="12" y="757"/>
                              </a:lnTo>
                              <a:lnTo>
                                <a:pt x="8" y="765"/>
                              </a:lnTo>
                              <a:lnTo>
                                <a:pt x="7" y="773"/>
                              </a:lnTo>
                              <a:lnTo>
                                <a:pt x="4" y="784"/>
                              </a:lnTo>
                              <a:lnTo>
                                <a:pt x="4" y="797"/>
                              </a:lnTo>
                              <a:lnTo>
                                <a:pt x="3" y="813"/>
                              </a:lnTo>
                              <a:lnTo>
                                <a:pt x="3" y="826"/>
                              </a:lnTo>
                              <a:lnTo>
                                <a:pt x="2" y="842"/>
                              </a:lnTo>
                              <a:lnTo>
                                <a:pt x="0" y="849"/>
                              </a:lnTo>
                              <a:lnTo>
                                <a:pt x="0" y="856"/>
                              </a:lnTo>
                              <a:lnTo>
                                <a:pt x="2" y="862"/>
                              </a:lnTo>
                              <a:lnTo>
                                <a:pt x="3" y="866"/>
                              </a:lnTo>
                              <a:lnTo>
                                <a:pt x="11" y="869"/>
                              </a:lnTo>
                              <a:lnTo>
                                <a:pt x="22" y="869"/>
                              </a:lnTo>
                              <a:lnTo>
                                <a:pt x="34" y="870"/>
                              </a:lnTo>
                              <a:lnTo>
                                <a:pt x="47" y="870"/>
                              </a:lnTo>
                              <a:lnTo>
                                <a:pt x="72" y="870"/>
                              </a:lnTo>
                              <a:lnTo>
                                <a:pt x="93" y="873"/>
                              </a:lnTo>
                              <a:lnTo>
                                <a:pt x="99" y="876"/>
                              </a:lnTo>
                              <a:lnTo>
                                <a:pt x="103" y="878"/>
                              </a:lnTo>
                              <a:lnTo>
                                <a:pt x="105" y="882"/>
                              </a:lnTo>
                              <a:lnTo>
                                <a:pt x="108" y="886"/>
                              </a:lnTo>
                              <a:lnTo>
                                <a:pt x="111" y="897"/>
                              </a:lnTo>
                              <a:lnTo>
                                <a:pt x="111" y="908"/>
                              </a:lnTo>
                              <a:lnTo>
                                <a:pt x="108" y="933"/>
                              </a:lnTo>
                              <a:lnTo>
                                <a:pt x="105" y="957"/>
                              </a:lnTo>
                              <a:lnTo>
                                <a:pt x="107" y="964"/>
                              </a:lnTo>
                              <a:lnTo>
                                <a:pt x="109" y="969"/>
                              </a:lnTo>
                              <a:lnTo>
                                <a:pt x="113" y="974"/>
                              </a:lnTo>
                              <a:lnTo>
                                <a:pt x="117" y="978"/>
                              </a:lnTo>
                              <a:lnTo>
                                <a:pt x="121" y="981"/>
                              </a:lnTo>
                              <a:lnTo>
                                <a:pt x="127" y="985"/>
                              </a:lnTo>
                              <a:lnTo>
                                <a:pt x="133" y="986"/>
                              </a:lnTo>
                              <a:lnTo>
                                <a:pt x="140" y="989"/>
                              </a:lnTo>
                              <a:lnTo>
                                <a:pt x="153" y="992"/>
                              </a:lnTo>
                              <a:lnTo>
                                <a:pt x="168" y="993"/>
                              </a:lnTo>
                              <a:lnTo>
                                <a:pt x="181" y="993"/>
                              </a:lnTo>
                              <a:lnTo>
                                <a:pt x="196" y="993"/>
                              </a:lnTo>
                              <a:lnTo>
                                <a:pt x="304" y="1084"/>
                              </a:lnTo>
                              <a:lnTo>
                                <a:pt x="305" y="1101"/>
                              </a:lnTo>
                              <a:lnTo>
                                <a:pt x="307" y="1114"/>
                              </a:lnTo>
                              <a:lnTo>
                                <a:pt x="309" y="1126"/>
                              </a:lnTo>
                              <a:lnTo>
                                <a:pt x="313" y="1136"/>
                              </a:lnTo>
                              <a:lnTo>
                                <a:pt x="319" y="1144"/>
                              </a:lnTo>
                              <a:lnTo>
                                <a:pt x="325" y="1149"/>
                              </a:lnTo>
                              <a:lnTo>
                                <a:pt x="332" y="1154"/>
                              </a:lnTo>
                              <a:lnTo>
                                <a:pt x="340" y="1157"/>
                              </a:lnTo>
                              <a:lnTo>
                                <a:pt x="380" y="1164"/>
                              </a:lnTo>
                              <a:lnTo>
                                <a:pt x="431" y="1168"/>
                              </a:lnTo>
                              <a:lnTo>
                                <a:pt x="441" y="1170"/>
                              </a:lnTo>
                              <a:lnTo>
                                <a:pt x="451" y="1174"/>
                              </a:lnTo>
                              <a:lnTo>
                                <a:pt x="457" y="1181"/>
                              </a:lnTo>
                              <a:lnTo>
                                <a:pt x="464" y="1189"/>
                              </a:lnTo>
                              <a:lnTo>
                                <a:pt x="469" y="1198"/>
                              </a:lnTo>
                              <a:lnTo>
                                <a:pt x="475" y="1209"/>
                              </a:lnTo>
                              <a:lnTo>
                                <a:pt x="477" y="1219"/>
                              </a:lnTo>
                              <a:lnTo>
                                <a:pt x="481" y="1230"/>
                              </a:lnTo>
                              <a:lnTo>
                                <a:pt x="487" y="1251"/>
                              </a:lnTo>
                              <a:lnTo>
                                <a:pt x="493" y="1270"/>
                              </a:lnTo>
                              <a:lnTo>
                                <a:pt x="496" y="1278"/>
                              </a:lnTo>
                              <a:lnTo>
                                <a:pt x="500" y="1283"/>
                              </a:lnTo>
                              <a:lnTo>
                                <a:pt x="504" y="1287"/>
                              </a:lnTo>
                              <a:lnTo>
                                <a:pt x="509" y="1289"/>
                              </a:lnTo>
                              <a:lnTo>
                                <a:pt x="517" y="1287"/>
                              </a:lnTo>
                              <a:lnTo>
                                <a:pt x="524" y="1285"/>
                              </a:lnTo>
                              <a:lnTo>
                                <a:pt x="528" y="1282"/>
                              </a:lnTo>
                              <a:lnTo>
                                <a:pt x="532" y="1279"/>
                              </a:lnTo>
                              <a:lnTo>
                                <a:pt x="536" y="1275"/>
                              </a:lnTo>
                              <a:lnTo>
                                <a:pt x="540" y="1273"/>
                              </a:lnTo>
                              <a:lnTo>
                                <a:pt x="545" y="1271"/>
                              </a:lnTo>
                              <a:lnTo>
                                <a:pt x="552" y="1270"/>
                              </a:lnTo>
                              <a:lnTo>
                                <a:pt x="552" y="1277"/>
                              </a:lnTo>
                              <a:lnTo>
                                <a:pt x="556" y="1283"/>
                              </a:lnTo>
                              <a:lnTo>
                                <a:pt x="560" y="1290"/>
                              </a:lnTo>
                              <a:lnTo>
                                <a:pt x="565" y="1295"/>
                              </a:lnTo>
                              <a:lnTo>
                                <a:pt x="572" y="1299"/>
                              </a:lnTo>
                              <a:lnTo>
                                <a:pt x="579" y="1303"/>
                              </a:lnTo>
                              <a:lnTo>
                                <a:pt x="587" y="1306"/>
                              </a:lnTo>
                              <a:lnTo>
                                <a:pt x="593" y="1306"/>
                              </a:lnTo>
                              <a:lnTo>
                                <a:pt x="603" y="1305"/>
                              </a:lnTo>
                              <a:lnTo>
                                <a:pt x="611" y="1302"/>
                              </a:lnTo>
                              <a:lnTo>
                                <a:pt x="619" y="1298"/>
                              </a:lnTo>
                              <a:lnTo>
                                <a:pt x="625" y="1293"/>
                              </a:lnTo>
                              <a:lnTo>
                                <a:pt x="637" y="1281"/>
                              </a:lnTo>
                              <a:lnTo>
                                <a:pt x="648" y="1270"/>
                              </a:lnTo>
                              <a:lnTo>
                                <a:pt x="640" y="1251"/>
                              </a:lnTo>
                              <a:lnTo>
                                <a:pt x="629" y="1234"/>
                              </a:lnTo>
                              <a:lnTo>
                                <a:pt x="617" y="1218"/>
                              </a:lnTo>
                              <a:lnTo>
                                <a:pt x="604" y="1202"/>
                              </a:lnTo>
                              <a:lnTo>
                                <a:pt x="589" y="1189"/>
                              </a:lnTo>
                              <a:lnTo>
                                <a:pt x="575" y="1176"/>
                              </a:lnTo>
                              <a:lnTo>
                                <a:pt x="559" y="1164"/>
                              </a:lnTo>
                              <a:lnTo>
                                <a:pt x="544" y="1153"/>
                              </a:lnTo>
                              <a:lnTo>
                                <a:pt x="491" y="1121"/>
                              </a:lnTo>
                              <a:lnTo>
                                <a:pt x="467" y="1108"/>
                              </a:lnTo>
                              <a:lnTo>
                                <a:pt x="468" y="1097"/>
                              </a:lnTo>
                              <a:lnTo>
                                <a:pt x="469" y="1085"/>
                              </a:lnTo>
                              <a:lnTo>
                                <a:pt x="473" y="1070"/>
                              </a:lnTo>
                              <a:lnTo>
                                <a:pt x="479" y="1054"/>
                              </a:lnTo>
                              <a:lnTo>
                                <a:pt x="485" y="1037"/>
                              </a:lnTo>
                              <a:lnTo>
                                <a:pt x="492" y="1018"/>
                              </a:lnTo>
                              <a:lnTo>
                                <a:pt x="500" y="1001"/>
                              </a:lnTo>
                              <a:lnTo>
                                <a:pt x="509" y="982"/>
                              </a:lnTo>
                              <a:lnTo>
                                <a:pt x="520" y="965"/>
                              </a:lnTo>
                              <a:lnTo>
                                <a:pt x="532" y="950"/>
                              </a:lnTo>
                              <a:lnTo>
                                <a:pt x="543" y="936"/>
                              </a:lnTo>
                              <a:lnTo>
                                <a:pt x="556" y="924"/>
                              </a:lnTo>
                              <a:lnTo>
                                <a:pt x="563" y="918"/>
                              </a:lnTo>
                              <a:lnTo>
                                <a:pt x="569" y="913"/>
                              </a:lnTo>
                              <a:lnTo>
                                <a:pt x="576" y="909"/>
                              </a:lnTo>
                              <a:lnTo>
                                <a:pt x="583" y="906"/>
                              </a:lnTo>
                              <a:lnTo>
                                <a:pt x="589" y="904"/>
                              </a:lnTo>
                              <a:lnTo>
                                <a:pt x="597" y="902"/>
                              </a:lnTo>
                              <a:lnTo>
                                <a:pt x="604" y="902"/>
                              </a:lnTo>
                              <a:lnTo>
                                <a:pt x="612" y="902"/>
                              </a:lnTo>
                              <a:lnTo>
                                <a:pt x="601" y="926"/>
                              </a:lnTo>
                              <a:lnTo>
                                <a:pt x="592" y="949"/>
                              </a:lnTo>
                              <a:lnTo>
                                <a:pt x="587" y="970"/>
                              </a:lnTo>
                              <a:lnTo>
                                <a:pt x="583" y="990"/>
                              </a:lnTo>
                              <a:lnTo>
                                <a:pt x="580" y="1009"/>
                              </a:lnTo>
                              <a:lnTo>
                                <a:pt x="580" y="1026"/>
                              </a:lnTo>
                              <a:lnTo>
                                <a:pt x="581" y="1044"/>
                              </a:lnTo>
                              <a:lnTo>
                                <a:pt x="585" y="1058"/>
                              </a:lnTo>
                              <a:lnTo>
                                <a:pt x="589" y="1073"/>
                              </a:lnTo>
                              <a:lnTo>
                                <a:pt x="596" y="1088"/>
                              </a:lnTo>
                              <a:lnTo>
                                <a:pt x="603" y="1101"/>
                              </a:lnTo>
                              <a:lnTo>
                                <a:pt x="611" y="1113"/>
                              </a:lnTo>
                              <a:lnTo>
                                <a:pt x="620" y="1124"/>
                              </a:lnTo>
                              <a:lnTo>
                                <a:pt x="631" y="1136"/>
                              </a:lnTo>
                              <a:lnTo>
                                <a:pt x="641" y="1145"/>
                              </a:lnTo>
                              <a:lnTo>
                                <a:pt x="653" y="1156"/>
                              </a:lnTo>
                              <a:lnTo>
                                <a:pt x="677" y="1173"/>
                              </a:lnTo>
                              <a:lnTo>
                                <a:pt x="703" y="1189"/>
                              </a:lnTo>
                              <a:lnTo>
                                <a:pt x="728" y="1205"/>
                              </a:lnTo>
                              <a:lnTo>
                                <a:pt x="752" y="1218"/>
                              </a:lnTo>
                              <a:lnTo>
                                <a:pt x="773" y="1233"/>
                              </a:lnTo>
                              <a:lnTo>
                                <a:pt x="792" y="1246"/>
                              </a:lnTo>
                              <a:lnTo>
                                <a:pt x="800" y="1254"/>
                              </a:lnTo>
                              <a:lnTo>
                                <a:pt x="807" y="1261"/>
                              </a:lnTo>
                              <a:lnTo>
                                <a:pt x="812" y="1269"/>
                              </a:lnTo>
                              <a:lnTo>
                                <a:pt x="816" y="1277"/>
                              </a:lnTo>
                              <a:lnTo>
                                <a:pt x="829" y="1310"/>
                              </a:lnTo>
                              <a:lnTo>
                                <a:pt x="838" y="1341"/>
                              </a:lnTo>
                              <a:lnTo>
                                <a:pt x="845" y="1370"/>
                              </a:lnTo>
                              <a:lnTo>
                                <a:pt x="849" y="1398"/>
                              </a:lnTo>
                              <a:lnTo>
                                <a:pt x="853" y="1451"/>
                              </a:lnTo>
                              <a:lnTo>
                                <a:pt x="856" y="1505"/>
                              </a:lnTo>
                              <a:lnTo>
                                <a:pt x="857" y="1533"/>
                              </a:lnTo>
                              <a:lnTo>
                                <a:pt x="860" y="1563"/>
                              </a:lnTo>
                              <a:lnTo>
                                <a:pt x="864" y="1595"/>
                              </a:lnTo>
                              <a:lnTo>
                                <a:pt x="870" y="1630"/>
                              </a:lnTo>
                              <a:lnTo>
                                <a:pt x="880" y="1669"/>
                              </a:lnTo>
                              <a:lnTo>
                                <a:pt x="893" y="1710"/>
                              </a:lnTo>
                              <a:lnTo>
                                <a:pt x="909" y="1755"/>
                              </a:lnTo>
                              <a:lnTo>
                                <a:pt x="930" y="1806"/>
                              </a:lnTo>
                              <a:lnTo>
                                <a:pt x="945" y="1836"/>
                              </a:lnTo>
                              <a:lnTo>
                                <a:pt x="960" y="1871"/>
                              </a:lnTo>
                              <a:lnTo>
                                <a:pt x="974" y="1911"/>
                              </a:lnTo>
                              <a:lnTo>
                                <a:pt x="990" y="1952"/>
                              </a:lnTo>
                              <a:lnTo>
                                <a:pt x="1005" y="1998"/>
                              </a:lnTo>
                              <a:lnTo>
                                <a:pt x="1020" y="2042"/>
                              </a:lnTo>
                              <a:lnTo>
                                <a:pt x="1033" y="2087"/>
                              </a:lnTo>
                              <a:lnTo>
                                <a:pt x="1045" y="2131"/>
                              </a:lnTo>
                              <a:lnTo>
                                <a:pt x="1052" y="2156"/>
                              </a:lnTo>
                              <a:lnTo>
                                <a:pt x="1058" y="2179"/>
                              </a:lnTo>
                              <a:lnTo>
                                <a:pt x="1062" y="2200"/>
                              </a:lnTo>
                              <a:lnTo>
                                <a:pt x="1065" y="2220"/>
                              </a:lnTo>
                              <a:lnTo>
                                <a:pt x="1068" y="2239"/>
                              </a:lnTo>
                              <a:lnTo>
                                <a:pt x="1068" y="2256"/>
                              </a:lnTo>
                              <a:lnTo>
                                <a:pt x="1068" y="2272"/>
                              </a:lnTo>
                              <a:lnTo>
                                <a:pt x="1068" y="2287"/>
                              </a:lnTo>
                              <a:lnTo>
                                <a:pt x="1064" y="2314"/>
                              </a:lnTo>
                              <a:lnTo>
                                <a:pt x="1058" y="2336"/>
                              </a:lnTo>
                              <a:lnTo>
                                <a:pt x="1053" y="2356"/>
                              </a:lnTo>
                              <a:lnTo>
                                <a:pt x="1046" y="2374"/>
                              </a:lnTo>
                              <a:lnTo>
                                <a:pt x="1041" y="2389"/>
                              </a:lnTo>
                              <a:lnTo>
                                <a:pt x="1038" y="2403"/>
                              </a:lnTo>
                              <a:lnTo>
                                <a:pt x="1038" y="2411"/>
                              </a:lnTo>
                              <a:lnTo>
                                <a:pt x="1038" y="2417"/>
                              </a:lnTo>
                              <a:lnTo>
                                <a:pt x="1040" y="2424"/>
                              </a:lnTo>
                              <a:lnTo>
                                <a:pt x="1041" y="2431"/>
                              </a:lnTo>
                              <a:lnTo>
                                <a:pt x="1045" y="2437"/>
                              </a:lnTo>
                              <a:lnTo>
                                <a:pt x="1050" y="2445"/>
                              </a:lnTo>
                              <a:lnTo>
                                <a:pt x="1056" y="2453"/>
                              </a:lnTo>
                              <a:lnTo>
                                <a:pt x="1064" y="2461"/>
                              </a:lnTo>
                              <a:lnTo>
                                <a:pt x="1084" y="2479"/>
                              </a:lnTo>
                              <a:lnTo>
                                <a:pt x="1112" y="2499"/>
                              </a:lnTo>
                              <a:lnTo>
                                <a:pt x="1120" y="2504"/>
                              </a:lnTo>
                              <a:lnTo>
                                <a:pt x="1126" y="2511"/>
                              </a:lnTo>
                              <a:lnTo>
                                <a:pt x="1133" y="2517"/>
                              </a:lnTo>
                              <a:lnTo>
                                <a:pt x="1138" y="2525"/>
                              </a:lnTo>
                              <a:lnTo>
                                <a:pt x="1144" y="2532"/>
                              </a:lnTo>
                              <a:lnTo>
                                <a:pt x="1146" y="2539"/>
                              </a:lnTo>
                              <a:lnTo>
                                <a:pt x="1150" y="2547"/>
                              </a:lnTo>
                              <a:lnTo>
                                <a:pt x="1153" y="2555"/>
                              </a:lnTo>
                              <a:lnTo>
                                <a:pt x="1160" y="2589"/>
                              </a:lnTo>
                              <a:lnTo>
                                <a:pt x="1166" y="2631"/>
                              </a:lnTo>
                              <a:lnTo>
                                <a:pt x="1172" y="2653"/>
                              </a:lnTo>
                              <a:lnTo>
                                <a:pt x="1178" y="2677"/>
                              </a:lnTo>
                              <a:lnTo>
                                <a:pt x="1184" y="2689"/>
                              </a:lnTo>
                              <a:lnTo>
                                <a:pt x="1189" y="2703"/>
                              </a:lnTo>
                              <a:lnTo>
                                <a:pt x="1196" y="2717"/>
                              </a:lnTo>
                              <a:lnTo>
                                <a:pt x="1204" y="2731"/>
                              </a:lnTo>
                              <a:lnTo>
                                <a:pt x="1213" y="2747"/>
                              </a:lnTo>
                              <a:lnTo>
                                <a:pt x="1222" y="2761"/>
                              </a:lnTo>
                              <a:lnTo>
                                <a:pt x="1234" y="2777"/>
                              </a:lnTo>
                              <a:lnTo>
                                <a:pt x="1248" y="2793"/>
                              </a:lnTo>
                              <a:lnTo>
                                <a:pt x="1262" y="2811"/>
                              </a:lnTo>
                              <a:lnTo>
                                <a:pt x="1278" y="2828"/>
                              </a:lnTo>
                              <a:lnTo>
                                <a:pt x="1296" y="2847"/>
                              </a:lnTo>
                              <a:lnTo>
                                <a:pt x="1316" y="286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4" name="Freeform 9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167188" y="3203575"/>
                          <a:ext cx="41275" cy="46038"/>
                        </a:xfrm>
                        <a:custGeom>
                          <a:avLst/>
                          <a:gdLst>
                            <a:gd name="T0" fmla="*/ 72 w 84"/>
                            <a:gd name="T1" fmla="*/ 42 h 97"/>
                            <a:gd name="T2" fmla="*/ 67 w 84"/>
                            <a:gd name="T3" fmla="*/ 41 h 97"/>
                            <a:gd name="T4" fmla="*/ 63 w 84"/>
                            <a:gd name="T5" fmla="*/ 38 h 97"/>
                            <a:gd name="T6" fmla="*/ 60 w 84"/>
                            <a:gd name="T7" fmla="*/ 34 h 97"/>
                            <a:gd name="T8" fmla="*/ 59 w 84"/>
                            <a:gd name="T9" fmla="*/ 27 h 97"/>
                            <a:gd name="T10" fmla="*/ 59 w 84"/>
                            <a:gd name="T11" fmla="*/ 14 h 97"/>
                            <a:gd name="T12" fmla="*/ 60 w 84"/>
                            <a:gd name="T13" fmla="*/ 0 h 97"/>
                            <a:gd name="T14" fmla="*/ 52 w 84"/>
                            <a:gd name="T15" fmla="*/ 3 h 97"/>
                            <a:gd name="T16" fmla="*/ 43 w 84"/>
                            <a:gd name="T17" fmla="*/ 7 h 97"/>
                            <a:gd name="T18" fmla="*/ 33 w 84"/>
                            <a:gd name="T19" fmla="*/ 13 h 97"/>
                            <a:gd name="T20" fmla="*/ 23 w 84"/>
                            <a:gd name="T21" fmla="*/ 21 h 97"/>
                            <a:gd name="T22" fmla="*/ 13 w 84"/>
                            <a:gd name="T23" fmla="*/ 27 h 97"/>
                            <a:gd name="T24" fmla="*/ 7 w 84"/>
                            <a:gd name="T25" fmla="*/ 37 h 97"/>
                            <a:gd name="T26" fmla="*/ 4 w 84"/>
                            <a:gd name="T27" fmla="*/ 41 h 97"/>
                            <a:gd name="T28" fmla="*/ 1 w 84"/>
                            <a:gd name="T29" fmla="*/ 45 h 97"/>
                            <a:gd name="T30" fmla="*/ 0 w 84"/>
                            <a:gd name="T31" fmla="*/ 50 h 97"/>
                            <a:gd name="T32" fmla="*/ 0 w 84"/>
                            <a:gd name="T33" fmla="*/ 54 h 97"/>
                            <a:gd name="T34" fmla="*/ 0 w 84"/>
                            <a:gd name="T35" fmla="*/ 61 h 97"/>
                            <a:gd name="T36" fmla="*/ 1 w 84"/>
                            <a:gd name="T37" fmla="*/ 66 h 97"/>
                            <a:gd name="T38" fmla="*/ 4 w 84"/>
                            <a:gd name="T39" fmla="*/ 71 h 97"/>
                            <a:gd name="T40" fmla="*/ 8 w 84"/>
                            <a:gd name="T41" fmla="*/ 75 h 97"/>
                            <a:gd name="T42" fmla="*/ 12 w 84"/>
                            <a:gd name="T43" fmla="*/ 79 h 97"/>
                            <a:gd name="T44" fmla="*/ 17 w 84"/>
                            <a:gd name="T45" fmla="*/ 83 h 97"/>
                            <a:gd name="T46" fmla="*/ 23 w 84"/>
                            <a:gd name="T47" fmla="*/ 86 h 97"/>
                            <a:gd name="T48" fmla="*/ 28 w 84"/>
                            <a:gd name="T49" fmla="*/ 89 h 97"/>
                            <a:gd name="T50" fmla="*/ 41 w 84"/>
                            <a:gd name="T51" fmla="*/ 93 h 97"/>
                            <a:gd name="T52" fmla="*/ 56 w 84"/>
                            <a:gd name="T53" fmla="*/ 95 h 97"/>
                            <a:gd name="T54" fmla="*/ 71 w 84"/>
                            <a:gd name="T55" fmla="*/ 95 h 97"/>
                            <a:gd name="T56" fmla="*/ 84 w 84"/>
                            <a:gd name="T57" fmla="*/ 97 h 97"/>
                            <a:gd name="T58" fmla="*/ 84 w 84"/>
                            <a:gd name="T59" fmla="*/ 61 h 97"/>
                            <a:gd name="T60" fmla="*/ 79 w 84"/>
                            <a:gd name="T61" fmla="*/ 51 h 97"/>
                            <a:gd name="T62" fmla="*/ 72 w 84"/>
                            <a:gd name="T63" fmla="*/ 42 h 97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w 84"/>
                            <a:gd name="T97" fmla="*/ 0 h 97"/>
                            <a:gd name="T98" fmla="*/ 84 w 84"/>
                            <a:gd name="T99" fmla="*/ 97 h 97"/>
                          </a:gdLst>
                          <a:ahLst/>
                          <a:cxnLst>
                            <a:cxn ang="T64">
                              <a:pos x="T0" y="T1"/>
                            </a:cxn>
                            <a:cxn ang="T65">
                              <a:pos x="T2" y="T3"/>
                            </a:cxn>
                            <a:cxn ang="T66">
                              <a:pos x="T4" y="T5"/>
                            </a:cxn>
                            <a:cxn ang="T67">
                              <a:pos x="T6" y="T7"/>
                            </a:cxn>
                            <a:cxn ang="T68">
                              <a:pos x="T8" y="T9"/>
                            </a:cxn>
                            <a:cxn ang="T69">
                              <a:pos x="T10" y="T11"/>
                            </a:cxn>
                            <a:cxn ang="T70">
                              <a:pos x="T12" y="T13"/>
                            </a:cxn>
                            <a:cxn ang="T71">
                              <a:pos x="T14" y="T15"/>
                            </a:cxn>
                            <a:cxn ang="T72">
                              <a:pos x="T16" y="T17"/>
                            </a:cxn>
                            <a:cxn ang="T73">
                              <a:pos x="T18" y="T19"/>
                            </a:cxn>
                            <a:cxn ang="T74">
                              <a:pos x="T20" y="T21"/>
                            </a:cxn>
                            <a:cxn ang="T75">
                              <a:pos x="T22" y="T23"/>
                            </a:cxn>
                            <a:cxn ang="T76">
                              <a:pos x="T24" y="T25"/>
                            </a:cxn>
                            <a:cxn ang="T77">
                              <a:pos x="T26" y="T27"/>
                            </a:cxn>
                            <a:cxn ang="T78">
                              <a:pos x="T28" y="T29"/>
                            </a:cxn>
                            <a:cxn ang="T79">
                              <a:pos x="T30" y="T31"/>
                            </a:cxn>
                            <a:cxn ang="T80">
                              <a:pos x="T32" y="T33"/>
                            </a:cxn>
                            <a:cxn ang="T81">
                              <a:pos x="T34" y="T35"/>
                            </a:cxn>
                            <a:cxn ang="T82">
                              <a:pos x="T36" y="T37"/>
                            </a:cxn>
                            <a:cxn ang="T83">
                              <a:pos x="T38" y="T39"/>
                            </a:cxn>
                            <a:cxn ang="T84">
                              <a:pos x="T40" y="T41"/>
                            </a:cxn>
                            <a:cxn ang="T85">
                              <a:pos x="T42" y="T43"/>
                            </a:cxn>
                            <a:cxn ang="T86">
                              <a:pos x="T44" y="T45"/>
                            </a:cxn>
                            <a:cxn ang="T87">
                              <a:pos x="T46" y="T47"/>
                            </a:cxn>
                            <a:cxn ang="T88">
                              <a:pos x="T48" y="T49"/>
                            </a:cxn>
                            <a:cxn ang="T89">
                              <a:pos x="T50" y="T51"/>
                            </a:cxn>
                            <a:cxn ang="T90">
                              <a:pos x="T52" y="T53"/>
                            </a:cxn>
                            <a:cxn ang="T91">
                              <a:pos x="T54" y="T55"/>
                            </a:cxn>
                            <a:cxn ang="T92">
                              <a:pos x="T56" y="T57"/>
                            </a:cxn>
                            <a:cxn ang="T93">
                              <a:pos x="T58" y="T59"/>
                            </a:cxn>
                            <a:cxn ang="T94">
                              <a:pos x="T60" y="T61"/>
                            </a:cxn>
                            <a:cxn ang="T95">
                              <a:pos x="T62" y="T63"/>
                            </a:cxn>
                          </a:cxnLst>
                          <a:rect l="T96" t="T97" r="T98" b="T99"/>
                          <a:pathLst>
                            <a:path w="84" h="97">
                              <a:moveTo>
                                <a:pt x="72" y="42"/>
                              </a:moveTo>
                              <a:lnTo>
                                <a:pt x="67" y="41"/>
                              </a:lnTo>
                              <a:lnTo>
                                <a:pt x="63" y="38"/>
                              </a:lnTo>
                              <a:lnTo>
                                <a:pt x="60" y="34"/>
                              </a:lnTo>
                              <a:lnTo>
                                <a:pt x="59" y="27"/>
                              </a:lnTo>
                              <a:lnTo>
                                <a:pt x="59" y="14"/>
                              </a:lnTo>
                              <a:lnTo>
                                <a:pt x="60" y="0"/>
                              </a:lnTo>
                              <a:lnTo>
                                <a:pt x="52" y="3"/>
                              </a:lnTo>
                              <a:lnTo>
                                <a:pt x="43" y="7"/>
                              </a:lnTo>
                              <a:lnTo>
                                <a:pt x="33" y="13"/>
                              </a:lnTo>
                              <a:lnTo>
                                <a:pt x="23" y="21"/>
                              </a:lnTo>
                              <a:lnTo>
                                <a:pt x="13" y="27"/>
                              </a:lnTo>
                              <a:lnTo>
                                <a:pt x="7" y="37"/>
                              </a:lnTo>
                              <a:lnTo>
                                <a:pt x="4" y="41"/>
                              </a:lnTo>
                              <a:lnTo>
                                <a:pt x="1" y="45"/>
                              </a:lnTo>
                              <a:lnTo>
                                <a:pt x="0" y="50"/>
                              </a:lnTo>
                              <a:lnTo>
                                <a:pt x="0" y="54"/>
                              </a:lnTo>
                              <a:lnTo>
                                <a:pt x="0" y="61"/>
                              </a:lnTo>
                              <a:lnTo>
                                <a:pt x="1" y="66"/>
                              </a:lnTo>
                              <a:lnTo>
                                <a:pt x="4" y="71"/>
                              </a:lnTo>
                              <a:lnTo>
                                <a:pt x="8" y="75"/>
                              </a:lnTo>
                              <a:lnTo>
                                <a:pt x="12" y="79"/>
                              </a:lnTo>
                              <a:lnTo>
                                <a:pt x="17" y="83"/>
                              </a:lnTo>
                              <a:lnTo>
                                <a:pt x="23" y="86"/>
                              </a:lnTo>
                              <a:lnTo>
                                <a:pt x="28" y="89"/>
                              </a:lnTo>
                              <a:lnTo>
                                <a:pt x="41" y="93"/>
                              </a:lnTo>
                              <a:lnTo>
                                <a:pt x="56" y="95"/>
                              </a:lnTo>
                              <a:lnTo>
                                <a:pt x="71" y="95"/>
                              </a:lnTo>
                              <a:lnTo>
                                <a:pt x="84" y="97"/>
                              </a:lnTo>
                              <a:lnTo>
                                <a:pt x="84" y="61"/>
                              </a:lnTo>
                              <a:lnTo>
                                <a:pt x="79" y="51"/>
                              </a:lnTo>
                              <a:lnTo>
                                <a:pt x="72" y="4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5" name="Freeform 9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162675" y="2468563"/>
                          <a:ext cx="28575" cy="39687"/>
                        </a:xfrm>
                        <a:custGeom>
                          <a:avLst/>
                          <a:gdLst>
                            <a:gd name="T0" fmla="*/ 48 w 60"/>
                            <a:gd name="T1" fmla="*/ 0 h 84"/>
                            <a:gd name="T2" fmla="*/ 30 w 60"/>
                            <a:gd name="T3" fmla="*/ 0 h 84"/>
                            <a:gd name="T4" fmla="*/ 19 w 60"/>
                            <a:gd name="T5" fmla="*/ 0 h 84"/>
                            <a:gd name="T6" fmla="*/ 14 w 60"/>
                            <a:gd name="T7" fmla="*/ 1 h 84"/>
                            <a:gd name="T8" fmla="*/ 7 w 60"/>
                            <a:gd name="T9" fmla="*/ 4 h 84"/>
                            <a:gd name="T10" fmla="*/ 4 w 60"/>
                            <a:gd name="T11" fmla="*/ 7 h 84"/>
                            <a:gd name="T12" fmla="*/ 3 w 60"/>
                            <a:gd name="T13" fmla="*/ 9 h 84"/>
                            <a:gd name="T14" fmla="*/ 2 w 60"/>
                            <a:gd name="T15" fmla="*/ 13 h 84"/>
                            <a:gd name="T16" fmla="*/ 0 w 60"/>
                            <a:gd name="T17" fmla="*/ 17 h 84"/>
                            <a:gd name="T18" fmla="*/ 2 w 60"/>
                            <a:gd name="T19" fmla="*/ 25 h 84"/>
                            <a:gd name="T20" fmla="*/ 4 w 60"/>
                            <a:gd name="T21" fmla="*/ 36 h 84"/>
                            <a:gd name="T22" fmla="*/ 7 w 60"/>
                            <a:gd name="T23" fmla="*/ 47 h 84"/>
                            <a:gd name="T24" fmla="*/ 12 w 60"/>
                            <a:gd name="T25" fmla="*/ 57 h 84"/>
                            <a:gd name="T26" fmla="*/ 19 w 60"/>
                            <a:gd name="T27" fmla="*/ 68 h 84"/>
                            <a:gd name="T28" fmla="*/ 26 w 60"/>
                            <a:gd name="T29" fmla="*/ 76 h 84"/>
                            <a:gd name="T30" fmla="*/ 30 w 60"/>
                            <a:gd name="T31" fmla="*/ 80 h 84"/>
                            <a:gd name="T32" fmla="*/ 34 w 60"/>
                            <a:gd name="T33" fmla="*/ 81 h 84"/>
                            <a:gd name="T34" fmla="*/ 38 w 60"/>
                            <a:gd name="T35" fmla="*/ 84 h 84"/>
                            <a:gd name="T36" fmla="*/ 43 w 60"/>
                            <a:gd name="T37" fmla="*/ 84 h 84"/>
                            <a:gd name="T38" fmla="*/ 47 w 60"/>
                            <a:gd name="T39" fmla="*/ 83 h 84"/>
                            <a:gd name="T40" fmla="*/ 51 w 60"/>
                            <a:gd name="T41" fmla="*/ 80 h 84"/>
                            <a:gd name="T42" fmla="*/ 54 w 60"/>
                            <a:gd name="T43" fmla="*/ 76 h 84"/>
                            <a:gd name="T44" fmla="*/ 56 w 60"/>
                            <a:gd name="T45" fmla="*/ 71 h 84"/>
                            <a:gd name="T46" fmla="*/ 59 w 60"/>
                            <a:gd name="T47" fmla="*/ 61 h 84"/>
                            <a:gd name="T48" fmla="*/ 60 w 60"/>
                            <a:gd name="T49" fmla="*/ 53 h 84"/>
                            <a:gd name="T50" fmla="*/ 60 w 60"/>
                            <a:gd name="T51" fmla="*/ 43 h 84"/>
                            <a:gd name="T52" fmla="*/ 56 w 60"/>
                            <a:gd name="T53" fmla="*/ 33 h 84"/>
                            <a:gd name="T54" fmla="*/ 54 w 60"/>
                            <a:gd name="T55" fmla="*/ 27 h 84"/>
                            <a:gd name="T56" fmla="*/ 48 w 60"/>
                            <a:gd name="T57" fmla="*/ 17 h 84"/>
                            <a:gd name="T58" fmla="*/ 48 w 60"/>
                            <a:gd name="T59" fmla="*/ 0 h 84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w 60"/>
                            <a:gd name="T91" fmla="*/ 0 h 84"/>
                            <a:gd name="T92" fmla="*/ 60 w 60"/>
                            <a:gd name="T93" fmla="*/ 84 h 84"/>
                          </a:gdLst>
                          <a:ahLst/>
                          <a:cxnLst>
                            <a:cxn ang="T60">
                              <a:pos x="T0" y="T1"/>
                            </a:cxn>
                            <a:cxn ang="T61">
                              <a:pos x="T2" y="T3"/>
                            </a:cxn>
                            <a:cxn ang="T62">
                              <a:pos x="T4" y="T5"/>
                            </a:cxn>
                            <a:cxn ang="T63">
                              <a:pos x="T6" y="T7"/>
                            </a:cxn>
                            <a:cxn ang="T64">
                              <a:pos x="T8" y="T9"/>
                            </a:cxn>
                            <a:cxn ang="T65">
                              <a:pos x="T10" y="T11"/>
                            </a:cxn>
                            <a:cxn ang="T66">
                              <a:pos x="T12" y="T13"/>
                            </a:cxn>
                            <a:cxn ang="T67">
                              <a:pos x="T14" y="T15"/>
                            </a:cxn>
                            <a:cxn ang="T68">
                              <a:pos x="T16" y="T17"/>
                            </a:cxn>
                            <a:cxn ang="T69">
                              <a:pos x="T18" y="T19"/>
                            </a:cxn>
                            <a:cxn ang="T70">
                              <a:pos x="T20" y="T21"/>
                            </a:cxn>
                            <a:cxn ang="T71">
                              <a:pos x="T22" y="T23"/>
                            </a:cxn>
                            <a:cxn ang="T72">
                              <a:pos x="T24" y="T25"/>
                            </a:cxn>
                            <a:cxn ang="T73">
                              <a:pos x="T26" y="T27"/>
                            </a:cxn>
                            <a:cxn ang="T74">
                              <a:pos x="T28" y="T29"/>
                            </a:cxn>
                            <a:cxn ang="T75">
                              <a:pos x="T30" y="T31"/>
                            </a:cxn>
                            <a:cxn ang="T76">
                              <a:pos x="T32" y="T33"/>
                            </a:cxn>
                            <a:cxn ang="T77">
                              <a:pos x="T34" y="T35"/>
                            </a:cxn>
                            <a:cxn ang="T78">
                              <a:pos x="T36" y="T37"/>
                            </a:cxn>
                            <a:cxn ang="T79">
                              <a:pos x="T38" y="T39"/>
                            </a:cxn>
                            <a:cxn ang="T80">
                              <a:pos x="T40" y="T41"/>
                            </a:cxn>
                            <a:cxn ang="T81">
                              <a:pos x="T42" y="T43"/>
                            </a:cxn>
                            <a:cxn ang="T82">
                              <a:pos x="T44" y="T45"/>
                            </a:cxn>
                            <a:cxn ang="T83">
                              <a:pos x="T46" y="T47"/>
                            </a:cxn>
                            <a:cxn ang="T84">
                              <a:pos x="T48" y="T49"/>
                            </a:cxn>
                            <a:cxn ang="T85">
                              <a:pos x="T50" y="T51"/>
                            </a:cxn>
                            <a:cxn ang="T86">
                              <a:pos x="T52" y="T53"/>
                            </a:cxn>
                            <a:cxn ang="T87">
                              <a:pos x="T54" y="T55"/>
                            </a:cxn>
                            <a:cxn ang="T88">
                              <a:pos x="T56" y="T57"/>
                            </a:cxn>
                            <a:cxn ang="T89">
                              <a:pos x="T58" y="T59"/>
                            </a:cxn>
                          </a:cxnLst>
                          <a:rect l="T90" t="T91" r="T92" b="T93"/>
                          <a:pathLst>
                            <a:path w="60" h="84">
                              <a:moveTo>
                                <a:pt x="48" y="0"/>
                              </a:moveTo>
                              <a:lnTo>
                                <a:pt x="30" y="0"/>
                              </a:lnTo>
                              <a:lnTo>
                                <a:pt x="19" y="0"/>
                              </a:lnTo>
                              <a:lnTo>
                                <a:pt x="14" y="1"/>
                              </a:lnTo>
                              <a:lnTo>
                                <a:pt x="7" y="4"/>
                              </a:lnTo>
                              <a:lnTo>
                                <a:pt x="4" y="7"/>
                              </a:lnTo>
                              <a:lnTo>
                                <a:pt x="3" y="9"/>
                              </a:lnTo>
                              <a:lnTo>
                                <a:pt x="2" y="13"/>
                              </a:lnTo>
                              <a:lnTo>
                                <a:pt x="0" y="17"/>
                              </a:lnTo>
                              <a:lnTo>
                                <a:pt x="2" y="25"/>
                              </a:lnTo>
                              <a:lnTo>
                                <a:pt x="4" y="36"/>
                              </a:lnTo>
                              <a:lnTo>
                                <a:pt x="7" y="47"/>
                              </a:lnTo>
                              <a:lnTo>
                                <a:pt x="12" y="57"/>
                              </a:lnTo>
                              <a:lnTo>
                                <a:pt x="19" y="68"/>
                              </a:lnTo>
                              <a:lnTo>
                                <a:pt x="26" y="76"/>
                              </a:lnTo>
                              <a:lnTo>
                                <a:pt x="30" y="80"/>
                              </a:lnTo>
                              <a:lnTo>
                                <a:pt x="34" y="81"/>
                              </a:lnTo>
                              <a:lnTo>
                                <a:pt x="38" y="84"/>
                              </a:lnTo>
                              <a:lnTo>
                                <a:pt x="43" y="84"/>
                              </a:lnTo>
                              <a:lnTo>
                                <a:pt x="47" y="83"/>
                              </a:lnTo>
                              <a:lnTo>
                                <a:pt x="51" y="80"/>
                              </a:lnTo>
                              <a:lnTo>
                                <a:pt x="54" y="76"/>
                              </a:lnTo>
                              <a:lnTo>
                                <a:pt x="56" y="71"/>
                              </a:lnTo>
                              <a:lnTo>
                                <a:pt x="59" y="61"/>
                              </a:lnTo>
                              <a:lnTo>
                                <a:pt x="60" y="53"/>
                              </a:lnTo>
                              <a:lnTo>
                                <a:pt x="60" y="43"/>
                              </a:lnTo>
                              <a:lnTo>
                                <a:pt x="56" y="33"/>
                              </a:lnTo>
                              <a:lnTo>
                                <a:pt x="54" y="27"/>
                              </a:lnTo>
                              <a:lnTo>
                                <a:pt x="48" y="17"/>
                              </a:lnTo>
                              <a:lnTo>
                                <a:pt x="48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6" name="Freeform 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919788" y="2414588"/>
                          <a:ext cx="34925" cy="53975"/>
                        </a:xfrm>
                        <a:custGeom>
                          <a:avLst/>
                          <a:gdLst>
                            <a:gd name="T0" fmla="*/ 60 w 72"/>
                            <a:gd name="T1" fmla="*/ 49 h 109"/>
                            <a:gd name="T2" fmla="*/ 58 w 72"/>
                            <a:gd name="T3" fmla="*/ 42 h 109"/>
                            <a:gd name="T4" fmla="*/ 55 w 72"/>
                            <a:gd name="T5" fmla="*/ 30 h 109"/>
                            <a:gd name="T6" fmla="*/ 51 w 72"/>
                            <a:gd name="T7" fmla="*/ 26 h 109"/>
                            <a:gd name="T8" fmla="*/ 46 w 72"/>
                            <a:gd name="T9" fmla="*/ 21 h 109"/>
                            <a:gd name="T10" fmla="*/ 39 w 72"/>
                            <a:gd name="T11" fmla="*/ 17 h 109"/>
                            <a:gd name="T12" fmla="*/ 32 w 72"/>
                            <a:gd name="T13" fmla="*/ 13 h 109"/>
                            <a:gd name="T14" fmla="*/ 16 w 72"/>
                            <a:gd name="T15" fmla="*/ 6 h 109"/>
                            <a:gd name="T16" fmla="*/ 0 w 72"/>
                            <a:gd name="T17" fmla="*/ 0 h 109"/>
                            <a:gd name="T18" fmla="*/ 0 w 72"/>
                            <a:gd name="T19" fmla="*/ 9 h 109"/>
                            <a:gd name="T20" fmla="*/ 0 w 72"/>
                            <a:gd name="T21" fmla="*/ 18 h 109"/>
                            <a:gd name="T22" fmla="*/ 2 w 72"/>
                            <a:gd name="T23" fmla="*/ 28 h 109"/>
                            <a:gd name="T24" fmla="*/ 7 w 72"/>
                            <a:gd name="T25" fmla="*/ 40 h 109"/>
                            <a:gd name="T26" fmla="*/ 15 w 72"/>
                            <a:gd name="T27" fmla="*/ 54 h 109"/>
                            <a:gd name="T28" fmla="*/ 23 w 72"/>
                            <a:gd name="T29" fmla="*/ 70 h 109"/>
                            <a:gd name="T30" fmla="*/ 32 w 72"/>
                            <a:gd name="T31" fmla="*/ 85 h 109"/>
                            <a:gd name="T32" fmla="*/ 42 w 72"/>
                            <a:gd name="T33" fmla="*/ 97 h 109"/>
                            <a:gd name="T34" fmla="*/ 46 w 72"/>
                            <a:gd name="T35" fmla="*/ 102 h 109"/>
                            <a:gd name="T36" fmla="*/ 48 w 72"/>
                            <a:gd name="T37" fmla="*/ 105 h 109"/>
                            <a:gd name="T38" fmla="*/ 52 w 72"/>
                            <a:gd name="T39" fmla="*/ 108 h 109"/>
                            <a:gd name="T40" fmla="*/ 55 w 72"/>
                            <a:gd name="T41" fmla="*/ 109 h 109"/>
                            <a:gd name="T42" fmla="*/ 60 w 72"/>
                            <a:gd name="T43" fmla="*/ 108 h 109"/>
                            <a:gd name="T44" fmla="*/ 66 w 72"/>
                            <a:gd name="T45" fmla="*/ 106 h 109"/>
                            <a:gd name="T46" fmla="*/ 68 w 72"/>
                            <a:gd name="T47" fmla="*/ 102 h 109"/>
                            <a:gd name="T48" fmla="*/ 71 w 72"/>
                            <a:gd name="T49" fmla="*/ 98 h 109"/>
                            <a:gd name="T50" fmla="*/ 72 w 72"/>
                            <a:gd name="T51" fmla="*/ 90 h 109"/>
                            <a:gd name="T52" fmla="*/ 72 w 72"/>
                            <a:gd name="T53" fmla="*/ 85 h 109"/>
                            <a:gd name="T54" fmla="*/ 72 w 72"/>
                            <a:gd name="T55" fmla="*/ 77 h 109"/>
                            <a:gd name="T56" fmla="*/ 70 w 72"/>
                            <a:gd name="T57" fmla="*/ 64 h 109"/>
                            <a:gd name="T58" fmla="*/ 67 w 72"/>
                            <a:gd name="T59" fmla="*/ 58 h 109"/>
                            <a:gd name="T60" fmla="*/ 66 w 72"/>
                            <a:gd name="T61" fmla="*/ 53 h 109"/>
                            <a:gd name="T62" fmla="*/ 63 w 72"/>
                            <a:gd name="T63" fmla="*/ 50 h 109"/>
                            <a:gd name="T64" fmla="*/ 60 w 72"/>
                            <a:gd name="T65" fmla="*/ 49 h 109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w 72"/>
                            <a:gd name="T100" fmla="*/ 0 h 109"/>
                            <a:gd name="T101" fmla="*/ 72 w 72"/>
                            <a:gd name="T102" fmla="*/ 109 h 109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T99" t="T100" r="T101" b="T102"/>
                          <a:pathLst>
                            <a:path w="72" h="109">
                              <a:moveTo>
                                <a:pt x="60" y="49"/>
                              </a:moveTo>
                              <a:lnTo>
                                <a:pt x="58" y="42"/>
                              </a:lnTo>
                              <a:lnTo>
                                <a:pt x="55" y="30"/>
                              </a:lnTo>
                              <a:lnTo>
                                <a:pt x="51" y="26"/>
                              </a:lnTo>
                              <a:lnTo>
                                <a:pt x="46" y="21"/>
                              </a:lnTo>
                              <a:lnTo>
                                <a:pt x="39" y="17"/>
                              </a:lnTo>
                              <a:lnTo>
                                <a:pt x="32" y="13"/>
                              </a:lnTo>
                              <a:lnTo>
                                <a:pt x="16" y="6"/>
                              </a:lnTo>
                              <a:lnTo>
                                <a:pt x="0" y="0"/>
                              </a:lnTo>
                              <a:lnTo>
                                <a:pt x="0" y="9"/>
                              </a:lnTo>
                              <a:lnTo>
                                <a:pt x="0" y="18"/>
                              </a:lnTo>
                              <a:lnTo>
                                <a:pt x="2" y="28"/>
                              </a:lnTo>
                              <a:lnTo>
                                <a:pt x="7" y="40"/>
                              </a:lnTo>
                              <a:lnTo>
                                <a:pt x="15" y="54"/>
                              </a:lnTo>
                              <a:lnTo>
                                <a:pt x="23" y="70"/>
                              </a:lnTo>
                              <a:lnTo>
                                <a:pt x="32" y="85"/>
                              </a:lnTo>
                              <a:lnTo>
                                <a:pt x="42" y="97"/>
                              </a:lnTo>
                              <a:lnTo>
                                <a:pt x="46" y="102"/>
                              </a:lnTo>
                              <a:lnTo>
                                <a:pt x="48" y="105"/>
                              </a:lnTo>
                              <a:lnTo>
                                <a:pt x="52" y="108"/>
                              </a:lnTo>
                              <a:lnTo>
                                <a:pt x="55" y="109"/>
                              </a:lnTo>
                              <a:lnTo>
                                <a:pt x="60" y="108"/>
                              </a:lnTo>
                              <a:lnTo>
                                <a:pt x="66" y="106"/>
                              </a:lnTo>
                              <a:lnTo>
                                <a:pt x="68" y="102"/>
                              </a:lnTo>
                              <a:lnTo>
                                <a:pt x="71" y="98"/>
                              </a:lnTo>
                              <a:lnTo>
                                <a:pt x="72" y="90"/>
                              </a:lnTo>
                              <a:lnTo>
                                <a:pt x="72" y="85"/>
                              </a:lnTo>
                              <a:lnTo>
                                <a:pt x="72" y="77"/>
                              </a:lnTo>
                              <a:lnTo>
                                <a:pt x="70" y="64"/>
                              </a:lnTo>
                              <a:lnTo>
                                <a:pt x="67" y="58"/>
                              </a:lnTo>
                              <a:lnTo>
                                <a:pt x="66" y="53"/>
                              </a:lnTo>
                              <a:lnTo>
                                <a:pt x="63" y="50"/>
                              </a:lnTo>
                              <a:lnTo>
                                <a:pt x="60" y="4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7" name="Freeform 9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63688" y="2835275"/>
                          <a:ext cx="604837" cy="765175"/>
                        </a:xfrm>
                        <a:custGeom>
                          <a:avLst/>
                          <a:gdLst>
                            <a:gd name="T0" fmla="*/ 705 w 1247"/>
                            <a:gd name="T1" fmla="*/ 1555 h 1578"/>
                            <a:gd name="T2" fmla="*/ 669 w 1247"/>
                            <a:gd name="T3" fmla="*/ 1494 h 1578"/>
                            <a:gd name="T4" fmla="*/ 618 w 1247"/>
                            <a:gd name="T5" fmla="*/ 1478 h 1578"/>
                            <a:gd name="T6" fmla="*/ 524 w 1247"/>
                            <a:gd name="T7" fmla="*/ 1471 h 1578"/>
                            <a:gd name="T8" fmla="*/ 472 w 1247"/>
                            <a:gd name="T9" fmla="*/ 1437 h 1578"/>
                            <a:gd name="T10" fmla="*/ 388 w 1247"/>
                            <a:gd name="T11" fmla="*/ 1336 h 1578"/>
                            <a:gd name="T12" fmla="*/ 319 w 1247"/>
                            <a:gd name="T13" fmla="*/ 1270 h 1578"/>
                            <a:gd name="T14" fmla="*/ 307 w 1247"/>
                            <a:gd name="T15" fmla="*/ 1333 h 1578"/>
                            <a:gd name="T16" fmla="*/ 252 w 1247"/>
                            <a:gd name="T17" fmla="*/ 1332 h 1578"/>
                            <a:gd name="T18" fmla="*/ 159 w 1247"/>
                            <a:gd name="T19" fmla="*/ 1297 h 1578"/>
                            <a:gd name="T20" fmla="*/ 120 w 1247"/>
                            <a:gd name="T21" fmla="*/ 1253 h 1578"/>
                            <a:gd name="T22" fmla="*/ 101 w 1247"/>
                            <a:gd name="T23" fmla="*/ 1166 h 1578"/>
                            <a:gd name="T24" fmla="*/ 59 w 1247"/>
                            <a:gd name="T25" fmla="*/ 1060 h 1578"/>
                            <a:gd name="T26" fmla="*/ 13 w 1247"/>
                            <a:gd name="T27" fmla="*/ 948 h 1578"/>
                            <a:gd name="T28" fmla="*/ 0 w 1247"/>
                            <a:gd name="T29" fmla="*/ 856 h 1578"/>
                            <a:gd name="T30" fmla="*/ 223 w 1247"/>
                            <a:gd name="T31" fmla="*/ 842 h 1578"/>
                            <a:gd name="T32" fmla="*/ 427 w 1247"/>
                            <a:gd name="T33" fmla="*/ 813 h 1578"/>
                            <a:gd name="T34" fmla="*/ 456 w 1247"/>
                            <a:gd name="T35" fmla="*/ 792 h 1578"/>
                            <a:gd name="T36" fmla="*/ 481 w 1247"/>
                            <a:gd name="T37" fmla="*/ 717 h 1578"/>
                            <a:gd name="T38" fmla="*/ 485 w 1247"/>
                            <a:gd name="T39" fmla="*/ 571 h 1578"/>
                            <a:gd name="T40" fmla="*/ 562 w 1247"/>
                            <a:gd name="T41" fmla="*/ 524 h 1578"/>
                            <a:gd name="T42" fmla="*/ 601 w 1247"/>
                            <a:gd name="T43" fmla="*/ 488 h 1578"/>
                            <a:gd name="T44" fmla="*/ 614 w 1247"/>
                            <a:gd name="T45" fmla="*/ 392 h 1578"/>
                            <a:gd name="T46" fmla="*/ 665 w 1247"/>
                            <a:gd name="T47" fmla="*/ 377 h 1578"/>
                            <a:gd name="T48" fmla="*/ 684 w 1247"/>
                            <a:gd name="T49" fmla="*/ 333 h 1578"/>
                            <a:gd name="T50" fmla="*/ 700 w 1247"/>
                            <a:gd name="T51" fmla="*/ 264 h 1578"/>
                            <a:gd name="T52" fmla="*/ 742 w 1247"/>
                            <a:gd name="T53" fmla="*/ 237 h 1578"/>
                            <a:gd name="T54" fmla="*/ 766 w 1247"/>
                            <a:gd name="T55" fmla="*/ 187 h 1578"/>
                            <a:gd name="T56" fmla="*/ 814 w 1247"/>
                            <a:gd name="T57" fmla="*/ 183 h 1578"/>
                            <a:gd name="T58" fmla="*/ 886 w 1247"/>
                            <a:gd name="T59" fmla="*/ 146 h 1578"/>
                            <a:gd name="T60" fmla="*/ 938 w 1247"/>
                            <a:gd name="T61" fmla="*/ 72 h 1578"/>
                            <a:gd name="T62" fmla="*/ 1025 w 1247"/>
                            <a:gd name="T63" fmla="*/ 35 h 1578"/>
                            <a:gd name="T64" fmla="*/ 1108 w 1247"/>
                            <a:gd name="T65" fmla="*/ 115 h 1578"/>
                            <a:gd name="T66" fmla="*/ 1132 w 1247"/>
                            <a:gd name="T67" fmla="*/ 168 h 1578"/>
                            <a:gd name="T68" fmla="*/ 1132 w 1247"/>
                            <a:gd name="T69" fmla="*/ 235 h 1578"/>
                            <a:gd name="T70" fmla="*/ 1146 w 1247"/>
                            <a:gd name="T71" fmla="*/ 260 h 1578"/>
                            <a:gd name="T72" fmla="*/ 1201 w 1247"/>
                            <a:gd name="T73" fmla="*/ 271 h 1578"/>
                            <a:gd name="T74" fmla="*/ 1247 w 1247"/>
                            <a:gd name="T75" fmla="*/ 423 h 1578"/>
                            <a:gd name="T76" fmla="*/ 1237 w 1247"/>
                            <a:gd name="T77" fmla="*/ 509 h 1578"/>
                            <a:gd name="T78" fmla="*/ 1213 w 1247"/>
                            <a:gd name="T79" fmla="*/ 552 h 1578"/>
                            <a:gd name="T80" fmla="*/ 1168 w 1247"/>
                            <a:gd name="T81" fmla="*/ 589 h 1578"/>
                            <a:gd name="T82" fmla="*/ 1054 w 1247"/>
                            <a:gd name="T83" fmla="*/ 728 h 1578"/>
                            <a:gd name="T84" fmla="*/ 1028 w 1247"/>
                            <a:gd name="T85" fmla="*/ 801 h 1578"/>
                            <a:gd name="T86" fmla="*/ 1028 w 1247"/>
                            <a:gd name="T87" fmla="*/ 888 h 1578"/>
                            <a:gd name="T88" fmla="*/ 1029 w 1247"/>
                            <a:gd name="T89" fmla="*/ 1042 h 1578"/>
                            <a:gd name="T90" fmla="*/ 978 w 1247"/>
                            <a:gd name="T91" fmla="*/ 1072 h 1578"/>
                            <a:gd name="T92" fmla="*/ 938 w 1247"/>
                            <a:gd name="T93" fmla="*/ 1042 h 1578"/>
                            <a:gd name="T94" fmla="*/ 897 w 1247"/>
                            <a:gd name="T95" fmla="*/ 1113 h 1578"/>
                            <a:gd name="T96" fmla="*/ 844 w 1247"/>
                            <a:gd name="T97" fmla="*/ 1230 h 1578"/>
                            <a:gd name="T98" fmla="*/ 838 w 1247"/>
                            <a:gd name="T99" fmla="*/ 1294 h 1578"/>
                            <a:gd name="T100" fmla="*/ 861 w 1247"/>
                            <a:gd name="T101" fmla="*/ 1316 h 1578"/>
                            <a:gd name="T102" fmla="*/ 873 w 1247"/>
                            <a:gd name="T103" fmla="*/ 1337 h 1578"/>
                            <a:gd name="T104" fmla="*/ 860 w 1247"/>
                            <a:gd name="T105" fmla="*/ 1367 h 1578"/>
                            <a:gd name="T106" fmla="*/ 828 w 1247"/>
                            <a:gd name="T107" fmla="*/ 1391 h 1578"/>
                            <a:gd name="T108" fmla="*/ 814 w 1247"/>
                            <a:gd name="T109" fmla="*/ 1443 h 1578"/>
                            <a:gd name="T110" fmla="*/ 728 w 1247"/>
                            <a:gd name="T111" fmla="*/ 1578 h 1578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1247"/>
                            <a:gd name="T169" fmla="*/ 0 h 1578"/>
                            <a:gd name="T170" fmla="*/ 1247 w 1247"/>
                            <a:gd name="T171" fmla="*/ 1578 h 1578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1247" h="1578">
                              <a:moveTo>
                                <a:pt x="722" y="1571"/>
                              </a:moveTo>
                              <a:lnTo>
                                <a:pt x="718" y="1569"/>
                              </a:lnTo>
                              <a:lnTo>
                                <a:pt x="713" y="1565"/>
                              </a:lnTo>
                              <a:lnTo>
                                <a:pt x="709" y="1561"/>
                              </a:lnTo>
                              <a:lnTo>
                                <a:pt x="705" y="1555"/>
                              </a:lnTo>
                              <a:lnTo>
                                <a:pt x="697" y="1543"/>
                              </a:lnTo>
                              <a:lnTo>
                                <a:pt x="690" y="1530"/>
                              </a:lnTo>
                              <a:lnTo>
                                <a:pt x="682" y="1517"/>
                              </a:lnTo>
                              <a:lnTo>
                                <a:pt x="676" y="1503"/>
                              </a:lnTo>
                              <a:lnTo>
                                <a:pt x="669" y="1494"/>
                              </a:lnTo>
                              <a:lnTo>
                                <a:pt x="662" y="1487"/>
                              </a:lnTo>
                              <a:lnTo>
                                <a:pt x="650" y="1483"/>
                              </a:lnTo>
                              <a:lnTo>
                                <a:pt x="640" y="1481"/>
                              </a:lnTo>
                              <a:lnTo>
                                <a:pt x="629" y="1479"/>
                              </a:lnTo>
                              <a:lnTo>
                                <a:pt x="618" y="1478"/>
                              </a:lnTo>
                              <a:lnTo>
                                <a:pt x="596" y="1477"/>
                              </a:lnTo>
                              <a:lnTo>
                                <a:pt x="576" y="1477"/>
                              </a:lnTo>
                              <a:lnTo>
                                <a:pt x="554" y="1477"/>
                              </a:lnTo>
                              <a:lnTo>
                                <a:pt x="534" y="1474"/>
                              </a:lnTo>
                              <a:lnTo>
                                <a:pt x="524" y="1471"/>
                              </a:lnTo>
                              <a:lnTo>
                                <a:pt x="513" y="1467"/>
                              </a:lnTo>
                              <a:lnTo>
                                <a:pt x="504" y="1463"/>
                              </a:lnTo>
                              <a:lnTo>
                                <a:pt x="493" y="1457"/>
                              </a:lnTo>
                              <a:lnTo>
                                <a:pt x="482" y="1447"/>
                              </a:lnTo>
                              <a:lnTo>
                                <a:pt x="472" y="1437"/>
                              </a:lnTo>
                              <a:lnTo>
                                <a:pt x="461" y="1426"/>
                              </a:lnTo>
                              <a:lnTo>
                                <a:pt x="450" y="1414"/>
                              </a:lnTo>
                              <a:lnTo>
                                <a:pt x="429" y="1389"/>
                              </a:lnTo>
                              <a:lnTo>
                                <a:pt x="408" y="1362"/>
                              </a:lnTo>
                              <a:lnTo>
                                <a:pt x="388" y="1336"/>
                              </a:lnTo>
                              <a:lnTo>
                                <a:pt x="365" y="1312"/>
                              </a:lnTo>
                              <a:lnTo>
                                <a:pt x="355" y="1300"/>
                              </a:lnTo>
                              <a:lnTo>
                                <a:pt x="343" y="1289"/>
                              </a:lnTo>
                              <a:lnTo>
                                <a:pt x="331" y="1280"/>
                              </a:lnTo>
                              <a:lnTo>
                                <a:pt x="319" y="1270"/>
                              </a:lnTo>
                              <a:lnTo>
                                <a:pt x="315" y="1292"/>
                              </a:lnTo>
                              <a:lnTo>
                                <a:pt x="312" y="1313"/>
                              </a:lnTo>
                              <a:lnTo>
                                <a:pt x="311" y="1322"/>
                              </a:lnTo>
                              <a:lnTo>
                                <a:pt x="308" y="1330"/>
                              </a:lnTo>
                              <a:lnTo>
                                <a:pt x="307" y="1333"/>
                              </a:lnTo>
                              <a:lnTo>
                                <a:pt x="305" y="1336"/>
                              </a:lnTo>
                              <a:lnTo>
                                <a:pt x="303" y="1337"/>
                              </a:lnTo>
                              <a:lnTo>
                                <a:pt x="301" y="1337"/>
                              </a:lnTo>
                              <a:lnTo>
                                <a:pt x="279" y="1336"/>
                              </a:lnTo>
                              <a:lnTo>
                                <a:pt x="252" y="1332"/>
                              </a:lnTo>
                              <a:lnTo>
                                <a:pt x="224" y="1325"/>
                              </a:lnTo>
                              <a:lnTo>
                                <a:pt x="197" y="1316"/>
                              </a:lnTo>
                              <a:lnTo>
                                <a:pt x="184" y="1309"/>
                              </a:lnTo>
                              <a:lnTo>
                                <a:pt x="171" y="1304"/>
                              </a:lnTo>
                              <a:lnTo>
                                <a:pt x="159" y="1297"/>
                              </a:lnTo>
                              <a:lnTo>
                                <a:pt x="148" y="1289"/>
                              </a:lnTo>
                              <a:lnTo>
                                <a:pt x="139" y="1281"/>
                              </a:lnTo>
                              <a:lnTo>
                                <a:pt x="131" y="1272"/>
                              </a:lnTo>
                              <a:lnTo>
                                <a:pt x="124" y="1262"/>
                              </a:lnTo>
                              <a:lnTo>
                                <a:pt x="120" y="1253"/>
                              </a:lnTo>
                              <a:lnTo>
                                <a:pt x="115" y="1236"/>
                              </a:lnTo>
                              <a:lnTo>
                                <a:pt x="111" y="1217"/>
                              </a:lnTo>
                              <a:lnTo>
                                <a:pt x="107" y="1201"/>
                              </a:lnTo>
                              <a:lnTo>
                                <a:pt x="104" y="1184"/>
                              </a:lnTo>
                              <a:lnTo>
                                <a:pt x="101" y="1166"/>
                              </a:lnTo>
                              <a:lnTo>
                                <a:pt x="97" y="1149"/>
                              </a:lnTo>
                              <a:lnTo>
                                <a:pt x="92" y="1132"/>
                              </a:lnTo>
                              <a:lnTo>
                                <a:pt x="84" y="1114"/>
                              </a:lnTo>
                              <a:lnTo>
                                <a:pt x="72" y="1088"/>
                              </a:lnTo>
                              <a:lnTo>
                                <a:pt x="59" y="1060"/>
                              </a:lnTo>
                              <a:lnTo>
                                <a:pt x="44" y="1030"/>
                              </a:lnTo>
                              <a:lnTo>
                                <a:pt x="31" y="998"/>
                              </a:lnTo>
                              <a:lnTo>
                                <a:pt x="24" y="982"/>
                              </a:lnTo>
                              <a:lnTo>
                                <a:pt x="19" y="965"/>
                              </a:lnTo>
                              <a:lnTo>
                                <a:pt x="13" y="948"/>
                              </a:lnTo>
                              <a:lnTo>
                                <a:pt x="8" y="929"/>
                              </a:lnTo>
                              <a:lnTo>
                                <a:pt x="5" y="912"/>
                              </a:lnTo>
                              <a:lnTo>
                                <a:pt x="1" y="893"/>
                              </a:lnTo>
                              <a:lnTo>
                                <a:pt x="0" y="874"/>
                              </a:lnTo>
                              <a:lnTo>
                                <a:pt x="0" y="856"/>
                              </a:lnTo>
                              <a:lnTo>
                                <a:pt x="37" y="854"/>
                              </a:lnTo>
                              <a:lnTo>
                                <a:pt x="75" y="853"/>
                              </a:lnTo>
                              <a:lnTo>
                                <a:pt x="113" y="852"/>
                              </a:lnTo>
                              <a:lnTo>
                                <a:pt x="151" y="849"/>
                              </a:lnTo>
                              <a:lnTo>
                                <a:pt x="223" y="842"/>
                              </a:lnTo>
                              <a:lnTo>
                                <a:pt x="288" y="834"/>
                              </a:lnTo>
                              <a:lnTo>
                                <a:pt x="344" y="826"/>
                              </a:lnTo>
                              <a:lnTo>
                                <a:pt x="388" y="820"/>
                              </a:lnTo>
                              <a:lnTo>
                                <a:pt x="417" y="814"/>
                              </a:lnTo>
                              <a:lnTo>
                                <a:pt x="427" y="813"/>
                              </a:lnTo>
                              <a:lnTo>
                                <a:pt x="432" y="812"/>
                              </a:lnTo>
                              <a:lnTo>
                                <a:pt x="437" y="810"/>
                              </a:lnTo>
                              <a:lnTo>
                                <a:pt x="442" y="806"/>
                              </a:lnTo>
                              <a:lnTo>
                                <a:pt x="449" y="800"/>
                              </a:lnTo>
                              <a:lnTo>
                                <a:pt x="456" y="792"/>
                              </a:lnTo>
                              <a:lnTo>
                                <a:pt x="461" y="782"/>
                              </a:lnTo>
                              <a:lnTo>
                                <a:pt x="466" y="770"/>
                              </a:lnTo>
                              <a:lnTo>
                                <a:pt x="472" y="756"/>
                              </a:lnTo>
                              <a:lnTo>
                                <a:pt x="477" y="737"/>
                              </a:lnTo>
                              <a:lnTo>
                                <a:pt x="481" y="717"/>
                              </a:lnTo>
                              <a:lnTo>
                                <a:pt x="484" y="695"/>
                              </a:lnTo>
                              <a:lnTo>
                                <a:pt x="486" y="668"/>
                              </a:lnTo>
                              <a:lnTo>
                                <a:pt x="488" y="639"/>
                              </a:lnTo>
                              <a:lnTo>
                                <a:pt x="486" y="607"/>
                              </a:lnTo>
                              <a:lnTo>
                                <a:pt x="485" y="571"/>
                              </a:lnTo>
                              <a:lnTo>
                                <a:pt x="481" y="531"/>
                              </a:lnTo>
                              <a:lnTo>
                                <a:pt x="513" y="531"/>
                              </a:lnTo>
                              <a:lnTo>
                                <a:pt x="540" y="529"/>
                              </a:lnTo>
                              <a:lnTo>
                                <a:pt x="552" y="527"/>
                              </a:lnTo>
                              <a:lnTo>
                                <a:pt x="562" y="524"/>
                              </a:lnTo>
                              <a:lnTo>
                                <a:pt x="573" y="520"/>
                              </a:lnTo>
                              <a:lnTo>
                                <a:pt x="581" y="515"/>
                              </a:lnTo>
                              <a:lnTo>
                                <a:pt x="589" y="508"/>
                              </a:lnTo>
                              <a:lnTo>
                                <a:pt x="596" y="499"/>
                              </a:lnTo>
                              <a:lnTo>
                                <a:pt x="601" y="488"/>
                              </a:lnTo>
                              <a:lnTo>
                                <a:pt x="606" y="475"/>
                              </a:lnTo>
                              <a:lnTo>
                                <a:pt x="609" y="459"/>
                              </a:lnTo>
                              <a:lnTo>
                                <a:pt x="612" y="439"/>
                              </a:lnTo>
                              <a:lnTo>
                                <a:pt x="613" y="417"/>
                              </a:lnTo>
                              <a:lnTo>
                                <a:pt x="614" y="392"/>
                              </a:lnTo>
                              <a:lnTo>
                                <a:pt x="630" y="391"/>
                              </a:lnTo>
                              <a:lnTo>
                                <a:pt x="646" y="388"/>
                              </a:lnTo>
                              <a:lnTo>
                                <a:pt x="653" y="385"/>
                              </a:lnTo>
                              <a:lnTo>
                                <a:pt x="660" y="381"/>
                              </a:lnTo>
                              <a:lnTo>
                                <a:pt x="665" y="377"/>
                              </a:lnTo>
                              <a:lnTo>
                                <a:pt x="670" y="372"/>
                              </a:lnTo>
                              <a:lnTo>
                                <a:pt x="674" y="364"/>
                              </a:lnTo>
                              <a:lnTo>
                                <a:pt x="678" y="356"/>
                              </a:lnTo>
                              <a:lnTo>
                                <a:pt x="681" y="345"/>
                              </a:lnTo>
                              <a:lnTo>
                                <a:pt x="684" y="333"/>
                              </a:lnTo>
                              <a:lnTo>
                                <a:pt x="685" y="320"/>
                              </a:lnTo>
                              <a:lnTo>
                                <a:pt x="686" y="304"/>
                              </a:lnTo>
                              <a:lnTo>
                                <a:pt x="686" y="285"/>
                              </a:lnTo>
                              <a:lnTo>
                                <a:pt x="686" y="265"/>
                              </a:lnTo>
                              <a:lnTo>
                                <a:pt x="700" y="264"/>
                              </a:lnTo>
                              <a:lnTo>
                                <a:pt x="712" y="261"/>
                              </a:lnTo>
                              <a:lnTo>
                                <a:pt x="721" y="257"/>
                              </a:lnTo>
                              <a:lnTo>
                                <a:pt x="730" y="251"/>
                              </a:lnTo>
                              <a:lnTo>
                                <a:pt x="737" y="244"/>
                              </a:lnTo>
                              <a:lnTo>
                                <a:pt x="742" y="237"/>
                              </a:lnTo>
                              <a:lnTo>
                                <a:pt x="748" y="229"/>
                              </a:lnTo>
                              <a:lnTo>
                                <a:pt x="752" y="221"/>
                              </a:lnTo>
                              <a:lnTo>
                                <a:pt x="758" y="205"/>
                              </a:lnTo>
                              <a:lnTo>
                                <a:pt x="764" y="192"/>
                              </a:lnTo>
                              <a:lnTo>
                                <a:pt x="766" y="187"/>
                              </a:lnTo>
                              <a:lnTo>
                                <a:pt x="769" y="183"/>
                              </a:lnTo>
                              <a:lnTo>
                                <a:pt x="772" y="181"/>
                              </a:lnTo>
                              <a:lnTo>
                                <a:pt x="777" y="181"/>
                              </a:lnTo>
                              <a:lnTo>
                                <a:pt x="796" y="183"/>
                              </a:lnTo>
                              <a:lnTo>
                                <a:pt x="814" y="183"/>
                              </a:lnTo>
                              <a:lnTo>
                                <a:pt x="830" y="179"/>
                              </a:lnTo>
                              <a:lnTo>
                                <a:pt x="846" y="174"/>
                              </a:lnTo>
                              <a:lnTo>
                                <a:pt x="861" y="167"/>
                              </a:lnTo>
                              <a:lnTo>
                                <a:pt x="874" y="158"/>
                              </a:lnTo>
                              <a:lnTo>
                                <a:pt x="886" y="146"/>
                              </a:lnTo>
                              <a:lnTo>
                                <a:pt x="898" y="134"/>
                              </a:lnTo>
                              <a:lnTo>
                                <a:pt x="909" y="120"/>
                              </a:lnTo>
                              <a:lnTo>
                                <a:pt x="920" y="104"/>
                              </a:lnTo>
                              <a:lnTo>
                                <a:pt x="929" y="88"/>
                              </a:lnTo>
                              <a:lnTo>
                                <a:pt x="938" y="72"/>
                              </a:lnTo>
                              <a:lnTo>
                                <a:pt x="957" y="36"/>
                              </a:lnTo>
                              <a:lnTo>
                                <a:pt x="976" y="0"/>
                              </a:lnTo>
                              <a:lnTo>
                                <a:pt x="982" y="4"/>
                              </a:lnTo>
                              <a:lnTo>
                                <a:pt x="1000" y="16"/>
                              </a:lnTo>
                              <a:lnTo>
                                <a:pt x="1025" y="35"/>
                              </a:lnTo>
                              <a:lnTo>
                                <a:pt x="1053" y="59"/>
                              </a:lnTo>
                              <a:lnTo>
                                <a:pt x="1068" y="71"/>
                              </a:lnTo>
                              <a:lnTo>
                                <a:pt x="1082" y="86"/>
                              </a:lnTo>
                              <a:lnTo>
                                <a:pt x="1096" y="100"/>
                              </a:lnTo>
                              <a:lnTo>
                                <a:pt x="1108" y="115"/>
                              </a:lnTo>
                              <a:lnTo>
                                <a:pt x="1117" y="130"/>
                              </a:lnTo>
                              <a:lnTo>
                                <a:pt x="1125" y="146"/>
                              </a:lnTo>
                              <a:lnTo>
                                <a:pt x="1128" y="152"/>
                              </a:lnTo>
                              <a:lnTo>
                                <a:pt x="1130" y="160"/>
                              </a:lnTo>
                              <a:lnTo>
                                <a:pt x="1132" y="168"/>
                              </a:lnTo>
                              <a:lnTo>
                                <a:pt x="1132" y="175"/>
                              </a:lnTo>
                              <a:lnTo>
                                <a:pt x="1132" y="195"/>
                              </a:lnTo>
                              <a:lnTo>
                                <a:pt x="1132" y="209"/>
                              </a:lnTo>
                              <a:lnTo>
                                <a:pt x="1132" y="223"/>
                              </a:lnTo>
                              <a:lnTo>
                                <a:pt x="1132" y="235"/>
                              </a:lnTo>
                              <a:lnTo>
                                <a:pt x="1133" y="241"/>
                              </a:lnTo>
                              <a:lnTo>
                                <a:pt x="1134" y="247"/>
                              </a:lnTo>
                              <a:lnTo>
                                <a:pt x="1137" y="252"/>
                              </a:lnTo>
                              <a:lnTo>
                                <a:pt x="1141" y="256"/>
                              </a:lnTo>
                              <a:lnTo>
                                <a:pt x="1146" y="260"/>
                              </a:lnTo>
                              <a:lnTo>
                                <a:pt x="1152" y="263"/>
                              </a:lnTo>
                              <a:lnTo>
                                <a:pt x="1158" y="265"/>
                              </a:lnTo>
                              <a:lnTo>
                                <a:pt x="1165" y="267"/>
                              </a:lnTo>
                              <a:lnTo>
                                <a:pt x="1182" y="269"/>
                              </a:lnTo>
                              <a:lnTo>
                                <a:pt x="1201" y="271"/>
                              </a:lnTo>
                              <a:lnTo>
                                <a:pt x="1219" y="271"/>
                              </a:lnTo>
                              <a:lnTo>
                                <a:pt x="1239" y="271"/>
                              </a:lnTo>
                              <a:lnTo>
                                <a:pt x="1243" y="339"/>
                              </a:lnTo>
                              <a:lnTo>
                                <a:pt x="1246" y="397"/>
                              </a:lnTo>
                              <a:lnTo>
                                <a:pt x="1247" y="423"/>
                              </a:lnTo>
                              <a:lnTo>
                                <a:pt x="1247" y="447"/>
                              </a:lnTo>
                              <a:lnTo>
                                <a:pt x="1246" y="469"/>
                              </a:lnTo>
                              <a:lnTo>
                                <a:pt x="1242" y="491"/>
                              </a:lnTo>
                              <a:lnTo>
                                <a:pt x="1239" y="500"/>
                              </a:lnTo>
                              <a:lnTo>
                                <a:pt x="1237" y="509"/>
                              </a:lnTo>
                              <a:lnTo>
                                <a:pt x="1233" y="519"/>
                              </a:lnTo>
                              <a:lnTo>
                                <a:pt x="1229" y="528"/>
                              </a:lnTo>
                              <a:lnTo>
                                <a:pt x="1225" y="536"/>
                              </a:lnTo>
                              <a:lnTo>
                                <a:pt x="1218" y="544"/>
                              </a:lnTo>
                              <a:lnTo>
                                <a:pt x="1213" y="552"/>
                              </a:lnTo>
                              <a:lnTo>
                                <a:pt x="1205" y="560"/>
                              </a:lnTo>
                              <a:lnTo>
                                <a:pt x="1197" y="568"/>
                              </a:lnTo>
                              <a:lnTo>
                                <a:pt x="1189" y="575"/>
                              </a:lnTo>
                              <a:lnTo>
                                <a:pt x="1178" y="581"/>
                              </a:lnTo>
                              <a:lnTo>
                                <a:pt x="1168" y="589"/>
                              </a:lnTo>
                              <a:lnTo>
                                <a:pt x="1142" y="601"/>
                              </a:lnTo>
                              <a:lnTo>
                                <a:pt x="1114" y="615"/>
                              </a:lnTo>
                              <a:lnTo>
                                <a:pt x="1090" y="660"/>
                              </a:lnTo>
                              <a:lnTo>
                                <a:pt x="1070" y="697"/>
                              </a:lnTo>
                              <a:lnTo>
                                <a:pt x="1054" y="728"/>
                              </a:lnTo>
                              <a:lnTo>
                                <a:pt x="1042" y="755"/>
                              </a:lnTo>
                              <a:lnTo>
                                <a:pt x="1037" y="766"/>
                              </a:lnTo>
                              <a:lnTo>
                                <a:pt x="1033" y="778"/>
                              </a:lnTo>
                              <a:lnTo>
                                <a:pt x="1030" y="789"/>
                              </a:lnTo>
                              <a:lnTo>
                                <a:pt x="1028" y="801"/>
                              </a:lnTo>
                              <a:lnTo>
                                <a:pt x="1026" y="812"/>
                              </a:lnTo>
                              <a:lnTo>
                                <a:pt x="1026" y="824"/>
                              </a:lnTo>
                              <a:lnTo>
                                <a:pt x="1028" y="836"/>
                              </a:lnTo>
                              <a:lnTo>
                                <a:pt x="1029" y="849"/>
                              </a:lnTo>
                              <a:lnTo>
                                <a:pt x="1028" y="888"/>
                              </a:lnTo>
                              <a:lnTo>
                                <a:pt x="1025" y="937"/>
                              </a:lnTo>
                              <a:lnTo>
                                <a:pt x="1024" y="962"/>
                              </a:lnTo>
                              <a:lnTo>
                                <a:pt x="1024" y="990"/>
                              </a:lnTo>
                              <a:lnTo>
                                <a:pt x="1026" y="1017"/>
                              </a:lnTo>
                              <a:lnTo>
                                <a:pt x="1029" y="1042"/>
                              </a:lnTo>
                              <a:lnTo>
                                <a:pt x="1016" y="1052"/>
                              </a:lnTo>
                              <a:lnTo>
                                <a:pt x="1001" y="1061"/>
                              </a:lnTo>
                              <a:lnTo>
                                <a:pt x="994" y="1066"/>
                              </a:lnTo>
                              <a:lnTo>
                                <a:pt x="986" y="1069"/>
                              </a:lnTo>
                              <a:lnTo>
                                <a:pt x="978" y="1072"/>
                              </a:lnTo>
                              <a:lnTo>
                                <a:pt x="969" y="1072"/>
                              </a:lnTo>
                              <a:lnTo>
                                <a:pt x="962" y="1068"/>
                              </a:lnTo>
                              <a:lnTo>
                                <a:pt x="954" y="1060"/>
                              </a:lnTo>
                              <a:lnTo>
                                <a:pt x="945" y="1049"/>
                              </a:lnTo>
                              <a:lnTo>
                                <a:pt x="938" y="1042"/>
                              </a:lnTo>
                              <a:lnTo>
                                <a:pt x="909" y="1042"/>
                              </a:lnTo>
                              <a:lnTo>
                                <a:pt x="908" y="1062"/>
                              </a:lnTo>
                              <a:lnTo>
                                <a:pt x="906" y="1081"/>
                              </a:lnTo>
                              <a:lnTo>
                                <a:pt x="902" y="1097"/>
                              </a:lnTo>
                              <a:lnTo>
                                <a:pt x="897" y="1113"/>
                              </a:lnTo>
                              <a:lnTo>
                                <a:pt x="886" y="1140"/>
                              </a:lnTo>
                              <a:lnTo>
                                <a:pt x="873" y="1165"/>
                              </a:lnTo>
                              <a:lnTo>
                                <a:pt x="860" y="1189"/>
                              </a:lnTo>
                              <a:lnTo>
                                <a:pt x="848" y="1216"/>
                              </a:lnTo>
                              <a:lnTo>
                                <a:pt x="844" y="1230"/>
                              </a:lnTo>
                              <a:lnTo>
                                <a:pt x="840" y="1246"/>
                              </a:lnTo>
                              <a:lnTo>
                                <a:pt x="837" y="1264"/>
                              </a:lnTo>
                              <a:lnTo>
                                <a:pt x="837" y="1282"/>
                              </a:lnTo>
                              <a:lnTo>
                                <a:pt x="837" y="1289"/>
                              </a:lnTo>
                              <a:lnTo>
                                <a:pt x="838" y="1294"/>
                              </a:lnTo>
                              <a:lnTo>
                                <a:pt x="840" y="1298"/>
                              </a:lnTo>
                              <a:lnTo>
                                <a:pt x="842" y="1302"/>
                              </a:lnTo>
                              <a:lnTo>
                                <a:pt x="848" y="1308"/>
                              </a:lnTo>
                              <a:lnTo>
                                <a:pt x="854" y="1312"/>
                              </a:lnTo>
                              <a:lnTo>
                                <a:pt x="861" y="1316"/>
                              </a:lnTo>
                              <a:lnTo>
                                <a:pt x="868" y="1321"/>
                              </a:lnTo>
                              <a:lnTo>
                                <a:pt x="869" y="1324"/>
                              </a:lnTo>
                              <a:lnTo>
                                <a:pt x="872" y="1328"/>
                              </a:lnTo>
                              <a:lnTo>
                                <a:pt x="872" y="1332"/>
                              </a:lnTo>
                              <a:lnTo>
                                <a:pt x="873" y="1337"/>
                              </a:lnTo>
                              <a:lnTo>
                                <a:pt x="872" y="1345"/>
                              </a:lnTo>
                              <a:lnTo>
                                <a:pt x="870" y="1350"/>
                              </a:lnTo>
                              <a:lnTo>
                                <a:pt x="869" y="1355"/>
                              </a:lnTo>
                              <a:lnTo>
                                <a:pt x="866" y="1359"/>
                              </a:lnTo>
                              <a:lnTo>
                                <a:pt x="860" y="1367"/>
                              </a:lnTo>
                              <a:lnTo>
                                <a:pt x="850" y="1373"/>
                              </a:lnTo>
                              <a:lnTo>
                                <a:pt x="842" y="1378"/>
                              </a:lnTo>
                              <a:lnTo>
                                <a:pt x="834" y="1383"/>
                              </a:lnTo>
                              <a:lnTo>
                                <a:pt x="832" y="1387"/>
                              </a:lnTo>
                              <a:lnTo>
                                <a:pt x="828" y="1391"/>
                              </a:lnTo>
                              <a:lnTo>
                                <a:pt x="826" y="1397"/>
                              </a:lnTo>
                              <a:lnTo>
                                <a:pt x="825" y="1403"/>
                              </a:lnTo>
                              <a:lnTo>
                                <a:pt x="822" y="1418"/>
                              </a:lnTo>
                              <a:lnTo>
                                <a:pt x="818" y="1431"/>
                              </a:lnTo>
                              <a:lnTo>
                                <a:pt x="814" y="1443"/>
                              </a:lnTo>
                              <a:lnTo>
                                <a:pt x="809" y="1455"/>
                              </a:lnTo>
                              <a:lnTo>
                                <a:pt x="798" y="1478"/>
                              </a:lnTo>
                              <a:lnTo>
                                <a:pt x="785" y="1499"/>
                              </a:lnTo>
                              <a:lnTo>
                                <a:pt x="757" y="1538"/>
                              </a:lnTo>
                              <a:lnTo>
                                <a:pt x="728" y="1578"/>
                              </a:lnTo>
                              <a:lnTo>
                                <a:pt x="722" y="157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8" name="Freeform 9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192338" y="4694238"/>
                          <a:ext cx="463550" cy="630237"/>
                        </a:xfrm>
                        <a:custGeom>
                          <a:avLst/>
                          <a:gdLst>
                            <a:gd name="T0" fmla="*/ 540 w 954"/>
                            <a:gd name="T1" fmla="*/ 1113 h 1301"/>
                            <a:gd name="T2" fmla="*/ 614 w 954"/>
                            <a:gd name="T3" fmla="*/ 1001 h 1301"/>
                            <a:gd name="T4" fmla="*/ 641 w 954"/>
                            <a:gd name="T5" fmla="*/ 916 h 1301"/>
                            <a:gd name="T6" fmla="*/ 750 w 954"/>
                            <a:gd name="T7" fmla="*/ 844 h 1301"/>
                            <a:gd name="T8" fmla="*/ 791 w 954"/>
                            <a:gd name="T9" fmla="*/ 859 h 1301"/>
                            <a:gd name="T10" fmla="*/ 838 w 954"/>
                            <a:gd name="T11" fmla="*/ 813 h 1301"/>
                            <a:gd name="T12" fmla="*/ 850 w 954"/>
                            <a:gd name="T13" fmla="*/ 697 h 1301"/>
                            <a:gd name="T14" fmla="*/ 750 w 954"/>
                            <a:gd name="T15" fmla="*/ 717 h 1301"/>
                            <a:gd name="T16" fmla="*/ 671 w 954"/>
                            <a:gd name="T17" fmla="*/ 695 h 1301"/>
                            <a:gd name="T18" fmla="*/ 597 w 954"/>
                            <a:gd name="T19" fmla="*/ 672 h 1301"/>
                            <a:gd name="T20" fmla="*/ 566 w 954"/>
                            <a:gd name="T21" fmla="*/ 597 h 1301"/>
                            <a:gd name="T22" fmla="*/ 568 w 954"/>
                            <a:gd name="T23" fmla="*/ 513 h 1301"/>
                            <a:gd name="T24" fmla="*/ 600 w 954"/>
                            <a:gd name="T25" fmla="*/ 477 h 1301"/>
                            <a:gd name="T26" fmla="*/ 681 w 954"/>
                            <a:gd name="T27" fmla="*/ 473 h 1301"/>
                            <a:gd name="T28" fmla="*/ 701 w 954"/>
                            <a:gd name="T29" fmla="*/ 511 h 1301"/>
                            <a:gd name="T30" fmla="*/ 666 w 954"/>
                            <a:gd name="T31" fmla="*/ 560 h 1301"/>
                            <a:gd name="T32" fmla="*/ 725 w 954"/>
                            <a:gd name="T33" fmla="*/ 573 h 1301"/>
                            <a:gd name="T34" fmla="*/ 762 w 954"/>
                            <a:gd name="T35" fmla="*/ 608 h 1301"/>
                            <a:gd name="T36" fmla="*/ 795 w 954"/>
                            <a:gd name="T37" fmla="*/ 571 h 1301"/>
                            <a:gd name="T38" fmla="*/ 919 w 954"/>
                            <a:gd name="T39" fmla="*/ 552 h 1301"/>
                            <a:gd name="T40" fmla="*/ 913 w 954"/>
                            <a:gd name="T41" fmla="*/ 488 h 1301"/>
                            <a:gd name="T42" fmla="*/ 938 w 954"/>
                            <a:gd name="T43" fmla="*/ 390 h 1301"/>
                            <a:gd name="T44" fmla="*/ 946 w 954"/>
                            <a:gd name="T45" fmla="*/ 351 h 1301"/>
                            <a:gd name="T46" fmla="*/ 883 w 954"/>
                            <a:gd name="T47" fmla="*/ 364 h 1301"/>
                            <a:gd name="T48" fmla="*/ 785 w 954"/>
                            <a:gd name="T49" fmla="*/ 310 h 1301"/>
                            <a:gd name="T50" fmla="*/ 731 w 954"/>
                            <a:gd name="T51" fmla="*/ 235 h 1301"/>
                            <a:gd name="T52" fmla="*/ 673 w 954"/>
                            <a:gd name="T53" fmla="*/ 235 h 1301"/>
                            <a:gd name="T54" fmla="*/ 649 w 954"/>
                            <a:gd name="T55" fmla="*/ 203 h 1301"/>
                            <a:gd name="T56" fmla="*/ 626 w 954"/>
                            <a:gd name="T57" fmla="*/ 148 h 1301"/>
                            <a:gd name="T58" fmla="*/ 581 w 954"/>
                            <a:gd name="T59" fmla="*/ 115 h 1301"/>
                            <a:gd name="T60" fmla="*/ 530 w 954"/>
                            <a:gd name="T61" fmla="*/ 100 h 1301"/>
                            <a:gd name="T62" fmla="*/ 472 w 954"/>
                            <a:gd name="T63" fmla="*/ 76 h 1301"/>
                            <a:gd name="T64" fmla="*/ 436 w 954"/>
                            <a:gd name="T65" fmla="*/ 0 h 1301"/>
                            <a:gd name="T66" fmla="*/ 332 w 954"/>
                            <a:gd name="T67" fmla="*/ 58 h 1301"/>
                            <a:gd name="T68" fmla="*/ 261 w 954"/>
                            <a:gd name="T69" fmla="*/ 70 h 1301"/>
                            <a:gd name="T70" fmla="*/ 286 w 954"/>
                            <a:gd name="T71" fmla="*/ 128 h 1301"/>
                            <a:gd name="T72" fmla="*/ 289 w 954"/>
                            <a:gd name="T73" fmla="*/ 164 h 1301"/>
                            <a:gd name="T74" fmla="*/ 216 w 954"/>
                            <a:gd name="T75" fmla="*/ 199 h 1301"/>
                            <a:gd name="T76" fmla="*/ 108 w 954"/>
                            <a:gd name="T77" fmla="*/ 235 h 1301"/>
                            <a:gd name="T78" fmla="*/ 120 w 954"/>
                            <a:gd name="T79" fmla="*/ 300 h 1301"/>
                            <a:gd name="T80" fmla="*/ 57 w 954"/>
                            <a:gd name="T81" fmla="*/ 367 h 1301"/>
                            <a:gd name="T82" fmla="*/ 4 w 954"/>
                            <a:gd name="T83" fmla="*/ 437 h 1301"/>
                            <a:gd name="T84" fmla="*/ 12 w 954"/>
                            <a:gd name="T85" fmla="*/ 609 h 1301"/>
                            <a:gd name="T86" fmla="*/ 69 w 954"/>
                            <a:gd name="T87" fmla="*/ 741 h 1301"/>
                            <a:gd name="T88" fmla="*/ 100 w 954"/>
                            <a:gd name="T89" fmla="*/ 889 h 1301"/>
                            <a:gd name="T90" fmla="*/ 108 w 954"/>
                            <a:gd name="T91" fmla="*/ 972 h 1301"/>
                            <a:gd name="T92" fmla="*/ 149 w 954"/>
                            <a:gd name="T93" fmla="*/ 960 h 1301"/>
                            <a:gd name="T94" fmla="*/ 194 w 954"/>
                            <a:gd name="T95" fmla="*/ 973 h 1301"/>
                            <a:gd name="T96" fmla="*/ 208 w 954"/>
                            <a:gd name="T97" fmla="*/ 1028 h 1301"/>
                            <a:gd name="T98" fmla="*/ 150 w 954"/>
                            <a:gd name="T99" fmla="*/ 1062 h 1301"/>
                            <a:gd name="T100" fmla="*/ 160 w 954"/>
                            <a:gd name="T101" fmla="*/ 1094 h 1301"/>
                            <a:gd name="T102" fmla="*/ 184 w 954"/>
                            <a:gd name="T103" fmla="*/ 1138 h 1301"/>
                            <a:gd name="T104" fmla="*/ 164 w 954"/>
                            <a:gd name="T105" fmla="*/ 1181 h 1301"/>
                            <a:gd name="T106" fmla="*/ 164 w 954"/>
                            <a:gd name="T107" fmla="*/ 1221 h 1301"/>
                            <a:gd name="T108" fmla="*/ 246 w 954"/>
                            <a:gd name="T109" fmla="*/ 1258 h 1301"/>
                            <a:gd name="T110" fmla="*/ 292 w 954"/>
                            <a:gd name="T111" fmla="*/ 1241 h 1301"/>
                            <a:gd name="T112" fmla="*/ 352 w 954"/>
                            <a:gd name="T113" fmla="*/ 1282 h 1301"/>
                            <a:gd name="T114" fmla="*/ 410 w 954"/>
                            <a:gd name="T115" fmla="*/ 1298 h 1301"/>
                            <a:gd name="T116" fmla="*/ 508 w 954"/>
                            <a:gd name="T117" fmla="*/ 1210 h 1301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954"/>
                            <a:gd name="T178" fmla="*/ 0 h 1301"/>
                            <a:gd name="T179" fmla="*/ 954 w 954"/>
                            <a:gd name="T180" fmla="*/ 1301 h 1301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954" h="1301">
                              <a:moveTo>
                                <a:pt x="516" y="1174"/>
                              </a:moveTo>
                              <a:lnTo>
                                <a:pt x="516" y="1165"/>
                              </a:lnTo>
                              <a:lnTo>
                                <a:pt x="517" y="1156"/>
                              </a:lnTo>
                              <a:lnTo>
                                <a:pt x="520" y="1148"/>
                              </a:lnTo>
                              <a:lnTo>
                                <a:pt x="522" y="1140"/>
                              </a:lnTo>
                              <a:lnTo>
                                <a:pt x="530" y="1125"/>
                              </a:lnTo>
                              <a:lnTo>
                                <a:pt x="540" y="1113"/>
                              </a:lnTo>
                              <a:lnTo>
                                <a:pt x="564" y="1088"/>
                              </a:lnTo>
                              <a:lnTo>
                                <a:pt x="588" y="1060"/>
                              </a:lnTo>
                              <a:lnTo>
                                <a:pt x="596" y="1048"/>
                              </a:lnTo>
                              <a:lnTo>
                                <a:pt x="602" y="1037"/>
                              </a:lnTo>
                              <a:lnTo>
                                <a:pt x="606" y="1028"/>
                              </a:lnTo>
                              <a:lnTo>
                                <a:pt x="610" y="1018"/>
                              </a:lnTo>
                              <a:lnTo>
                                <a:pt x="614" y="1001"/>
                              </a:lnTo>
                              <a:lnTo>
                                <a:pt x="617" y="985"/>
                              </a:lnTo>
                              <a:lnTo>
                                <a:pt x="618" y="971"/>
                              </a:lnTo>
                              <a:lnTo>
                                <a:pt x="622" y="955"/>
                              </a:lnTo>
                              <a:lnTo>
                                <a:pt x="625" y="945"/>
                              </a:lnTo>
                              <a:lnTo>
                                <a:pt x="629" y="936"/>
                              </a:lnTo>
                              <a:lnTo>
                                <a:pt x="634" y="927"/>
                              </a:lnTo>
                              <a:lnTo>
                                <a:pt x="641" y="916"/>
                              </a:lnTo>
                              <a:lnTo>
                                <a:pt x="661" y="900"/>
                              </a:lnTo>
                              <a:lnTo>
                                <a:pt x="694" y="875"/>
                              </a:lnTo>
                              <a:lnTo>
                                <a:pt x="713" y="863"/>
                              </a:lnTo>
                              <a:lnTo>
                                <a:pt x="730" y="853"/>
                              </a:lnTo>
                              <a:lnTo>
                                <a:pt x="737" y="849"/>
                              </a:lnTo>
                              <a:lnTo>
                                <a:pt x="745" y="847"/>
                              </a:lnTo>
                              <a:lnTo>
                                <a:pt x="750" y="844"/>
                              </a:lnTo>
                              <a:lnTo>
                                <a:pt x="755" y="844"/>
                              </a:lnTo>
                              <a:lnTo>
                                <a:pt x="762" y="844"/>
                              </a:lnTo>
                              <a:lnTo>
                                <a:pt x="769" y="847"/>
                              </a:lnTo>
                              <a:lnTo>
                                <a:pt x="774" y="849"/>
                              </a:lnTo>
                              <a:lnTo>
                                <a:pt x="779" y="852"/>
                              </a:lnTo>
                              <a:lnTo>
                                <a:pt x="786" y="856"/>
                              </a:lnTo>
                              <a:lnTo>
                                <a:pt x="791" y="859"/>
                              </a:lnTo>
                              <a:lnTo>
                                <a:pt x="798" y="861"/>
                              </a:lnTo>
                              <a:lnTo>
                                <a:pt x="803" y="861"/>
                              </a:lnTo>
                              <a:lnTo>
                                <a:pt x="807" y="860"/>
                              </a:lnTo>
                              <a:lnTo>
                                <a:pt x="813" y="855"/>
                              </a:lnTo>
                              <a:lnTo>
                                <a:pt x="818" y="848"/>
                              </a:lnTo>
                              <a:lnTo>
                                <a:pt x="825" y="837"/>
                              </a:lnTo>
                              <a:lnTo>
                                <a:pt x="838" y="813"/>
                              </a:lnTo>
                              <a:lnTo>
                                <a:pt x="853" y="784"/>
                              </a:lnTo>
                              <a:lnTo>
                                <a:pt x="866" y="755"/>
                              </a:lnTo>
                              <a:lnTo>
                                <a:pt x="878" y="727"/>
                              </a:lnTo>
                              <a:lnTo>
                                <a:pt x="886" y="705"/>
                              </a:lnTo>
                              <a:lnTo>
                                <a:pt x="889" y="693"/>
                              </a:lnTo>
                              <a:lnTo>
                                <a:pt x="858" y="693"/>
                              </a:lnTo>
                              <a:lnTo>
                                <a:pt x="850" y="697"/>
                              </a:lnTo>
                              <a:lnTo>
                                <a:pt x="841" y="701"/>
                              </a:lnTo>
                              <a:lnTo>
                                <a:pt x="829" y="705"/>
                              </a:lnTo>
                              <a:lnTo>
                                <a:pt x="815" y="709"/>
                              </a:lnTo>
                              <a:lnTo>
                                <a:pt x="801" y="712"/>
                              </a:lnTo>
                              <a:lnTo>
                                <a:pt x="785" y="715"/>
                              </a:lnTo>
                              <a:lnTo>
                                <a:pt x="767" y="716"/>
                              </a:lnTo>
                              <a:lnTo>
                                <a:pt x="750" y="717"/>
                              </a:lnTo>
                              <a:lnTo>
                                <a:pt x="735" y="716"/>
                              </a:lnTo>
                              <a:lnTo>
                                <a:pt x="723" y="713"/>
                              </a:lnTo>
                              <a:lnTo>
                                <a:pt x="713" y="709"/>
                              </a:lnTo>
                              <a:lnTo>
                                <a:pt x="702" y="705"/>
                              </a:lnTo>
                              <a:lnTo>
                                <a:pt x="693" y="700"/>
                              </a:lnTo>
                              <a:lnTo>
                                <a:pt x="683" y="697"/>
                              </a:lnTo>
                              <a:lnTo>
                                <a:pt x="671" y="695"/>
                              </a:lnTo>
                              <a:lnTo>
                                <a:pt x="660" y="693"/>
                              </a:lnTo>
                              <a:lnTo>
                                <a:pt x="646" y="692"/>
                              </a:lnTo>
                              <a:lnTo>
                                <a:pt x="634" y="691"/>
                              </a:lnTo>
                              <a:lnTo>
                                <a:pt x="624" y="688"/>
                              </a:lnTo>
                              <a:lnTo>
                                <a:pt x="614" y="684"/>
                              </a:lnTo>
                              <a:lnTo>
                                <a:pt x="605" y="679"/>
                              </a:lnTo>
                              <a:lnTo>
                                <a:pt x="597" y="672"/>
                              </a:lnTo>
                              <a:lnTo>
                                <a:pt x="590" y="665"/>
                              </a:lnTo>
                              <a:lnTo>
                                <a:pt x="585" y="657"/>
                              </a:lnTo>
                              <a:lnTo>
                                <a:pt x="580" y="647"/>
                              </a:lnTo>
                              <a:lnTo>
                                <a:pt x="574" y="636"/>
                              </a:lnTo>
                              <a:lnTo>
                                <a:pt x="572" y="624"/>
                              </a:lnTo>
                              <a:lnTo>
                                <a:pt x="568" y="612"/>
                              </a:lnTo>
                              <a:lnTo>
                                <a:pt x="566" y="597"/>
                              </a:lnTo>
                              <a:lnTo>
                                <a:pt x="565" y="583"/>
                              </a:lnTo>
                              <a:lnTo>
                                <a:pt x="564" y="565"/>
                              </a:lnTo>
                              <a:lnTo>
                                <a:pt x="564" y="548"/>
                              </a:lnTo>
                              <a:lnTo>
                                <a:pt x="564" y="539"/>
                              </a:lnTo>
                              <a:lnTo>
                                <a:pt x="565" y="529"/>
                              </a:lnTo>
                              <a:lnTo>
                                <a:pt x="566" y="521"/>
                              </a:lnTo>
                              <a:lnTo>
                                <a:pt x="568" y="513"/>
                              </a:lnTo>
                              <a:lnTo>
                                <a:pt x="570" y="507"/>
                              </a:lnTo>
                              <a:lnTo>
                                <a:pt x="574" y="500"/>
                              </a:lnTo>
                              <a:lnTo>
                                <a:pt x="577" y="495"/>
                              </a:lnTo>
                              <a:lnTo>
                                <a:pt x="582" y="489"/>
                              </a:lnTo>
                              <a:lnTo>
                                <a:pt x="588" y="484"/>
                              </a:lnTo>
                              <a:lnTo>
                                <a:pt x="593" y="480"/>
                              </a:lnTo>
                              <a:lnTo>
                                <a:pt x="600" y="477"/>
                              </a:lnTo>
                              <a:lnTo>
                                <a:pt x="606" y="475"/>
                              </a:lnTo>
                              <a:lnTo>
                                <a:pt x="622" y="471"/>
                              </a:lnTo>
                              <a:lnTo>
                                <a:pt x="641" y="471"/>
                              </a:lnTo>
                              <a:lnTo>
                                <a:pt x="652" y="471"/>
                              </a:lnTo>
                              <a:lnTo>
                                <a:pt x="661" y="471"/>
                              </a:lnTo>
                              <a:lnTo>
                                <a:pt x="671" y="472"/>
                              </a:lnTo>
                              <a:lnTo>
                                <a:pt x="681" y="473"/>
                              </a:lnTo>
                              <a:lnTo>
                                <a:pt x="689" y="477"/>
                              </a:lnTo>
                              <a:lnTo>
                                <a:pt x="695" y="483"/>
                              </a:lnTo>
                              <a:lnTo>
                                <a:pt x="698" y="487"/>
                              </a:lnTo>
                              <a:lnTo>
                                <a:pt x="699" y="491"/>
                              </a:lnTo>
                              <a:lnTo>
                                <a:pt x="701" y="495"/>
                              </a:lnTo>
                              <a:lnTo>
                                <a:pt x="702" y="500"/>
                              </a:lnTo>
                              <a:lnTo>
                                <a:pt x="701" y="511"/>
                              </a:lnTo>
                              <a:lnTo>
                                <a:pt x="698" y="519"/>
                              </a:lnTo>
                              <a:lnTo>
                                <a:pt x="693" y="524"/>
                              </a:lnTo>
                              <a:lnTo>
                                <a:pt x="687" y="531"/>
                              </a:lnTo>
                              <a:lnTo>
                                <a:pt x="682" y="536"/>
                              </a:lnTo>
                              <a:lnTo>
                                <a:pt x="677" y="543"/>
                              </a:lnTo>
                              <a:lnTo>
                                <a:pt x="670" y="551"/>
                              </a:lnTo>
                              <a:lnTo>
                                <a:pt x="666" y="560"/>
                              </a:lnTo>
                              <a:lnTo>
                                <a:pt x="674" y="564"/>
                              </a:lnTo>
                              <a:lnTo>
                                <a:pt x="681" y="565"/>
                              </a:lnTo>
                              <a:lnTo>
                                <a:pt x="687" y="565"/>
                              </a:lnTo>
                              <a:lnTo>
                                <a:pt x="693" y="565"/>
                              </a:lnTo>
                              <a:lnTo>
                                <a:pt x="705" y="563"/>
                              </a:lnTo>
                              <a:lnTo>
                                <a:pt x="719" y="560"/>
                              </a:lnTo>
                              <a:lnTo>
                                <a:pt x="725" y="573"/>
                              </a:lnTo>
                              <a:lnTo>
                                <a:pt x="731" y="589"/>
                              </a:lnTo>
                              <a:lnTo>
                                <a:pt x="737" y="596"/>
                              </a:lnTo>
                              <a:lnTo>
                                <a:pt x="743" y="603"/>
                              </a:lnTo>
                              <a:lnTo>
                                <a:pt x="747" y="605"/>
                              </a:lnTo>
                              <a:lnTo>
                                <a:pt x="751" y="607"/>
                              </a:lnTo>
                              <a:lnTo>
                                <a:pt x="757" y="608"/>
                              </a:lnTo>
                              <a:lnTo>
                                <a:pt x="762" y="608"/>
                              </a:lnTo>
                              <a:lnTo>
                                <a:pt x="770" y="608"/>
                              </a:lnTo>
                              <a:lnTo>
                                <a:pt x="777" y="605"/>
                              </a:lnTo>
                              <a:lnTo>
                                <a:pt x="782" y="601"/>
                              </a:lnTo>
                              <a:lnTo>
                                <a:pt x="786" y="596"/>
                              </a:lnTo>
                              <a:lnTo>
                                <a:pt x="790" y="589"/>
                              </a:lnTo>
                              <a:lnTo>
                                <a:pt x="793" y="581"/>
                              </a:lnTo>
                              <a:lnTo>
                                <a:pt x="795" y="571"/>
                              </a:lnTo>
                              <a:lnTo>
                                <a:pt x="798" y="560"/>
                              </a:lnTo>
                              <a:lnTo>
                                <a:pt x="827" y="561"/>
                              </a:lnTo>
                              <a:lnTo>
                                <a:pt x="866" y="563"/>
                              </a:lnTo>
                              <a:lnTo>
                                <a:pt x="886" y="561"/>
                              </a:lnTo>
                              <a:lnTo>
                                <a:pt x="903" y="557"/>
                              </a:lnTo>
                              <a:lnTo>
                                <a:pt x="911" y="555"/>
                              </a:lnTo>
                              <a:lnTo>
                                <a:pt x="919" y="552"/>
                              </a:lnTo>
                              <a:lnTo>
                                <a:pt x="925" y="548"/>
                              </a:lnTo>
                              <a:lnTo>
                                <a:pt x="930" y="543"/>
                              </a:lnTo>
                              <a:lnTo>
                                <a:pt x="922" y="529"/>
                              </a:lnTo>
                              <a:lnTo>
                                <a:pt x="917" y="516"/>
                              </a:lnTo>
                              <a:lnTo>
                                <a:pt x="915" y="508"/>
                              </a:lnTo>
                              <a:lnTo>
                                <a:pt x="914" y="499"/>
                              </a:lnTo>
                              <a:lnTo>
                                <a:pt x="913" y="488"/>
                              </a:lnTo>
                              <a:lnTo>
                                <a:pt x="913" y="476"/>
                              </a:lnTo>
                              <a:lnTo>
                                <a:pt x="914" y="457"/>
                              </a:lnTo>
                              <a:lnTo>
                                <a:pt x="917" y="443"/>
                              </a:lnTo>
                              <a:lnTo>
                                <a:pt x="922" y="428"/>
                              </a:lnTo>
                              <a:lnTo>
                                <a:pt x="927" y="416"/>
                              </a:lnTo>
                              <a:lnTo>
                                <a:pt x="933" y="403"/>
                              </a:lnTo>
                              <a:lnTo>
                                <a:pt x="938" y="390"/>
                              </a:lnTo>
                              <a:lnTo>
                                <a:pt x="941" y="375"/>
                              </a:lnTo>
                              <a:lnTo>
                                <a:pt x="942" y="356"/>
                              </a:lnTo>
                              <a:lnTo>
                                <a:pt x="946" y="352"/>
                              </a:lnTo>
                              <a:lnTo>
                                <a:pt x="949" y="351"/>
                              </a:lnTo>
                              <a:lnTo>
                                <a:pt x="951" y="350"/>
                              </a:lnTo>
                              <a:lnTo>
                                <a:pt x="954" y="350"/>
                              </a:lnTo>
                              <a:lnTo>
                                <a:pt x="946" y="351"/>
                              </a:lnTo>
                              <a:lnTo>
                                <a:pt x="938" y="352"/>
                              </a:lnTo>
                              <a:lnTo>
                                <a:pt x="931" y="355"/>
                              </a:lnTo>
                              <a:lnTo>
                                <a:pt x="926" y="359"/>
                              </a:lnTo>
                              <a:lnTo>
                                <a:pt x="915" y="366"/>
                              </a:lnTo>
                              <a:lnTo>
                                <a:pt x="906" y="368"/>
                              </a:lnTo>
                              <a:lnTo>
                                <a:pt x="895" y="367"/>
                              </a:lnTo>
                              <a:lnTo>
                                <a:pt x="883" y="364"/>
                              </a:lnTo>
                              <a:lnTo>
                                <a:pt x="870" y="360"/>
                              </a:lnTo>
                              <a:lnTo>
                                <a:pt x="857" y="354"/>
                              </a:lnTo>
                              <a:lnTo>
                                <a:pt x="842" y="347"/>
                              </a:lnTo>
                              <a:lnTo>
                                <a:pt x="827" y="339"/>
                              </a:lnTo>
                              <a:lnTo>
                                <a:pt x="813" y="330"/>
                              </a:lnTo>
                              <a:lnTo>
                                <a:pt x="799" y="320"/>
                              </a:lnTo>
                              <a:lnTo>
                                <a:pt x="785" y="310"/>
                              </a:lnTo>
                              <a:lnTo>
                                <a:pt x="773" y="299"/>
                              </a:lnTo>
                              <a:lnTo>
                                <a:pt x="761" y="287"/>
                              </a:lnTo>
                              <a:lnTo>
                                <a:pt x="751" y="276"/>
                              </a:lnTo>
                              <a:lnTo>
                                <a:pt x="743" y="266"/>
                              </a:lnTo>
                              <a:lnTo>
                                <a:pt x="737" y="255"/>
                              </a:lnTo>
                              <a:lnTo>
                                <a:pt x="733" y="244"/>
                              </a:lnTo>
                              <a:lnTo>
                                <a:pt x="731" y="235"/>
                              </a:lnTo>
                              <a:lnTo>
                                <a:pt x="727" y="240"/>
                              </a:lnTo>
                              <a:lnTo>
                                <a:pt x="722" y="243"/>
                              </a:lnTo>
                              <a:lnTo>
                                <a:pt x="718" y="243"/>
                              </a:lnTo>
                              <a:lnTo>
                                <a:pt x="713" y="242"/>
                              </a:lnTo>
                              <a:lnTo>
                                <a:pt x="699" y="238"/>
                              </a:lnTo>
                              <a:lnTo>
                                <a:pt x="683" y="235"/>
                              </a:lnTo>
                              <a:lnTo>
                                <a:pt x="673" y="235"/>
                              </a:lnTo>
                              <a:lnTo>
                                <a:pt x="664" y="232"/>
                              </a:lnTo>
                              <a:lnTo>
                                <a:pt x="658" y="230"/>
                              </a:lnTo>
                              <a:lnTo>
                                <a:pt x="653" y="226"/>
                              </a:lnTo>
                              <a:lnTo>
                                <a:pt x="650" y="220"/>
                              </a:lnTo>
                              <a:lnTo>
                                <a:pt x="649" y="215"/>
                              </a:lnTo>
                              <a:lnTo>
                                <a:pt x="649" y="210"/>
                              </a:lnTo>
                              <a:lnTo>
                                <a:pt x="649" y="203"/>
                              </a:lnTo>
                              <a:lnTo>
                                <a:pt x="650" y="190"/>
                              </a:lnTo>
                              <a:lnTo>
                                <a:pt x="652" y="178"/>
                              </a:lnTo>
                              <a:lnTo>
                                <a:pt x="652" y="171"/>
                              </a:lnTo>
                              <a:lnTo>
                                <a:pt x="649" y="166"/>
                              </a:lnTo>
                              <a:lnTo>
                                <a:pt x="646" y="162"/>
                              </a:lnTo>
                              <a:lnTo>
                                <a:pt x="641" y="158"/>
                              </a:lnTo>
                              <a:lnTo>
                                <a:pt x="626" y="148"/>
                              </a:lnTo>
                              <a:lnTo>
                                <a:pt x="614" y="144"/>
                              </a:lnTo>
                              <a:lnTo>
                                <a:pt x="606" y="143"/>
                              </a:lnTo>
                              <a:lnTo>
                                <a:pt x="600" y="143"/>
                              </a:lnTo>
                              <a:lnTo>
                                <a:pt x="596" y="142"/>
                              </a:lnTo>
                              <a:lnTo>
                                <a:pt x="592" y="138"/>
                              </a:lnTo>
                              <a:lnTo>
                                <a:pt x="588" y="130"/>
                              </a:lnTo>
                              <a:lnTo>
                                <a:pt x="581" y="115"/>
                              </a:lnTo>
                              <a:lnTo>
                                <a:pt x="580" y="112"/>
                              </a:lnTo>
                              <a:lnTo>
                                <a:pt x="577" y="110"/>
                              </a:lnTo>
                              <a:lnTo>
                                <a:pt x="574" y="107"/>
                              </a:lnTo>
                              <a:lnTo>
                                <a:pt x="570" y="106"/>
                              </a:lnTo>
                              <a:lnTo>
                                <a:pt x="562" y="103"/>
                              </a:lnTo>
                              <a:lnTo>
                                <a:pt x="552" y="102"/>
                              </a:lnTo>
                              <a:lnTo>
                                <a:pt x="530" y="100"/>
                              </a:lnTo>
                              <a:lnTo>
                                <a:pt x="509" y="96"/>
                              </a:lnTo>
                              <a:lnTo>
                                <a:pt x="501" y="95"/>
                              </a:lnTo>
                              <a:lnTo>
                                <a:pt x="494" y="94"/>
                              </a:lnTo>
                              <a:lnTo>
                                <a:pt x="488" y="90"/>
                              </a:lnTo>
                              <a:lnTo>
                                <a:pt x="482" y="86"/>
                              </a:lnTo>
                              <a:lnTo>
                                <a:pt x="476" y="82"/>
                              </a:lnTo>
                              <a:lnTo>
                                <a:pt x="472" y="76"/>
                              </a:lnTo>
                              <a:lnTo>
                                <a:pt x="466" y="71"/>
                              </a:lnTo>
                              <a:lnTo>
                                <a:pt x="462" y="64"/>
                              </a:lnTo>
                              <a:lnTo>
                                <a:pt x="456" y="51"/>
                              </a:lnTo>
                              <a:lnTo>
                                <a:pt x="450" y="35"/>
                              </a:lnTo>
                              <a:lnTo>
                                <a:pt x="446" y="18"/>
                              </a:lnTo>
                              <a:lnTo>
                                <a:pt x="442" y="0"/>
                              </a:lnTo>
                              <a:lnTo>
                                <a:pt x="436" y="0"/>
                              </a:lnTo>
                              <a:lnTo>
                                <a:pt x="425" y="0"/>
                              </a:lnTo>
                              <a:lnTo>
                                <a:pt x="409" y="12"/>
                              </a:lnTo>
                              <a:lnTo>
                                <a:pt x="390" y="26"/>
                              </a:lnTo>
                              <a:lnTo>
                                <a:pt x="372" y="38"/>
                              </a:lnTo>
                              <a:lnTo>
                                <a:pt x="353" y="48"/>
                              </a:lnTo>
                              <a:lnTo>
                                <a:pt x="342" y="54"/>
                              </a:lnTo>
                              <a:lnTo>
                                <a:pt x="332" y="58"/>
                              </a:lnTo>
                              <a:lnTo>
                                <a:pt x="321" y="60"/>
                              </a:lnTo>
                              <a:lnTo>
                                <a:pt x="309" y="63"/>
                              </a:lnTo>
                              <a:lnTo>
                                <a:pt x="298" y="64"/>
                              </a:lnTo>
                              <a:lnTo>
                                <a:pt x="286" y="64"/>
                              </a:lnTo>
                              <a:lnTo>
                                <a:pt x="274" y="63"/>
                              </a:lnTo>
                              <a:lnTo>
                                <a:pt x="262" y="60"/>
                              </a:lnTo>
                              <a:lnTo>
                                <a:pt x="261" y="70"/>
                              </a:lnTo>
                              <a:lnTo>
                                <a:pt x="262" y="78"/>
                              </a:lnTo>
                              <a:lnTo>
                                <a:pt x="262" y="84"/>
                              </a:lnTo>
                              <a:lnTo>
                                <a:pt x="264" y="90"/>
                              </a:lnTo>
                              <a:lnTo>
                                <a:pt x="269" y="102"/>
                              </a:lnTo>
                              <a:lnTo>
                                <a:pt x="274" y="111"/>
                              </a:lnTo>
                              <a:lnTo>
                                <a:pt x="281" y="119"/>
                              </a:lnTo>
                              <a:lnTo>
                                <a:pt x="286" y="128"/>
                              </a:lnTo>
                              <a:lnTo>
                                <a:pt x="289" y="134"/>
                              </a:lnTo>
                              <a:lnTo>
                                <a:pt x="290" y="139"/>
                              </a:lnTo>
                              <a:lnTo>
                                <a:pt x="292" y="144"/>
                              </a:lnTo>
                              <a:lnTo>
                                <a:pt x="292" y="151"/>
                              </a:lnTo>
                              <a:lnTo>
                                <a:pt x="292" y="155"/>
                              </a:lnTo>
                              <a:lnTo>
                                <a:pt x="290" y="160"/>
                              </a:lnTo>
                              <a:lnTo>
                                <a:pt x="289" y="164"/>
                              </a:lnTo>
                              <a:lnTo>
                                <a:pt x="286" y="167"/>
                              </a:lnTo>
                              <a:lnTo>
                                <a:pt x="280" y="175"/>
                              </a:lnTo>
                              <a:lnTo>
                                <a:pt x="270" y="180"/>
                              </a:lnTo>
                              <a:lnTo>
                                <a:pt x="258" y="187"/>
                              </a:lnTo>
                              <a:lnTo>
                                <a:pt x="245" y="191"/>
                              </a:lnTo>
                              <a:lnTo>
                                <a:pt x="232" y="195"/>
                              </a:lnTo>
                              <a:lnTo>
                                <a:pt x="216" y="199"/>
                              </a:lnTo>
                              <a:lnTo>
                                <a:pt x="184" y="206"/>
                              </a:lnTo>
                              <a:lnTo>
                                <a:pt x="153" y="208"/>
                              </a:lnTo>
                              <a:lnTo>
                                <a:pt x="124" y="211"/>
                              </a:lnTo>
                              <a:lnTo>
                                <a:pt x="100" y="211"/>
                              </a:lnTo>
                              <a:lnTo>
                                <a:pt x="101" y="220"/>
                              </a:lnTo>
                              <a:lnTo>
                                <a:pt x="104" y="227"/>
                              </a:lnTo>
                              <a:lnTo>
                                <a:pt x="108" y="235"/>
                              </a:lnTo>
                              <a:lnTo>
                                <a:pt x="112" y="242"/>
                              </a:lnTo>
                              <a:lnTo>
                                <a:pt x="116" y="250"/>
                              </a:lnTo>
                              <a:lnTo>
                                <a:pt x="120" y="258"/>
                              </a:lnTo>
                              <a:lnTo>
                                <a:pt x="122" y="267"/>
                              </a:lnTo>
                              <a:lnTo>
                                <a:pt x="124" y="278"/>
                              </a:lnTo>
                              <a:lnTo>
                                <a:pt x="122" y="290"/>
                              </a:lnTo>
                              <a:lnTo>
                                <a:pt x="120" y="300"/>
                              </a:lnTo>
                              <a:lnTo>
                                <a:pt x="116" y="311"/>
                              </a:lnTo>
                              <a:lnTo>
                                <a:pt x="109" y="320"/>
                              </a:lnTo>
                              <a:lnTo>
                                <a:pt x="102" y="330"/>
                              </a:lnTo>
                              <a:lnTo>
                                <a:pt x="94" y="338"/>
                              </a:lnTo>
                              <a:lnTo>
                                <a:pt x="85" y="346"/>
                              </a:lnTo>
                              <a:lnTo>
                                <a:pt x="76" y="352"/>
                              </a:lnTo>
                              <a:lnTo>
                                <a:pt x="57" y="367"/>
                              </a:lnTo>
                              <a:lnTo>
                                <a:pt x="40" y="380"/>
                              </a:lnTo>
                              <a:lnTo>
                                <a:pt x="32" y="388"/>
                              </a:lnTo>
                              <a:lnTo>
                                <a:pt x="25" y="395"/>
                              </a:lnTo>
                              <a:lnTo>
                                <a:pt x="20" y="403"/>
                              </a:lnTo>
                              <a:lnTo>
                                <a:pt x="16" y="410"/>
                              </a:lnTo>
                              <a:lnTo>
                                <a:pt x="8" y="424"/>
                              </a:lnTo>
                              <a:lnTo>
                                <a:pt x="4" y="437"/>
                              </a:lnTo>
                              <a:lnTo>
                                <a:pt x="1" y="451"/>
                              </a:lnTo>
                              <a:lnTo>
                                <a:pt x="0" y="465"/>
                              </a:lnTo>
                              <a:lnTo>
                                <a:pt x="1" y="496"/>
                              </a:lnTo>
                              <a:lnTo>
                                <a:pt x="4" y="531"/>
                              </a:lnTo>
                              <a:lnTo>
                                <a:pt x="4" y="559"/>
                              </a:lnTo>
                              <a:lnTo>
                                <a:pt x="8" y="585"/>
                              </a:lnTo>
                              <a:lnTo>
                                <a:pt x="12" y="609"/>
                              </a:lnTo>
                              <a:lnTo>
                                <a:pt x="18" y="632"/>
                              </a:lnTo>
                              <a:lnTo>
                                <a:pt x="25" y="652"/>
                              </a:lnTo>
                              <a:lnTo>
                                <a:pt x="33" y="671"/>
                              </a:lnTo>
                              <a:lnTo>
                                <a:pt x="42" y="689"/>
                              </a:lnTo>
                              <a:lnTo>
                                <a:pt x="52" y="707"/>
                              </a:lnTo>
                              <a:lnTo>
                                <a:pt x="60" y="724"/>
                              </a:lnTo>
                              <a:lnTo>
                                <a:pt x="69" y="741"/>
                              </a:lnTo>
                              <a:lnTo>
                                <a:pt x="77" y="760"/>
                              </a:lnTo>
                              <a:lnTo>
                                <a:pt x="85" y="780"/>
                              </a:lnTo>
                              <a:lnTo>
                                <a:pt x="90" y="800"/>
                              </a:lnTo>
                              <a:lnTo>
                                <a:pt x="96" y="823"/>
                              </a:lnTo>
                              <a:lnTo>
                                <a:pt x="98" y="847"/>
                              </a:lnTo>
                              <a:lnTo>
                                <a:pt x="100" y="873"/>
                              </a:lnTo>
                              <a:lnTo>
                                <a:pt x="100" y="889"/>
                              </a:lnTo>
                              <a:lnTo>
                                <a:pt x="100" y="905"/>
                              </a:lnTo>
                              <a:lnTo>
                                <a:pt x="100" y="920"/>
                              </a:lnTo>
                              <a:lnTo>
                                <a:pt x="100" y="928"/>
                              </a:lnTo>
                              <a:lnTo>
                                <a:pt x="100" y="945"/>
                              </a:lnTo>
                              <a:lnTo>
                                <a:pt x="102" y="961"/>
                              </a:lnTo>
                              <a:lnTo>
                                <a:pt x="104" y="967"/>
                              </a:lnTo>
                              <a:lnTo>
                                <a:pt x="108" y="972"/>
                              </a:lnTo>
                              <a:lnTo>
                                <a:pt x="112" y="975"/>
                              </a:lnTo>
                              <a:lnTo>
                                <a:pt x="117" y="976"/>
                              </a:lnTo>
                              <a:lnTo>
                                <a:pt x="126" y="975"/>
                              </a:lnTo>
                              <a:lnTo>
                                <a:pt x="133" y="972"/>
                              </a:lnTo>
                              <a:lnTo>
                                <a:pt x="138" y="968"/>
                              </a:lnTo>
                              <a:lnTo>
                                <a:pt x="144" y="964"/>
                              </a:lnTo>
                              <a:lnTo>
                                <a:pt x="149" y="960"/>
                              </a:lnTo>
                              <a:lnTo>
                                <a:pt x="154" y="956"/>
                              </a:lnTo>
                              <a:lnTo>
                                <a:pt x="160" y="953"/>
                              </a:lnTo>
                              <a:lnTo>
                                <a:pt x="166" y="952"/>
                              </a:lnTo>
                              <a:lnTo>
                                <a:pt x="172" y="953"/>
                              </a:lnTo>
                              <a:lnTo>
                                <a:pt x="178" y="959"/>
                              </a:lnTo>
                              <a:lnTo>
                                <a:pt x="186" y="965"/>
                              </a:lnTo>
                              <a:lnTo>
                                <a:pt x="194" y="973"/>
                              </a:lnTo>
                              <a:lnTo>
                                <a:pt x="202" y="983"/>
                              </a:lnTo>
                              <a:lnTo>
                                <a:pt x="208" y="993"/>
                              </a:lnTo>
                              <a:lnTo>
                                <a:pt x="213" y="1003"/>
                              </a:lnTo>
                              <a:lnTo>
                                <a:pt x="214" y="1012"/>
                              </a:lnTo>
                              <a:lnTo>
                                <a:pt x="213" y="1018"/>
                              </a:lnTo>
                              <a:lnTo>
                                <a:pt x="212" y="1024"/>
                              </a:lnTo>
                              <a:lnTo>
                                <a:pt x="208" y="1028"/>
                              </a:lnTo>
                              <a:lnTo>
                                <a:pt x="204" y="1033"/>
                              </a:lnTo>
                              <a:lnTo>
                                <a:pt x="193" y="1038"/>
                              </a:lnTo>
                              <a:lnTo>
                                <a:pt x="181" y="1044"/>
                              </a:lnTo>
                              <a:lnTo>
                                <a:pt x="169" y="1049"/>
                              </a:lnTo>
                              <a:lnTo>
                                <a:pt x="158" y="1056"/>
                              </a:lnTo>
                              <a:lnTo>
                                <a:pt x="154" y="1058"/>
                              </a:lnTo>
                              <a:lnTo>
                                <a:pt x="150" y="1062"/>
                              </a:lnTo>
                              <a:lnTo>
                                <a:pt x="149" y="1066"/>
                              </a:lnTo>
                              <a:lnTo>
                                <a:pt x="148" y="1072"/>
                              </a:lnTo>
                              <a:lnTo>
                                <a:pt x="148" y="1077"/>
                              </a:lnTo>
                              <a:lnTo>
                                <a:pt x="149" y="1081"/>
                              </a:lnTo>
                              <a:lnTo>
                                <a:pt x="150" y="1084"/>
                              </a:lnTo>
                              <a:lnTo>
                                <a:pt x="153" y="1088"/>
                              </a:lnTo>
                              <a:lnTo>
                                <a:pt x="160" y="1094"/>
                              </a:lnTo>
                              <a:lnTo>
                                <a:pt x="166" y="1101"/>
                              </a:lnTo>
                              <a:lnTo>
                                <a:pt x="173" y="1108"/>
                              </a:lnTo>
                              <a:lnTo>
                                <a:pt x="178" y="1116"/>
                              </a:lnTo>
                              <a:lnTo>
                                <a:pt x="181" y="1121"/>
                              </a:lnTo>
                              <a:lnTo>
                                <a:pt x="182" y="1126"/>
                              </a:lnTo>
                              <a:lnTo>
                                <a:pt x="184" y="1132"/>
                              </a:lnTo>
                              <a:lnTo>
                                <a:pt x="184" y="1138"/>
                              </a:lnTo>
                              <a:lnTo>
                                <a:pt x="184" y="1146"/>
                              </a:lnTo>
                              <a:lnTo>
                                <a:pt x="182" y="1152"/>
                              </a:lnTo>
                              <a:lnTo>
                                <a:pt x="181" y="1157"/>
                              </a:lnTo>
                              <a:lnTo>
                                <a:pt x="180" y="1161"/>
                              </a:lnTo>
                              <a:lnTo>
                                <a:pt x="174" y="1169"/>
                              </a:lnTo>
                              <a:lnTo>
                                <a:pt x="169" y="1174"/>
                              </a:lnTo>
                              <a:lnTo>
                                <a:pt x="164" y="1181"/>
                              </a:lnTo>
                              <a:lnTo>
                                <a:pt x="158" y="1188"/>
                              </a:lnTo>
                              <a:lnTo>
                                <a:pt x="157" y="1192"/>
                              </a:lnTo>
                              <a:lnTo>
                                <a:pt x="154" y="1197"/>
                              </a:lnTo>
                              <a:lnTo>
                                <a:pt x="154" y="1204"/>
                              </a:lnTo>
                              <a:lnTo>
                                <a:pt x="154" y="1210"/>
                              </a:lnTo>
                              <a:lnTo>
                                <a:pt x="157" y="1214"/>
                              </a:lnTo>
                              <a:lnTo>
                                <a:pt x="164" y="1221"/>
                              </a:lnTo>
                              <a:lnTo>
                                <a:pt x="176" y="1229"/>
                              </a:lnTo>
                              <a:lnTo>
                                <a:pt x="189" y="1237"/>
                              </a:lnTo>
                              <a:lnTo>
                                <a:pt x="204" y="1245"/>
                              </a:lnTo>
                              <a:lnTo>
                                <a:pt x="217" y="1252"/>
                              </a:lnTo>
                              <a:lnTo>
                                <a:pt x="229" y="1257"/>
                              </a:lnTo>
                              <a:lnTo>
                                <a:pt x="238" y="1258"/>
                              </a:lnTo>
                              <a:lnTo>
                                <a:pt x="246" y="1258"/>
                              </a:lnTo>
                              <a:lnTo>
                                <a:pt x="253" y="1256"/>
                              </a:lnTo>
                              <a:lnTo>
                                <a:pt x="260" y="1253"/>
                              </a:lnTo>
                              <a:lnTo>
                                <a:pt x="265" y="1250"/>
                              </a:lnTo>
                              <a:lnTo>
                                <a:pt x="270" y="1246"/>
                              </a:lnTo>
                              <a:lnTo>
                                <a:pt x="277" y="1244"/>
                              </a:lnTo>
                              <a:lnTo>
                                <a:pt x="284" y="1241"/>
                              </a:lnTo>
                              <a:lnTo>
                                <a:pt x="292" y="1241"/>
                              </a:lnTo>
                              <a:lnTo>
                                <a:pt x="301" y="1241"/>
                              </a:lnTo>
                              <a:lnTo>
                                <a:pt x="308" y="1244"/>
                              </a:lnTo>
                              <a:lnTo>
                                <a:pt x="314" y="1246"/>
                              </a:lnTo>
                              <a:lnTo>
                                <a:pt x="321" y="1250"/>
                              </a:lnTo>
                              <a:lnTo>
                                <a:pt x="332" y="1260"/>
                              </a:lnTo>
                              <a:lnTo>
                                <a:pt x="341" y="1270"/>
                              </a:lnTo>
                              <a:lnTo>
                                <a:pt x="352" y="1282"/>
                              </a:lnTo>
                              <a:lnTo>
                                <a:pt x="362" y="1292"/>
                              </a:lnTo>
                              <a:lnTo>
                                <a:pt x="369" y="1296"/>
                              </a:lnTo>
                              <a:lnTo>
                                <a:pt x="377" y="1298"/>
                              </a:lnTo>
                              <a:lnTo>
                                <a:pt x="385" y="1301"/>
                              </a:lnTo>
                              <a:lnTo>
                                <a:pt x="394" y="1301"/>
                              </a:lnTo>
                              <a:lnTo>
                                <a:pt x="402" y="1300"/>
                              </a:lnTo>
                              <a:lnTo>
                                <a:pt x="410" y="1298"/>
                              </a:lnTo>
                              <a:lnTo>
                                <a:pt x="418" y="1294"/>
                              </a:lnTo>
                              <a:lnTo>
                                <a:pt x="428" y="1289"/>
                              </a:lnTo>
                              <a:lnTo>
                                <a:pt x="444" y="1276"/>
                              </a:lnTo>
                              <a:lnTo>
                                <a:pt x="460" y="1258"/>
                              </a:lnTo>
                              <a:lnTo>
                                <a:pt x="477" y="1242"/>
                              </a:lnTo>
                              <a:lnTo>
                                <a:pt x="492" y="1225"/>
                              </a:lnTo>
                              <a:lnTo>
                                <a:pt x="508" y="1210"/>
                              </a:lnTo>
                              <a:lnTo>
                                <a:pt x="521" y="1198"/>
                              </a:lnTo>
                              <a:lnTo>
                                <a:pt x="516" y="117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29" name="Freeform 9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36700" y="4408488"/>
                          <a:ext cx="309563" cy="223837"/>
                        </a:xfrm>
                        <a:custGeom>
                          <a:avLst/>
                          <a:gdLst>
                            <a:gd name="T0" fmla="*/ 171 w 639"/>
                            <a:gd name="T1" fmla="*/ 35 h 464"/>
                            <a:gd name="T2" fmla="*/ 143 w 639"/>
                            <a:gd name="T3" fmla="*/ 71 h 464"/>
                            <a:gd name="T4" fmla="*/ 107 w 639"/>
                            <a:gd name="T5" fmla="*/ 103 h 464"/>
                            <a:gd name="T6" fmla="*/ 24 w 639"/>
                            <a:gd name="T7" fmla="*/ 147 h 464"/>
                            <a:gd name="T8" fmla="*/ 4 w 639"/>
                            <a:gd name="T9" fmla="*/ 171 h 464"/>
                            <a:gd name="T10" fmla="*/ 23 w 639"/>
                            <a:gd name="T11" fmla="*/ 200 h 464"/>
                            <a:gd name="T12" fmla="*/ 64 w 639"/>
                            <a:gd name="T13" fmla="*/ 233 h 464"/>
                            <a:gd name="T14" fmla="*/ 84 w 639"/>
                            <a:gd name="T15" fmla="*/ 241 h 464"/>
                            <a:gd name="T16" fmla="*/ 107 w 639"/>
                            <a:gd name="T17" fmla="*/ 239 h 464"/>
                            <a:gd name="T18" fmla="*/ 126 w 639"/>
                            <a:gd name="T19" fmla="*/ 229 h 464"/>
                            <a:gd name="T20" fmla="*/ 144 w 639"/>
                            <a:gd name="T21" fmla="*/ 224 h 464"/>
                            <a:gd name="T22" fmla="*/ 167 w 639"/>
                            <a:gd name="T23" fmla="*/ 228 h 464"/>
                            <a:gd name="T24" fmla="*/ 182 w 639"/>
                            <a:gd name="T25" fmla="*/ 240 h 464"/>
                            <a:gd name="T26" fmla="*/ 192 w 639"/>
                            <a:gd name="T27" fmla="*/ 265 h 464"/>
                            <a:gd name="T28" fmla="*/ 200 w 639"/>
                            <a:gd name="T29" fmla="*/ 313 h 464"/>
                            <a:gd name="T30" fmla="*/ 207 w 639"/>
                            <a:gd name="T31" fmla="*/ 363 h 464"/>
                            <a:gd name="T32" fmla="*/ 216 w 639"/>
                            <a:gd name="T33" fmla="*/ 388 h 464"/>
                            <a:gd name="T34" fmla="*/ 228 w 639"/>
                            <a:gd name="T35" fmla="*/ 400 h 464"/>
                            <a:gd name="T36" fmla="*/ 247 w 639"/>
                            <a:gd name="T37" fmla="*/ 404 h 464"/>
                            <a:gd name="T38" fmla="*/ 259 w 639"/>
                            <a:gd name="T39" fmla="*/ 400 h 464"/>
                            <a:gd name="T40" fmla="*/ 275 w 639"/>
                            <a:gd name="T41" fmla="*/ 383 h 464"/>
                            <a:gd name="T42" fmla="*/ 292 w 639"/>
                            <a:gd name="T43" fmla="*/ 365 h 464"/>
                            <a:gd name="T44" fmla="*/ 307 w 639"/>
                            <a:gd name="T45" fmla="*/ 361 h 464"/>
                            <a:gd name="T46" fmla="*/ 335 w 639"/>
                            <a:gd name="T47" fmla="*/ 368 h 464"/>
                            <a:gd name="T48" fmla="*/ 371 w 639"/>
                            <a:gd name="T49" fmla="*/ 399 h 464"/>
                            <a:gd name="T50" fmla="*/ 407 w 639"/>
                            <a:gd name="T51" fmla="*/ 431 h 464"/>
                            <a:gd name="T52" fmla="*/ 434 w 639"/>
                            <a:gd name="T53" fmla="*/ 440 h 464"/>
                            <a:gd name="T54" fmla="*/ 463 w 639"/>
                            <a:gd name="T55" fmla="*/ 438 h 464"/>
                            <a:gd name="T56" fmla="*/ 462 w 639"/>
                            <a:gd name="T57" fmla="*/ 436 h 464"/>
                            <a:gd name="T58" fmla="*/ 470 w 639"/>
                            <a:gd name="T59" fmla="*/ 435 h 464"/>
                            <a:gd name="T60" fmla="*/ 503 w 639"/>
                            <a:gd name="T61" fmla="*/ 444 h 464"/>
                            <a:gd name="T62" fmla="*/ 533 w 639"/>
                            <a:gd name="T63" fmla="*/ 460 h 464"/>
                            <a:gd name="T64" fmla="*/ 568 w 639"/>
                            <a:gd name="T65" fmla="*/ 464 h 464"/>
                            <a:gd name="T66" fmla="*/ 584 w 639"/>
                            <a:gd name="T67" fmla="*/ 454 h 464"/>
                            <a:gd name="T68" fmla="*/ 595 w 639"/>
                            <a:gd name="T69" fmla="*/ 436 h 464"/>
                            <a:gd name="T70" fmla="*/ 601 w 639"/>
                            <a:gd name="T71" fmla="*/ 396 h 464"/>
                            <a:gd name="T72" fmla="*/ 603 w 639"/>
                            <a:gd name="T73" fmla="*/ 359 h 464"/>
                            <a:gd name="T74" fmla="*/ 608 w 639"/>
                            <a:gd name="T75" fmla="*/ 351 h 464"/>
                            <a:gd name="T76" fmla="*/ 627 w 639"/>
                            <a:gd name="T77" fmla="*/ 336 h 464"/>
                            <a:gd name="T78" fmla="*/ 639 w 639"/>
                            <a:gd name="T79" fmla="*/ 320 h 464"/>
                            <a:gd name="T80" fmla="*/ 631 w 639"/>
                            <a:gd name="T81" fmla="*/ 303 h 464"/>
                            <a:gd name="T82" fmla="*/ 619 w 639"/>
                            <a:gd name="T83" fmla="*/ 293 h 464"/>
                            <a:gd name="T84" fmla="*/ 605 w 639"/>
                            <a:gd name="T85" fmla="*/ 275 h 464"/>
                            <a:gd name="T86" fmla="*/ 564 w 639"/>
                            <a:gd name="T87" fmla="*/ 233 h 464"/>
                            <a:gd name="T88" fmla="*/ 544 w 639"/>
                            <a:gd name="T89" fmla="*/ 219 h 464"/>
                            <a:gd name="T90" fmla="*/ 513 w 639"/>
                            <a:gd name="T91" fmla="*/ 228 h 464"/>
                            <a:gd name="T92" fmla="*/ 452 w 639"/>
                            <a:gd name="T93" fmla="*/ 263 h 464"/>
                            <a:gd name="T94" fmla="*/ 415 w 639"/>
                            <a:gd name="T95" fmla="*/ 281 h 464"/>
                            <a:gd name="T96" fmla="*/ 391 w 639"/>
                            <a:gd name="T97" fmla="*/ 283 h 464"/>
                            <a:gd name="T98" fmla="*/ 372 w 639"/>
                            <a:gd name="T99" fmla="*/ 276 h 464"/>
                            <a:gd name="T100" fmla="*/ 356 w 639"/>
                            <a:gd name="T101" fmla="*/ 263 h 464"/>
                            <a:gd name="T102" fmla="*/ 336 w 639"/>
                            <a:gd name="T103" fmla="*/ 231 h 464"/>
                            <a:gd name="T104" fmla="*/ 331 w 639"/>
                            <a:gd name="T105" fmla="*/ 183 h 464"/>
                            <a:gd name="T106" fmla="*/ 324 w 639"/>
                            <a:gd name="T107" fmla="*/ 113 h 464"/>
                            <a:gd name="T108" fmla="*/ 314 w 639"/>
                            <a:gd name="T109" fmla="*/ 81 h 464"/>
                            <a:gd name="T110" fmla="*/ 295 w 639"/>
                            <a:gd name="T111" fmla="*/ 60 h 464"/>
                            <a:gd name="T112" fmla="*/ 267 w 639"/>
                            <a:gd name="T113" fmla="*/ 55 h 464"/>
                            <a:gd name="T114" fmla="*/ 220 w 639"/>
                            <a:gd name="T115" fmla="*/ 44 h 464"/>
                            <a:gd name="T116" fmla="*/ 199 w 639"/>
                            <a:gd name="T117" fmla="*/ 32 h 464"/>
                            <a:gd name="T118" fmla="*/ 184 w 639"/>
                            <a:gd name="T119" fmla="*/ 15 h 464"/>
                            <a:gd name="T120" fmla="*/ 182 w 639"/>
                            <a:gd name="T121" fmla="*/ 7 h 464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639"/>
                            <a:gd name="T184" fmla="*/ 0 h 464"/>
                            <a:gd name="T185" fmla="*/ 639 w 639"/>
                            <a:gd name="T186" fmla="*/ 464 h 464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639" h="464">
                              <a:moveTo>
                                <a:pt x="182" y="7"/>
                              </a:moveTo>
                              <a:lnTo>
                                <a:pt x="176" y="21"/>
                              </a:lnTo>
                              <a:lnTo>
                                <a:pt x="171" y="35"/>
                              </a:lnTo>
                              <a:lnTo>
                                <a:pt x="163" y="48"/>
                              </a:lnTo>
                              <a:lnTo>
                                <a:pt x="154" y="60"/>
                              </a:lnTo>
                              <a:lnTo>
                                <a:pt x="143" y="71"/>
                              </a:lnTo>
                              <a:lnTo>
                                <a:pt x="132" y="83"/>
                              </a:lnTo>
                              <a:lnTo>
                                <a:pt x="119" y="92"/>
                              </a:lnTo>
                              <a:lnTo>
                                <a:pt x="107" y="103"/>
                              </a:lnTo>
                              <a:lnTo>
                                <a:pt x="79" y="120"/>
                              </a:lnTo>
                              <a:lnTo>
                                <a:pt x="51" y="135"/>
                              </a:lnTo>
                              <a:lnTo>
                                <a:pt x="24" y="147"/>
                              </a:lnTo>
                              <a:lnTo>
                                <a:pt x="0" y="157"/>
                              </a:lnTo>
                              <a:lnTo>
                                <a:pt x="2" y="164"/>
                              </a:lnTo>
                              <a:lnTo>
                                <a:pt x="4" y="171"/>
                              </a:lnTo>
                              <a:lnTo>
                                <a:pt x="8" y="179"/>
                              </a:lnTo>
                              <a:lnTo>
                                <a:pt x="12" y="185"/>
                              </a:lnTo>
                              <a:lnTo>
                                <a:pt x="23" y="200"/>
                              </a:lnTo>
                              <a:lnTo>
                                <a:pt x="36" y="213"/>
                              </a:lnTo>
                              <a:lnTo>
                                <a:pt x="51" y="224"/>
                              </a:lnTo>
                              <a:lnTo>
                                <a:pt x="64" y="233"/>
                              </a:lnTo>
                              <a:lnTo>
                                <a:pt x="72" y="237"/>
                              </a:lnTo>
                              <a:lnTo>
                                <a:pt x="79" y="239"/>
                              </a:lnTo>
                              <a:lnTo>
                                <a:pt x="84" y="241"/>
                              </a:lnTo>
                              <a:lnTo>
                                <a:pt x="91" y="241"/>
                              </a:lnTo>
                              <a:lnTo>
                                <a:pt x="99" y="241"/>
                              </a:lnTo>
                              <a:lnTo>
                                <a:pt x="107" y="239"/>
                              </a:lnTo>
                              <a:lnTo>
                                <a:pt x="114" y="236"/>
                              </a:lnTo>
                              <a:lnTo>
                                <a:pt x="120" y="232"/>
                              </a:lnTo>
                              <a:lnTo>
                                <a:pt x="126" y="229"/>
                              </a:lnTo>
                              <a:lnTo>
                                <a:pt x="132" y="227"/>
                              </a:lnTo>
                              <a:lnTo>
                                <a:pt x="139" y="224"/>
                              </a:lnTo>
                              <a:lnTo>
                                <a:pt x="144" y="224"/>
                              </a:lnTo>
                              <a:lnTo>
                                <a:pt x="152" y="224"/>
                              </a:lnTo>
                              <a:lnTo>
                                <a:pt x="160" y="225"/>
                              </a:lnTo>
                              <a:lnTo>
                                <a:pt x="167" y="228"/>
                              </a:lnTo>
                              <a:lnTo>
                                <a:pt x="172" y="231"/>
                              </a:lnTo>
                              <a:lnTo>
                                <a:pt x="176" y="235"/>
                              </a:lnTo>
                              <a:lnTo>
                                <a:pt x="182" y="240"/>
                              </a:lnTo>
                              <a:lnTo>
                                <a:pt x="184" y="245"/>
                              </a:lnTo>
                              <a:lnTo>
                                <a:pt x="188" y="252"/>
                              </a:lnTo>
                              <a:lnTo>
                                <a:pt x="192" y="265"/>
                              </a:lnTo>
                              <a:lnTo>
                                <a:pt x="196" y="280"/>
                              </a:lnTo>
                              <a:lnTo>
                                <a:pt x="199" y="297"/>
                              </a:lnTo>
                              <a:lnTo>
                                <a:pt x="200" y="313"/>
                              </a:lnTo>
                              <a:lnTo>
                                <a:pt x="202" y="331"/>
                              </a:lnTo>
                              <a:lnTo>
                                <a:pt x="204" y="347"/>
                              </a:lnTo>
                              <a:lnTo>
                                <a:pt x="207" y="363"/>
                              </a:lnTo>
                              <a:lnTo>
                                <a:pt x="211" y="376"/>
                              </a:lnTo>
                              <a:lnTo>
                                <a:pt x="214" y="381"/>
                              </a:lnTo>
                              <a:lnTo>
                                <a:pt x="216" y="388"/>
                              </a:lnTo>
                              <a:lnTo>
                                <a:pt x="220" y="392"/>
                              </a:lnTo>
                              <a:lnTo>
                                <a:pt x="224" y="396"/>
                              </a:lnTo>
                              <a:lnTo>
                                <a:pt x="228" y="400"/>
                              </a:lnTo>
                              <a:lnTo>
                                <a:pt x="234" y="403"/>
                              </a:lnTo>
                              <a:lnTo>
                                <a:pt x="240" y="404"/>
                              </a:lnTo>
                              <a:lnTo>
                                <a:pt x="247" y="404"/>
                              </a:lnTo>
                              <a:lnTo>
                                <a:pt x="251" y="404"/>
                              </a:lnTo>
                              <a:lnTo>
                                <a:pt x="255" y="403"/>
                              </a:lnTo>
                              <a:lnTo>
                                <a:pt x="259" y="400"/>
                              </a:lnTo>
                              <a:lnTo>
                                <a:pt x="263" y="397"/>
                              </a:lnTo>
                              <a:lnTo>
                                <a:pt x="270" y="391"/>
                              </a:lnTo>
                              <a:lnTo>
                                <a:pt x="275" y="383"/>
                              </a:lnTo>
                              <a:lnTo>
                                <a:pt x="282" y="375"/>
                              </a:lnTo>
                              <a:lnTo>
                                <a:pt x="288" y="368"/>
                              </a:lnTo>
                              <a:lnTo>
                                <a:pt x="292" y="365"/>
                              </a:lnTo>
                              <a:lnTo>
                                <a:pt x="298" y="364"/>
                              </a:lnTo>
                              <a:lnTo>
                                <a:pt x="302" y="363"/>
                              </a:lnTo>
                              <a:lnTo>
                                <a:pt x="307" y="361"/>
                              </a:lnTo>
                              <a:lnTo>
                                <a:pt x="318" y="363"/>
                              </a:lnTo>
                              <a:lnTo>
                                <a:pt x="327" y="365"/>
                              </a:lnTo>
                              <a:lnTo>
                                <a:pt x="335" y="368"/>
                              </a:lnTo>
                              <a:lnTo>
                                <a:pt x="343" y="373"/>
                              </a:lnTo>
                              <a:lnTo>
                                <a:pt x="358" y="385"/>
                              </a:lnTo>
                              <a:lnTo>
                                <a:pt x="371" y="399"/>
                              </a:lnTo>
                              <a:lnTo>
                                <a:pt x="384" y="413"/>
                              </a:lnTo>
                              <a:lnTo>
                                <a:pt x="399" y="425"/>
                              </a:lnTo>
                              <a:lnTo>
                                <a:pt x="407" y="431"/>
                              </a:lnTo>
                              <a:lnTo>
                                <a:pt x="415" y="435"/>
                              </a:lnTo>
                              <a:lnTo>
                                <a:pt x="424" y="438"/>
                              </a:lnTo>
                              <a:lnTo>
                                <a:pt x="434" y="440"/>
                              </a:lnTo>
                              <a:lnTo>
                                <a:pt x="458" y="440"/>
                              </a:lnTo>
                              <a:lnTo>
                                <a:pt x="462" y="440"/>
                              </a:lnTo>
                              <a:lnTo>
                                <a:pt x="463" y="438"/>
                              </a:lnTo>
                              <a:lnTo>
                                <a:pt x="462" y="437"/>
                              </a:lnTo>
                              <a:lnTo>
                                <a:pt x="462" y="436"/>
                              </a:lnTo>
                              <a:lnTo>
                                <a:pt x="463" y="435"/>
                              </a:lnTo>
                              <a:lnTo>
                                <a:pt x="466" y="435"/>
                              </a:lnTo>
                              <a:lnTo>
                                <a:pt x="470" y="435"/>
                              </a:lnTo>
                              <a:lnTo>
                                <a:pt x="483" y="436"/>
                              </a:lnTo>
                              <a:lnTo>
                                <a:pt x="493" y="438"/>
                              </a:lnTo>
                              <a:lnTo>
                                <a:pt x="503" y="444"/>
                              </a:lnTo>
                              <a:lnTo>
                                <a:pt x="513" y="449"/>
                              </a:lnTo>
                              <a:lnTo>
                                <a:pt x="523" y="454"/>
                              </a:lnTo>
                              <a:lnTo>
                                <a:pt x="533" y="460"/>
                              </a:lnTo>
                              <a:lnTo>
                                <a:pt x="545" y="462"/>
                              </a:lnTo>
                              <a:lnTo>
                                <a:pt x="560" y="464"/>
                              </a:lnTo>
                              <a:lnTo>
                                <a:pt x="568" y="464"/>
                              </a:lnTo>
                              <a:lnTo>
                                <a:pt x="575" y="461"/>
                              </a:lnTo>
                              <a:lnTo>
                                <a:pt x="580" y="458"/>
                              </a:lnTo>
                              <a:lnTo>
                                <a:pt x="584" y="454"/>
                              </a:lnTo>
                              <a:lnTo>
                                <a:pt x="589" y="449"/>
                              </a:lnTo>
                              <a:lnTo>
                                <a:pt x="592" y="442"/>
                              </a:lnTo>
                              <a:lnTo>
                                <a:pt x="595" y="436"/>
                              </a:lnTo>
                              <a:lnTo>
                                <a:pt x="597" y="429"/>
                              </a:lnTo>
                              <a:lnTo>
                                <a:pt x="600" y="413"/>
                              </a:lnTo>
                              <a:lnTo>
                                <a:pt x="601" y="396"/>
                              </a:lnTo>
                              <a:lnTo>
                                <a:pt x="603" y="379"/>
                              </a:lnTo>
                              <a:lnTo>
                                <a:pt x="603" y="361"/>
                              </a:lnTo>
                              <a:lnTo>
                                <a:pt x="603" y="359"/>
                              </a:lnTo>
                              <a:lnTo>
                                <a:pt x="604" y="356"/>
                              </a:lnTo>
                              <a:lnTo>
                                <a:pt x="605" y="353"/>
                              </a:lnTo>
                              <a:lnTo>
                                <a:pt x="608" y="351"/>
                              </a:lnTo>
                              <a:lnTo>
                                <a:pt x="613" y="345"/>
                              </a:lnTo>
                              <a:lnTo>
                                <a:pt x="620" y="341"/>
                              </a:lnTo>
                              <a:lnTo>
                                <a:pt x="627" y="336"/>
                              </a:lnTo>
                              <a:lnTo>
                                <a:pt x="633" y="332"/>
                              </a:lnTo>
                              <a:lnTo>
                                <a:pt x="637" y="327"/>
                              </a:lnTo>
                              <a:lnTo>
                                <a:pt x="639" y="320"/>
                              </a:lnTo>
                              <a:lnTo>
                                <a:pt x="637" y="312"/>
                              </a:lnTo>
                              <a:lnTo>
                                <a:pt x="635" y="307"/>
                              </a:lnTo>
                              <a:lnTo>
                                <a:pt x="631" y="303"/>
                              </a:lnTo>
                              <a:lnTo>
                                <a:pt x="627" y="300"/>
                              </a:lnTo>
                              <a:lnTo>
                                <a:pt x="623" y="296"/>
                              </a:lnTo>
                              <a:lnTo>
                                <a:pt x="619" y="293"/>
                              </a:lnTo>
                              <a:lnTo>
                                <a:pt x="616" y="289"/>
                              </a:lnTo>
                              <a:lnTo>
                                <a:pt x="615" y="284"/>
                              </a:lnTo>
                              <a:lnTo>
                                <a:pt x="605" y="275"/>
                              </a:lnTo>
                              <a:lnTo>
                                <a:pt x="584" y="255"/>
                              </a:lnTo>
                              <a:lnTo>
                                <a:pt x="573" y="244"/>
                              </a:lnTo>
                              <a:lnTo>
                                <a:pt x="564" y="233"/>
                              </a:lnTo>
                              <a:lnTo>
                                <a:pt x="557" y="224"/>
                              </a:lnTo>
                              <a:lnTo>
                                <a:pt x="555" y="217"/>
                              </a:lnTo>
                              <a:lnTo>
                                <a:pt x="544" y="219"/>
                              </a:lnTo>
                              <a:lnTo>
                                <a:pt x="533" y="220"/>
                              </a:lnTo>
                              <a:lnTo>
                                <a:pt x="523" y="224"/>
                              </a:lnTo>
                              <a:lnTo>
                                <a:pt x="513" y="228"/>
                              </a:lnTo>
                              <a:lnTo>
                                <a:pt x="492" y="239"/>
                              </a:lnTo>
                              <a:lnTo>
                                <a:pt x="472" y="251"/>
                              </a:lnTo>
                              <a:lnTo>
                                <a:pt x="452" y="263"/>
                              </a:lnTo>
                              <a:lnTo>
                                <a:pt x="432" y="273"/>
                              </a:lnTo>
                              <a:lnTo>
                                <a:pt x="423" y="277"/>
                              </a:lnTo>
                              <a:lnTo>
                                <a:pt x="415" y="281"/>
                              </a:lnTo>
                              <a:lnTo>
                                <a:pt x="406" y="283"/>
                              </a:lnTo>
                              <a:lnTo>
                                <a:pt x="398" y="284"/>
                              </a:lnTo>
                              <a:lnTo>
                                <a:pt x="391" y="283"/>
                              </a:lnTo>
                              <a:lnTo>
                                <a:pt x="384" y="281"/>
                              </a:lnTo>
                              <a:lnTo>
                                <a:pt x="379" y="280"/>
                              </a:lnTo>
                              <a:lnTo>
                                <a:pt x="372" y="276"/>
                              </a:lnTo>
                              <a:lnTo>
                                <a:pt x="367" y="272"/>
                              </a:lnTo>
                              <a:lnTo>
                                <a:pt x="362" y="268"/>
                              </a:lnTo>
                              <a:lnTo>
                                <a:pt x="356" y="263"/>
                              </a:lnTo>
                              <a:lnTo>
                                <a:pt x="351" y="257"/>
                              </a:lnTo>
                              <a:lnTo>
                                <a:pt x="343" y="244"/>
                              </a:lnTo>
                              <a:lnTo>
                                <a:pt x="336" y="231"/>
                              </a:lnTo>
                              <a:lnTo>
                                <a:pt x="334" y="215"/>
                              </a:lnTo>
                              <a:lnTo>
                                <a:pt x="332" y="199"/>
                              </a:lnTo>
                              <a:lnTo>
                                <a:pt x="331" y="183"/>
                              </a:lnTo>
                              <a:lnTo>
                                <a:pt x="331" y="161"/>
                              </a:lnTo>
                              <a:lnTo>
                                <a:pt x="328" y="137"/>
                              </a:lnTo>
                              <a:lnTo>
                                <a:pt x="324" y="113"/>
                              </a:lnTo>
                              <a:lnTo>
                                <a:pt x="322" y="101"/>
                              </a:lnTo>
                              <a:lnTo>
                                <a:pt x="319" y="91"/>
                              </a:lnTo>
                              <a:lnTo>
                                <a:pt x="314" y="81"/>
                              </a:lnTo>
                              <a:lnTo>
                                <a:pt x="308" y="72"/>
                              </a:lnTo>
                              <a:lnTo>
                                <a:pt x="303" y="65"/>
                              </a:lnTo>
                              <a:lnTo>
                                <a:pt x="295" y="60"/>
                              </a:lnTo>
                              <a:lnTo>
                                <a:pt x="287" y="56"/>
                              </a:lnTo>
                              <a:lnTo>
                                <a:pt x="278" y="55"/>
                              </a:lnTo>
                              <a:lnTo>
                                <a:pt x="267" y="55"/>
                              </a:lnTo>
                              <a:lnTo>
                                <a:pt x="252" y="52"/>
                              </a:lnTo>
                              <a:lnTo>
                                <a:pt x="236" y="49"/>
                              </a:lnTo>
                              <a:lnTo>
                                <a:pt x="220" y="44"/>
                              </a:lnTo>
                              <a:lnTo>
                                <a:pt x="212" y="40"/>
                              </a:lnTo>
                              <a:lnTo>
                                <a:pt x="206" y="36"/>
                              </a:lnTo>
                              <a:lnTo>
                                <a:pt x="199" y="32"/>
                              </a:lnTo>
                              <a:lnTo>
                                <a:pt x="192" y="27"/>
                              </a:lnTo>
                              <a:lnTo>
                                <a:pt x="188" y="21"/>
                              </a:lnTo>
                              <a:lnTo>
                                <a:pt x="184" y="15"/>
                              </a:lnTo>
                              <a:lnTo>
                                <a:pt x="182" y="8"/>
                              </a:lnTo>
                              <a:lnTo>
                                <a:pt x="182" y="0"/>
                              </a:lnTo>
                              <a:lnTo>
                                <a:pt x="182" y="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0" name="Freeform 9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162425" y="5746750"/>
                          <a:ext cx="423863" cy="419100"/>
                        </a:xfrm>
                        <a:custGeom>
                          <a:avLst/>
                          <a:gdLst>
                            <a:gd name="T0" fmla="*/ 3 w 878"/>
                            <a:gd name="T1" fmla="*/ 528 h 863"/>
                            <a:gd name="T2" fmla="*/ 28 w 878"/>
                            <a:gd name="T3" fmla="*/ 565 h 863"/>
                            <a:gd name="T4" fmla="*/ 111 w 878"/>
                            <a:gd name="T5" fmla="*/ 603 h 863"/>
                            <a:gd name="T6" fmla="*/ 116 w 878"/>
                            <a:gd name="T7" fmla="*/ 657 h 863"/>
                            <a:gd name="T8" fmla="*/ 129 w 878"/>
                            <a:gd name="T9" fmla="*/ 713 h 863"/>
                            <a:gd name="T10" fmla="*/ 181 w 878"/>
                            <a:gd name="T11" fmla="*/ 735 h 863"/>
                            <a:gd name="T12" fmla="*/ 244 w 878"/>
                            <a:gd name="T13" fmla="*/ 759 h 863"/>
                            <a:gd name="T14" fmla="*/ 275 w 878"/>
                            <a:gd name="T15" fmla="*/ 782 h 863"/>
                            <a:gd name="T16" fmla="*/ 315 w 878"/>
                            <a:gd name="T17" fmla="*/ 773 h 863"/>
                            <a:gd name="T18" fmla="*/ 369 w 878"/>
                            <a:gd name="T19" fmla="*/ 719 h 863"/>
                            <a:gd name="T20" fmla="*/ 397 w 878"/>
                            <a:gd name="T21" fmla="*/ 749 h 863"/>
                            <a:gd name="T22" fmla="*/ 400 w 878"/>
                            <a:gd name="T23" fmla="*/ 801 h 863"/>
                            <a:gd name="T24" fmla="*/ 433 w 878"/>
                            <a:gd name="T25" fmla="*/ 841 h 863"/>
                            <a:gd name="T26" fmla="*/ 510 w 878"/>
                            <a:gd name="T27" fmla="*/ 862 h 863"/>
                            <a:gd name="T28" fmla="*/ 565 w 878"/>
                            <a:gd name="T29" fmla="*/ 842 h 863"/>
                            <a:gd name="T30" fmla="*/ 592 w 878"/>
                            <a:gd name="T31" fmla="*/ 802 h 863"/>
                            <a:gd name="T32" fmla="*/ 613 w 878"/>
                            <a:gd name="T33" fmla="*/ 777 h 863"/>
                            <a:gd name="T34" fmla="*/ 692 w 878"/>
                            <a:gd name="T35" fmla="*/ 759 h 863"/>
                            <a:gd name="T36" fmla="*/ 770 w 878"/>
                            <a:gd name="T37" fmla="*/ 746 h 863"/>
                            <a:gd name="T38" fmla="*/ 844 w 878"/>
                            <a:gd name="T39" fmla="*/ 674 h 863"/>
                            <a:gd name="T40" fmla="*/ 813 w 878"/>
                            <a:gd name="T41" fmla="*/ 609 h 863"/>
                            <a:gd name="T42" fmla="*/ 826 w 878"/>
                            <a:gd name="T43" fmla="*/ 568 h 863"/>
                            <a:gd name="T44" fmla="*/ 877 w 878"/>
                            <a:gd name="T45" fmla="*/ 541 h 863"/>
                            <a:gd name="T46" fmla="*/ 842 w 878"/>
                            <a:gd name="T47" fmla="*/ 488 h 863"/>
                            <a:gd name="T48" fmla="*/ 769 w 878"/>
                            <a:gd name="T49" fmla="*/ 422 h 863"/>
                            <a:gd name="T50" fmla="*/ 746 w 878"/>
                            <a:gd name="T51" fmla="*/ 353 h 863"/>
                            <a:gd name="T52" fmla="*/ 722 w 878"/>
                            <a:gd name="T53" fmla="*/ 293 h 863"/>
                            <a:gd name="T54" fmla="*/ 678 w 878"/>
                            <a:gd name="T55" fmla="*/ 325 h 863"/>
                            <a:gd name="T56" fmla="*/ 652 w 878"/>
                            <a:gd name="T57" fmla="*/ 330 h 863"/>
                            <a:gd name="T58" fmla="*/ 597 w 878"/>
                            <a:gd name="T59" fmla="*/ 309 h 863"/>
                            <a:gd name="T60" fmla="*/ 590 w 878"/>
                            <a:gd name="T61" fmla="*/ 282 h 863"/>
                            <a:gd name="T62" fmla="*/ 598 w 878"/>
                            <a:gd name="T63" fmla="*/ 222 h 863"/>
                            <a:gd name="T64" fmla="*/ 584 w 878"/>
                            <a:gd name="T65" fmla="*/ 205 h 863"/>
                            <a:gd name="T66" fmla="*/ 594 w 878"/>
                            <a:gd name="T67" fmla="*/ 165 h 863"/>
                            <a:gd name="T68" fmla="*/ 637 w 878"/>
                            <a:gd name="T69" fmla="*/ 122 h 863"/>
                            <a:gd name="T70" fmla="*/ 666 w 878"/>
                            <a:gd name="T71" fmla="*/ 78 h 863"/>
                            <a:gd name="T72" fmla="*/ 649 w 878"/>
                            <a:gd name="T73" fmla="*/ 53 h 863"/>
                            <a:gd name="T74" fmla="*/ 557 w 878"/>
                            <a:gd name="T75" fmla="*/ 30 h 863"/>
                            <a:gd name="T76" fmla="*/ 480 w 878"/>
                            <a:gd name="T77" fmla="*/ 9 h 863"/>
                            <a:gd name="T78" fmla="*/ 430 w 878"/>
                            <a:gd name="T79" fmla="*/ 10 h 863"/>
                            <a:gd name="T80" fmla="*/ 399 w 878"/>
                            <a:gd name="T81" fmla="*/ 37 h 863"/>
                            <a:gd name="T82" fmla="*/ 400 w 878"/>
                            <a:gd name="T83" fmla="*/ 70 h 863"/>
                            <a:gd name="T84" fmla="*/ 422 w 878"/>
                            <a:gd name="T85" fmla="*/ 113 h 863"/>
                            <a:gd name="T86" fmla="*/ 417 w 878"/>
                            <a:gd name="T87" fmla="*/ 164 h 863"/>
                            <a:gd name="T88" fmla="*/ 367 w 878"/>
                            <a:gd name="T89" fmla="*/ 188 h 863"/>
                            <a:gd name="T90" fmla="*/ 243 w 878"/>
                            <a:gd name="T91" fmla="*/ 209 h 863"/>
                            <a:gd name="T92" fmla="*/ 168 w 878"/>
                            <a:gd name="T93" fmla="*/ 249 h 863"/>
                            <a:gd name="T94" fmla="*/ 17 w 878"/>
                            <a:gd name="T95" fmla="*/ 328 h 863"/>
                            <a:gd name="T96" fmla="*/ 0 w 878"/>
                            <a:gd name="T97" fmla="*/ 349 h 863"/>
                            <a:gd name="T98" fmla="*/ 23 w 878"/>
                            <a:gd name="T99" fmla="*/ 378 h 863"/>
                            <a:gd name="T100" fmla="*/ 69 w 878"/>
                            <a:gd name="T101" fmla="*/ 409 h 863"/>
                            <a:gd name="T102" fmla="*/ 68 w 878"/>
                            <a:gd name="T103" fmla="*/ 444 h 863"/>
                            <a:gd name="T104" fmla="*/ 45 w 878"/>
                            <a:gd name="T105" fmla="*/ 461 h 863"/>
                            <a:gd name="T106" fmla="*/ 9 w 878"/>
                            <a:gd name="T107" fmla="*/ 482 h 863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878"/>
                            <a:gd name="T163" fmla="*/ 0 h 863"/>
                            <a:gd name="T164" fmla="*/ 878 w 878"/>
                            <a:gd name="T165" fmla="*/ 863 h 863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878" h="863">
                              <a:moveTo>
                                <a:pt x="12" y="482"/>
                              </a:moveTo>
                              <a:lnTo>
                                <a:pt x="5" y="494"/>
                              </a:lnTo>
                              <a:lnTo>
                                <a:pt x="0" y="506"/>
                              </a:lnTo>
                              <a:lnTo>
                                <a:pt x="0" y="518"/>
                              </a:lnTo>
                              <a:lnTo>
                                <a:pt x="3" y="528"/>
                              </a:lnTo>
                              <a:lnTo>
                                <a:pt x="5" y="537"/>
                              </a:lnTo>
                              <a:lnTo>
                                <a:pt x="9" y="545"/>
                              </a:lnTo>
                              <a:lnTo>
                                <a:pt x="15" y="553"/>
                              </a:lnTo>
                              <a:lnTo>
                                <a:pt x="21" y="558"/>
                              </a:lnTo>
                              <a:lnTo>
                                <a:pt x="28" y="565"/>
                              </a:lnTo>
                              <a:lnTo>
                                <a:pt x="35" y="569"/>
                              </a:lnTo>
                              <a:lnTo>
                                <a:pt x="68" y="584"/>
                              </a:lnTo>
                              <a:lnTo>
                                <a:pt x="103" y="595"/>
                              </a:lnTo>
                              <a:lnTo>
                                <a:pt x="107" y="599"/>
                              </a:lnTo>
                              <a:lnTo>
                                <a:pt x="111" y="603"/>
                              </a:lnTo>
                              <a:lnTo>
                                <a:pt x="115" y="607"/>
                              </a:lnTo>
                              <a:lnTo>
                                <a:pt x="116" y="613"/>
                              </a:lnTo>
                              <a:lnTo>
                                <a:pt x="119" y="623"/>
                              </a:lnTo>
                              <a:lnTo>
                                <a:pt x="120" y="634"/>
                              </a:lnTo>
                              <a:lnTo>
                                <a:pt x="116" y="657"/>
                              </a:lnTo>
                              <a:lnTo>
                                <a:pt x="115" y="681"/>
                              </a:lnTo>
                              <a:lnTo>
                                <a:pt x="116" y="690"/>
                              </a:lnTo>
                              <a:lnTo>
                                <a:pt x="119" y="698"/>
                              </a:lnTo>
                              <a:lnTo>
                                <a:pt x="124" y="706"/>
                              </a:lnTo>
                              <a:lnTo>
                                <a:pt x="129" y="713"/>
                              </a:lnTo>
                              <a:lnTo>
                                <a:pt x="136" y="718"/>
                              </a:lnTo>
                              <a:lnTo>
                                <a:pt x="144" y="723"/>
                              </a:lnTo>
                              <a:lnTo>
                                <a:pt x="152" y="727"/>
                              </a:lnTo>
                              <a:lnTo>
                                <a:pt x="161" y="731"/>
                              </a:lnTo>
                              <a:lnTo>
                                <a:pt x="181" y="735"/>
                              </a:lnTo>
                              <a:lnTo>
                                <a:pt x="201" y="739"/>
                              </a:lnTo>
                              <a:lnTo>
                                <a:pt x="221" y="741"/>
                              </a:lnTo>
                              <a:lnTo>
                                <a:pt x="240" y="741"/>
                              </a:lnTo>
                              <a:lnTo>
                                <a:pt x="241" y="751"/>
                              </a:lnTo>
                              <a:lnTo>
                                <a:pt x="244" y="759"/>
                              </a:lnTo>
                              <a:lnTo>
                                <a:pt x="248" y="767"/>
                              </a:lnTo>
                              <a:lnTo>
                                <a:pt x="252" y="773"/>
                              </a:lnTo>
                              <a:lnTo>
                                <a:pt x="259" y="777"/>
                              </a:lnTo>
                              <a:lnTo>
                                <a:pt x="267" y="781"/>
                              </a:lnTo>
                              <a:lnTo>
                                <a:pt x="275" y="782"/>
                              </a:lnTo>
                              <a:lnTo>
                                <a:pt x="283" y="783"/>
                              </a:lnTo>
                              <a:lnTo>
                                <a:pt x="292" y="782"/>
                              </a:lnTo>
                              <a:lnTo>
                                <a:pt x="301" y="779"/>
                              </a:lnTo>
                              <a:lnTo>
                                <a:pt x="308" y="777"/>
                              </a:lnTo>
                              <a:lnTo>
                                <a:pt x="315" y="773"/>
                              </a:lnTo>
                              <a:lnTo>
                                <a:pt x="327" y="762"/>
                              </a:lnTo>
                              <a:lnTo>
                                <a:pt x="337" y="749"/>
                              </a:lnTo>
                              <a:lnTo>
                                <a:pt x="349" y="735"/>
                              </a:lnTo>
                              <a:lnTo>
                                <a:pt x="361" y="725"/>
                              </a:lnTo>
                              <a:lnTo>
                                <a:pt x="369" y="719"/>
                              </a:lnTo>
                              <a:lnTo>
                                <a:pt x="377" y="715"/>
                              </a:lnTo>
                              <a:lnTo>
                                <a:pt x="387" y="713"/>
                              </a:lnTo>
                              <a:lnTo>
                                <a:pt x="397" y="710"/>
                              </a:lnTo>
                              <a:lnTo>
                                <a:pt x="397" y="731"/>
                              </a:lnTo>
                              <a:lnTo>
                                <a:pt x="397" y="749"/>
                              </a:lnTo>
                              <a:lnTo>
                                <a:pt x="397" y="766"/>
                              </a:lnTo>
                              <a:lnTo>
                                <a:pt x="397" y="783"/>
                              </a:lnTo>
                              <a:lnTo>
                                <a:pt x="397" y="789"/>
                              </a:lnTo>
                              <a:lnTo>
                                <a:pt x="399" y="795"/>
                              </a:lnTo>
                              <a:lnTo>
                                <a:pt x="400" y="801"/>
                              </a:lnTo>
                              <a:lnTo>
                                <a:pt x="403" y="806"/>
                              </a:lnTo>
                              <a:lnTo>
                                <a:pt x="409" y="815"/>
                              </a:lnTo>
                              <a:lnTo>
                                <a:pt x="417" y="825"/>
                              </a:lnTo>
                              <a:lnTo>
                                <a:pt x="425" y="833"/>
                              </a:lnTo>
                              <a:lnTo>
                                <a:pt x="433" y="841"/>
                              </a:lnTo>
                              <a:lnTo>
                                <a:pt x="440" y="850"/>
                              </a:lnTo>
                              <a:lnTo>
                                <a:pt x="445" y="861"/>
                              </a:lnTo>
                              <a:lnTo>
                                <a:pt x="461" y="863"/>
                              </a:lnTo>
                              <a:lnTo>
                                <a:pt x="498" y="863"/>
                              </a:lnTo>
                              <a:lnTo>
                                <a:pt x="510" y="862"/>
                              </a:lnTo>
                              <a:lnTo>
                                <a:pt x="521" y="861"/>
                              </a:lnTo>
                              <a:lnTo>
                                <a:pt x="533" y="857"/>
                              </a:lnTo>
                              <a:lnTo>
                                <a:pt x="544" y="854"/>
                              </a:lnTo>
                              <a:lnTo>
                                <a:pt x="556" y="849"/>
                              </a:lnTo>
                              <a:lnTo>
                                <a:pt x="565" y="842"/>
                              </a:lnTo>
                              <a:lnTo>
                                <a:pt x="576" y="834"/>
                              </a:lnTo>
                              <a:lnTo>
                                <a:pt x="584" y="825"/>
                              </a:lnTo>
                              <a:lnTo>
                                <a:pt x="585" y="817"/>
                              </a:lnTo>
                              <a:lnTo>
                                <a:pt x="588" y="809"/>
                              </a:lnTo>
                              <a:lnTo>
                                <a:pt x="592" y="802"/>
                              </a:lnTo>
                              <a:lnTo>
                                <a:pt x="594" y="795"/>
                              </a:lnTo>
                              <a:lnTo>
                                <a:pt x="598" y="790"/>
                              </a:lnTo>
                              <a:lnTo>
                                <a:pt x="602" y="785"/>
                              </a:lnTo>
                              <a:lnTo>
                                <a:pt x="608" y="781"/>
                              </a:lnTo>
                              <a:lnTo>
                                <a:pt x="613" y="777"/>
                              </a:lnTo>
                              <a:lnTo>
                                <a:pt x="624" y="770"/>
                              </a:lnTo>
                              <a:lnTo>
                                <a:pt x="637" y="766"/>
                              </a:lnTo>
                              <a:lnTo>
                                <a:pt x="649" y="763"/>
                              </a:lnTo>
                              <a:lnTo>
                                <a:pt x="664" y="761"/>
                              </a:lnTo>
                              <a:lnTo>
                                <a:pt x="692" y="759"/>
                              </a:lnTo>
                              <a:lnTo>
                                <a:pt x="721" y="758"/>
                              </a:lnTo>
                              <a:lnTo>
                                <a:pt x="734" y="757"/>
                              </a:lnTo>
                              <a:lnTo>
                                <a:pt x="748" y="754"/>
                              </a:lnTo>
                              <a:lnTo>
                                <a:pt x="760" y="751"/>
                              </a:lnTo>
                              <a:lnTo>
                                <a:pt x="770" y="746"/>
                              </a:lnTo>
                              <a:lnTo>
                                <a:pt x="793" y="733"/>
                              </a:lnTo>
                              <a:lnTo>
                                <a:pt x="814" y="717"/>
                              </a:lnTo>
                              <a:lnTo>
                                <a:pt x="836" y="701"/>
                              </a:lnTo>
                              <a:lnTo>
                                <a:pt x="854" y="686"/>
                              </a:lnTo>
                              <a:lnTo>
                                <a:pt x="844" y="674"/>
                              </a:lnTo>
                              <a:lnTo>
                                <a:pt x="829" y="657"/>
                              </a:lnTo>
                              <a:lnTo>
                                <a:pt x="822" y="646"/>
                              </a:lnTo>
                              <a:lnTo>
                                <a:pt x="817" y="634"/>
                              </a:lnTo>
                              <a:lnTo>
                                <a:pt x="814" y="621"/>
                              </a:lnTo>
                              <a:lnTo>
                                <a:pt x="813" y="609"/>
                              </a:lnTo>
                              <a:lnTo>
                                <a:pt x="813" y="599"/>
                              </a:lnTo>
                              <a:lnTo>
                                <a:pt x="814" y="590"/>
                              </a:lnTo>
                              <a:lnTo>
                                <a:pt x="817" y="582"/>
                              </a:lnTo>
                              <a:lnTo>
                                <a:pt x="821" y="574"/>
                              </a:lnTo>
                              <a:lnTo>
                                <a:pt x="826" y="568"/>
                              </a:lnTo>
                              <a:lnTo>
                                <a:pt x="833" y="562"/>
                              </a:lnTo>
                              <a:lnTo>
                                <a:pt x="840" y="557"/>
                              </a:lnTo>
                              <a:lnTo>
                                <a:pt x="849" y="554"/>
                              </a:lnTo>
                              <a:lnTo>
                                <a:pt x="878" y="554"/>
                              </a:lnTo>
                              <a:lnTo>
                                <a:pt x="877" y="541"/>
                              </a:lnTo>
                              <a:lnTo>
                                <a:pt x="874" y="529"/>
                              </a:lnTo>
                              <a:lnTo>
                                <a:pt x="868" y="518"/>
                              </a:lnTo>
                              <a:lnTo>
                                <a:pt x="861" y="508"/>
                              </a:lnTo>
                              <a:lnTo>
                                <a:pt x="852" y="497"/>
                              </a:lnTo>
                              <a:lnTo>
                                <a:pt x="842" y="488"/>
                              </a:lnTo>
                              <a:lnTo>
                                <a:pt x="832" y="478"/>
                              </a:lnTo>
                              <a:lnTo>
                                <a:pt x="820" y="470"/>
                              </a:lnTo>
                              <a:lnTo>
                                <a:pt x="797" y="452"/>
                              </a:lnTo>
                              <a:lnTo>
                                <a:pt x="777" y="432"/>
                              </a:lnTo>
                              <a:lnTo>
                                <a:pt x="769" y="422"/>
                              </a:lnTo>
                              <a:lnTo>
                                <a:pt x="761" y="410"/>
                              </a:lnTo>
                              <a:lnTo>
                                <a:pt x="756" y="398"/>
                              </a:lnTo>
                              <a:lnTo>
                                <a:pt x="752" y="385"/>
                              </a:lnTo>
                              <a:lnTo>
                                <a:pt x="750" y="368"/>
                              </a:lnTo>
                              <a:lnTo>
                                <a:pt x="746" y="353"/>
                              </a:lnTo>
                              <a:lnTo>
                                <a:pt x="742" y="338"/>
                              </a:lnTo>
                              <a:lnTo>
                                <a:pt x="738" y="325"/>
                              </a:lnTo>
                              <a:lnTo>
                                <a:pt x="734" y="313"/>
                              </a:lnTo>
                              <a:lnTo>
                                <a:pt x="729" y="302"/>
                              </a:lnTo>
                              <a:lnTo>
                                <a:pt x="722" y="293"/>
                              </a:lnTo>
                              <a:lnTo>
                                <a:pt x="716" y="284"/>
                              </a:lnTo>
                              <a:lnTo>
                                <a:pt x="706" y="296"/>
                              </a:lnTo>
                              <a:lnTo>
                                <a:pt x="693" y="312"/>
                              </a:lnTo>
                              <a:lnTo>
                                <a:pt x="686" y="320"/>
                              </a:lnTo>
                              <a:lnTo>
                                <a:pt x="678" y="325"/>
                              </a:lnTo>
                              <a:lnTo>
                                <a:pt x="674" y="328"/>
                              </a:lnTo>
                              <a:lnTo>
                                <a:pt x="670" y="330"/>
                              </a:lnTo>
                              <a:lnTo>
                                <a:pt x="666" y="330"/>
                              </a:lnTo>
                              <a:lnTo>
                                <a:pt x="662" y="332"/>
                              </a:lnTo>
                              <a:lnTo>
                                <a:pt x="652" y="330"/>
                              </a:lnTo>
                              <a:lnTo>
                                <a:pt x="641" y="328"/>
                              </a:lnTo>
                              <a:lnTo>
                                <a:pt x="629" y="325"/>
                              </a:lnTo>
                              <a:lnTo>
                                <a:pt x="617" y="320"/>
                              </a:lnTo>
                              <a:lnTo>
                                <a:pt x="606" y="314"/>
                              </a:lnTo>
                              <a:lnTo>
                                <a:pt x="597" y="309"/>
                              </a:lnTo>
                              <a:lnTo>
                                <a:pt x="594" y="305"/>
                              </a:lnTo>
                              <a:lnTo>
                                <a:pt x="592" y="302"/>
                              </a:lnTo>
                              <a:lnTo>
                                <a:pt x="590" y="298"/>
                              </a:lnTo>
                              <a:lnTo>
                                <a:pt x="590" y="296"/>
                              </a:lnTo>
                              <a:lnTo>
                                <a:pt x="590" y="282"/>
                              </a:lnTo>
                              <a:lnTo>
                                <a:pt x="593" y="272"/>
                              </a:lnTo>
                              <a:lnTo>
                                <a:pt x="597" y="260"/>
                              </a:lnTo>
                              <a:lnTo>
                                <a:pt x="602" y="246"/>
                              </a:lnTo>
                              <a:lnTo>
                                <a:pt x="602" y="222"/>
                              </a:lnTo>
                              <a:lnTo>
                                <a:pt x="598" y="222"/>
                              </a:lnTo>
                              <a:lnTo>
                                <a:pt x="593" y="218"/>
                              </a:lnTo>
                              <a:lnTo>
                                <a:pt x="589" y="216"/>
                              </a:lnTo>
                              <a:lnTo>
                                <a:pt x="586" y="213"/>
                              </a:lnTo>
                              <a:lnTo>
                                <a:pt x="585" y="209"/>
                              </a:lnTo>
                              <a:lnTo>
                                <a:pt x="584" y="205"/>
                              </a:lnTo>
                              <a:lnTo>
                                <a:pt x="584" y="196"/>
                              </a:lnTo>
                              <a:lnTo>
                                <a:pt x="585" y="188"/>
                              </a:lnTo>
                              <a:lnTo>
                                <a:pt x="588" y="180"/>
                              </a:lnTo>
                              <a:lnTo>
                                <a:pt x="590" y="172"/>
                              </a:lnTo>
                              <a:lnTo>
                                <a:pt x="594" y="165"/>
                              </a:lnTo>
                              <a:lnTo>
                                <a:pt x="600" y="157"/>
                              </a:lnTo>
                              <a:lnTo>
                                <a:pt x="604" y="150"/>
                              </a:lnTo>
                              <a:lnTo>
                                <a:pt x="610" y="145"/>
                              </a:lnTo>
                              <a:lnTo>
                                <a:pt x="622" y="133"/>
                              </a:lnTo>
                              <a:lnTo>
                                <a:pt x="637" y="122"/>
                              </a:lnTo>
                              <a:lnTo>
                                <a:pt x="652" y="112"/>
                              </a:lnTo>
                              <a:lnTo>
                                <a:pt x="668" y="102"/>
                              </a:lnTo>
                              <a:lnTo>
                                <a:pt x="669" y="94"/>
                              </a:lnTo>
                              <a:lnTo>
                                <a:pt x="668" y="86"/>
                              </a:lnTo>
                              <a:lnTo>
                                <a:pt x="666" y="78"/>
                              </a:lnTo>
                              <a:lnTo>
                                <a:pt x="665" y="73"/>
                              </a:lnTo>
                              <a:lnTo>
                                <a:pt x="662" y="66"/>
                              </a:lnTo>
                              <a:lnTo>
                                <a:pt x="658" y="62"/>
                              </a:lnTo>
                              <a:lnTo>
                                <a:pt x="654" y="57"/>
                              </a:lnTo>
                              <a:lnTo>
                                <a:pt x="649" y="53"/>
                              </a:lnTo>
                              <a:lnTo>
                                <a:pt x="637" y="46"/>
                              </a:lnTo>
                              <a:lnTo>
                                <a:pt x="624" y="42"/>
                              </a:lnTo>
                              <a:lnTo>
                                <a:pt x="608" y="38"/>
                              </a:lnTo>
                              <a:lnTo>
                                <a:pt x="592" y="36"/>
                              </a:lnTo>
                              <a:lnTo>
                                <a:pt x="557" y="30"/>
                              </a:lnTo>
                              <a:lnTo>
                                <a:pt x="522" y="25"/>
                              </a:lnTo>
                              <a:lnTo>
                                <a:pt x="506" y="21"/>
                              </a:lnTo>
                              <a:lnTo>
                                <a:pt x="492" y="16"/>
                              </a:lnTo>
                              <a:lnTo>
                                <a:pt x="485" y="13"/>
                              </a:lnTo>
                              <a:lnTo>
                                <a:pt x="480" y="9"/>
                              </a:lnTo>
                              <a:lnTo>
                                <a:pt x="474" y="5"/>
                              </a:lnTo>
                              <a:lnTo>
                                <a:pt x="469" y="0"/>
                              </a:lnTo>
                              <a:lnTo>
                                <a:pt x="456" y="3"/>
                              </a:lnTo>
                              <a:lnTo>
                                <a:pt x="442" y="6"/>
                              </a:lnTo>
                              <a:lnTo>
                                <a:pt x="430" y="10"/>
                              </a:lnTo>
                              <a:lnTo>
                                <a:pt x="420" y="14"/>
                              </a:lnTo>
                              <a:lnTo>
                                <a:pt x="410" y="21"/>
                              </a:lnTo>
                              <a:lnTo>
                                <a:pt x="404" y="29"/>
                              </a:lnTo>
                              <a:lnTo>
                                <a:pt x="401" y="33"/>
                              </a:lnTo>
                              <a:lnTo>
                                <a:pt x="399" y="37"/>
                              </a:lnTo>
                              <a:lnTo>
                                <a:pt x="397" y="42"/>
                              </a:lnTo>
                              <a:lnTo>
                                <a:pt x="397" y="48"/>
                              </a:lnTo>
                              <a:lnTo>
                                <a:pt x="397" y="57"/>
                              </a:lnTo>
                              <a:lnTo>
                                <a:pt x="399" y="64"/>
                              </a:lnTo>
                              <a:lnTo>
                                <a:pt x="400" y="70"/>
                              </a:lnTo>
                              <a:lnTo>
                                <a:pt x="401" y="77"/>
                              </a:lnTo>
                              <a:lnTo>
                                <a:pt x="407" y="86"/>
                              </a:lnTo>
                              <a:lnTo>
                                <a:pt x="412" y="96"/>
                              </a:lnTo>
                              <a:lnTo>
                                <a:pt x="417" y="104"/>
                              </a:lnTo>
                              <a:lnTo>
                                <a:pt x="422" y="113"/>
                              </a:lnTo>
                              <a:lnTo>
                                <a:pt x="426" y="125"/>
                              </a:lnTo>
                              <a:lnTo>
                                <a:pt x="428" y="138"/>
                              </a:lnTo>
                              <a:lnTo>
                                <a:pt x="426" y="148"/>
                              </a:lnTo>
                              <a:lnTo>
                                <a:pt x="422" y="157"/>
                              </a:lnTo>
                              <a:lnTo>
                                <a:pt x="417" y="164"/>
                              </a:lnTo>
                              <a:lnTo>
                                <a:pt x="409" y="170"/>
                              </a:lnTo>
                              <a:lnTo>
                                <a:pt x="400" y="176"/>
                              </a:lnTo>
                              <a:lnTo>
                                <a:pt x="391" y="180"/>
                              </a:lnTo>
                              <a:lnTo>
                                <a:pt x="379" y="184"/>
                              </a:lnTo>
                              <a:lnTo>
                                <a:pt x="367" y="188"/>
                              </a:lnTo>
                              <a:lnTo>
                                <a:pt x="313" y="197"/>
                              </a:lnTo>
                              <a:lnTo>
                                <a:pt x="265" y="205"/>
                              </a:lnTo>
                              <a:lnTo>
                                <a:pt x="256" y="205"/>
                              </a:lnTo>
                              <a:lnTo>
                                <a:pt x="249" y="206"/>
                              </a:lnTo>
                              <a:lnTo>
                                <a:pt x="243" y="209"/>
                              </a:lnTo>
                              <a:lnTo>
                                <a:pt x="237" y="212"/>
                              </a:lnTo>
                              <a:lnTo>
                                <a:pt x="225" y="220"/>
                              </a:lnTo>
                              <a:lnTo>
                                <a:pt x="211" y="229"/>
                              </a:lnTo>
                              <a:lnTo>
                                <a:pt x="195" y="236"/>
                              </a:lnTo>
                              <a:lnTo>
                                <a:pt x="168" y="249"/>
                              </a:lnTo>
                              <a:lnTo>
                                <a:pt x="133" y="264"/>
                              </a:lnTo>
                              <a:lnTo>
                                <a:pt x="96" y="282"/>
                              </a:lnTo>
                              <a:lnTo>
                                <a:pt x="60" y="301"/>
                              </a:lnTo>
                              <a:lnTo>
                                <a:pt x="29" y="320"/>
                              </a:lnTo>
                              <a:lnTo>
                                <a:pt x="17" y="328"/>
                              </a:lnTo>
                              <a:lnTo>
                                <a:pt x="8" y="336"/>
                              </a:lnTo>
                              <a:lnTo>
                                <a:pt x="4" y="340"/>
                              </a:lnTo>
                              <a:lnTo>
                                <a:pt x="1" y="344"/>
                              </a:lnTo>
                              <a:lnTo>
                                <a:pt x="0" y="346"/>
                              </a:lnTo>
                              <a:lnTo>
                                <a:pt x="0" y="349"/>
                              </a:lnTo>
                              <a:lnTo>
                                <a:pt x="0" y="356"/>
                              </a:lnTo>
                              <a:lnTo>
                                <a:pt x="3" y="361"/>
                              </a:lnTo>
                              <a:lnTo>
                                <a:pt x="7" y="366"/>
                              </a:lnTo>
                              <a:lnTo>
                                <a:pt x="11" y="370"/>
                              </a:lnTo>
                              <a:lnTo>
                                <a:pt x="23" y="378"/>
                              </a:lnTo>
                              <a:lnTo>
                                <a:pt x="36" y="385"/>
                              </a:lnTo>
                              <a:lnTo>
                                <a:pt x="49" y="393"/>
                              </a:lnTo>
                              <a:lnTo>
                                <a:pt x="60" y="400"/>
                              </a:lnTo>
                              <a:lnTo>
                                <a:pt x="65" y="405"/>
                              </a:lnTo>
                              <a:lnTo>
                                <a:pt x="69" y="409"/>
                              </a:lnTo>
                              <a:lnTo>
                                <a:pt x="71" y="416"/>
                              </a:lnTo>
                              <a:lnTo>
                                <a:pt x="72" y="421"/>
                              </a:lnTo>
                              <a:lnTo>
                                <a:pt x="72" y="430"/>
                              </a:lnTo>
                              <a:lnTo>
                                <a:pt x="69" y="437"/>
                              </a:lnTo>
                              <a:lnTo>
                                <a:pt x="68" y="444"/>
                              </a:lnTo>
                              <a:lnTo>
                                <a:pt x="64" y="448"/>
                              </a:lnTo>
                              <a:lnTo>
                                <a:pt x="60" y="452"/>
                              </a:lnTo>
                              <a:lnTo>
                                <a:pt x="56" y="456"/>
                              </a:lnTo>
                              <a:lnTo>
                                <a:pt x="51" y="458"/>
                              </a:lnTo>
                              <a:lnTo>
                                <a:pt x="45" y="461"/>
                              </a:lnTo>
                              <a:lnTo>
                                <a:pt x="35" y="466"/>
                              </a:lnTo>
                              <a:lnTo>
                                <a:pt x="24" y="472"/>
                              </a:lnTo>
                              <a:lnTo>
                                <a:pt x="19" y="474"/>
                              </a:lnTo>
                              <a:lnTo>
                                <a:pt x="13" y="478"/>
                              </a:lnTo>
                              <a:lnTo>
                                <a:pt x="9" y="482"/>
                              </a:lnTo>
                              <a:lnTo>
                                <a:pt x="5" y="488"/>
                              </a:lnTo>
                              <a:lnTo>
                                <a:pt x="12" y="48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1" name="Freeform 9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208588" y="4889500"/>
                          <a:ext cx="1154112" cy="1057275"/>
                        </a:xfrm>
                        <a:custGeom>
                          <a:avLst/>
                          <a:gdLst>
                            <a:gd name="T0" fmla="*/ 1542 w 2377"/>
                            <a:gd name="T1" fmla="*/ 1965 h 2180"/>
                            <a:gd name="T2" fmla="*/ 1480 w 2377"/>
                            <a:gd name="T3" fmla="*/ 1897 h 2180"/>
                            <a:gd name="T4" fmla="*/ 1516 w 2377"/>
                            <a:gd name="T5" fmla="*/ 1777 h 2180"/>
                            <a:gd name="T6" fmla="*/ 1491 w 2377"/>
                            <a:gd name="T7" fmla="*/ 1702 h 2180"/>
                            <a:gd name="T8" fmla="*/ 1612 w 2377"/>
                            <a:gd name="T9" fmla="*/ 1678 h 2180"/>
                            <a:gd name="T10" fmla="*/ 1703 w 2377"/>
                            <a:gd name="T11" fmla="*/ 1608 h 2180"/>
                            <a:gd name="T12" fmla="*/ 1814 w 2377"/>
                            <a:gd name="T13" fmla="*/ 1576 h 2180"/>
                            <a:gd name="T14" fmla="*/ 1898 w 2377"/>
                            <a:gd name="T15" fmla="*/ 1450 h 2180"/>
                            <a:gd name="T16" fmla="*/ 1968 w 2377"/>
                            <a:gd name="T17" fmla="*/ 1340 h 2180"/>
                            <a:gd name="T18" fmla="*/ 2107 w 2377"/>
                            <a:gd name="T19" fmla="*/ 1235 h 2180"/>
                            <a:gd name="T20" fmla="*/ 2184 w 2377"/>
                            <a:gd name="T21" fmla="*/ 1138 h 2180"/>
                            <a:gd name="T22" fmla="*/ 2131 w 2377"/>
                            <a:gd name="T23" fmla="*/ 1033 h 2180"/>
                            <a:gd name="T24" fmla="*/ 2085 w 2377"/>
                            <a:gd name="T25" fmla="*/ 934 h 2180"/>
                            <a:gd name="T26" fmla="*/ 2176 w 2377"/>
                            <a:gd name="T27" fmla="*/ 819 h 2180"/>
                            <a:gd name="T28" fmla="*/ 2293 w 2377"/>
                            <a:gd name="T29" fmla="*/ 633 h 2180"/>
                            <a:gd name="T30" fmla="*/ 2377 w 2377"/>
                            <a:gd name="T31" fmla="*/ 530 h 2180"/>
                            <a:gd name="T32" fmla="*/ 2305 w 2377"/>
                            <a:gd name="T33" fmla="*/ 446 h 2180"/>
                            <a:gd name="T34" fmla="*/ 2185 w 2377"/>
                            <a:gd name="T35" fmla="*/ 417 h 2180"/>
                            <a:gd name="T36" fmla="*/ 2064 w 2377"/>
                            <a:gd name="T37" fmla="*/ 181 h 2180"/>
                            <a:gd name="T38" fmla="*/ 2039 w 2377"/>
                            <a:gd name="T39" fmla="*/ 92 h 2180"/>
                            <a:gd name="T40" fmla="*/ 2055 w 2377"/>
                            <a:gd name="T41" fmla="*/ 1 h 2180"/>
                            <a:gd name="T42" fmla="*/ 1963 w 2377"/>
                            <a:gd name="T43" fmla="*/ 88 h 2180"/>
                            <a:gd name="T44" fmla="*/ 1866 w 2377"/>
                            <a:gd name="T45" fmla="*/ 224 h 2180"/>
                            <a:gd name="T46" fmla="*/ 1810 w 2377"/>
                            <a:gd name="T47" fmla="*/ 269 h 2180"/>
                            <a:gd name="T48" fmla="*/ 1731 w 2377"/>
                            <a:gd name="T49" fmla="*/ 269 h 2180"/>
                            <a:gd name="T50" fmla="*/ 1667 w 2377"/>
                            <a:gd name="T51" fmla="*/ 236 h 2180"/>
                            <a:gd name="T52" fmla="*/ 1564 w 2377"/>
                            <a:gd name="T53" fmla="*/ 260 h 2180"/>
                            <a:gd name="T54" fmla="*/ 1491 w 2377"/>
                            <a:gd name="T55" fmla="*/ 242 h 2180"/>
                            <a:gd name="T56" fmla="*/ 1396 w 2377"/>
                            <a:gd name="T57" fmla="*/ 320 h 2180"/>
                            <a:gd name="T58" fmla="*/ 1319 w 2377"/>
                            <a:gd name="T59" fmla="*/ 345 h 2180"/>
                            <a:gd name="T60" fmla="*/ 1290 w 2377"/>
                            <a:gd name="T61" fmla="*/ 416 h 2180"/>
                            <a:gd name="T62" fmla="*/ 1190 w 2377"/>
                            <a:gd name="T63" fmla="*/ 477 h 2180"/>
                            <a:gd name="T64" fmla="*/ 1227 w 2377"/>
                            <a:gd name="T65" fmla="*/ 560 h 2180"/>
                            <a:gd name="T66" fmla="*/ 1234 w 2377"/>
                            <a:gd name="T67" fmla="*/ 711 h 2180"/>
                            <a:gd name="T68" fmla="*/ 1289 w 2377"/>
                            <a:gd name="T69" fmla="*/ 819 h 2180"/>
                            <a:gd name="T70" fmla="*/ 1335 w 2377"/>
                            <a:gd name="T71" fmla="*/ 954 h 2180"/>
                            <a:gd name="T72" fmla="*/ 1306 w 2377"/>
                            <a:gd name="T73" fmla="*/ 1290 h 2180"/>
                            <a:gd name="T74" fmla="*/ 1174 w 2377"/>
                            <a:gd name="T75" fmla="*/ 1470 h 2180"/>
                            <a:gd name="T76" fmla="*/ 1059 w 2377"/>
                            <a:gd name="T77" fmla="*/ 1604 h 2180"/>
                            <a:gd name="T78" fmla="*/ 1017 w 2377"/>
                            <a:gd name="T79" fmla="*/ 1726 h 2180"/>
                            <a:gd name="T80" fmla="*/ 903 w 2377"/>
                            <a:gd name="T81" fmla="*/ 1808 h 2180"/>
                            <a:gd name="T82" fmla="*/ 863 w 2377"/>
                            <a:gd name="T83" fmla="*/ 1907 h 2180"/>
                            <a:gd name="T84" fmla="*/ 819 w 2377"/>
                            <a:gd name="T85" fmla="*/ 1949 h 2180"/>
                            <a:gd name="T86" fmla="*/ 806 w 2377"/>
                            <a:gd name="T87" fmla="*/ 1904 h 2180"/>
                            <a:gd name="T88" fmla="*/ 715 w 2377"/>
                            <a:gd name="T89" fmla="*/ 1872 h 2180"/>
                            <a:gd name="T90" fmla="*/ 653 w 2377"/>
                            <a:gd name="T91" fmla="*/ 1781 h 2180"/>
                            <a:gd name="T92" fmla="*/ 543 w 2377"/>
                            <a:gd name="T93" fmla="*/ 1716 h 2180"/>
                            <a:gd name="T94" fmla="*/ 440 w 2377"/>
                            <a:gd name="T95" fmla="*/ 1684 h 2180"/>
                            <a:gd name="T96" fmla="*/ 266 w 2377"/>
                            <a:gd name="T97" fmla="*/ 1611 h 2180"/>
                            <a:gd name="T98" fmla="*/ 222 w 2377"/>
                            <a:gd name="T99" fmla="*/ 1534 h 2180"/>
                            <a:gd name="T100" fmla="*/ 172 w 2377"/>
                            <a:gd name="T101" fmla="*/ 1496 h 2180"/>
                            <a:gd name="T102" fmla="*/ 68 w 2377"/>
                            <a:gd name="T103" fmla="*/ 1628 h 2180"/>
                            <a:gd name="T104" fmla="*/ 13 w 2377"/>
                            <a:gd name="T105" fmla="*/ 1658 h 2180"/>
                            <a:gd name="T106" fmla="*/ 5 w 2377"/>
                            <a:gd name="T107" fmla="*/ 1724 h 2180"/>
                            <a:gd name="T108" fmla="*/ 25 w 2377"/>
                            <a:gd name="T109" fmla="*/ 1804 h 2180"/>
                            <a:gd name="T110" fmla="*/ 547 w 2377"/>
                            <a:gd name="T111" fmla="*/ 1945 h 2180"/>
                            <a:gd name="T112" fmla="*/ 637 w 2377"/>
                            <a:gd name="T113" fmla="*/ 2075 h 2180"/>
                            <a:gd name="T114" fmla="*/ 722 w 2377"/>
                            <a:gd name="T115" fmla="*/ 2172 h 2180"/>
                            <a:gd name="T116" fmla="*/ 873 w 2377"/>
                            <a:gd name="T117" fmla="*/ 2167 h 2180"/>
                            <a:gd name="T118" fmla="*/ 1074 w 2377"/>
                            <a:gd name="T119" fmla="*/ 2059 h 2180"/>
                            <a:gd name="T120" fmla="*/ 1249 w 2377"/>
                            <a:gd name="T121" fmla="*/ 2039 h 2180"/>
                            <a:gd name="T122" fmla="*/ 1420 w 2377"/>
                            <a:gd name="T123" fmla="*/ 2091 h 2180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2377"/>
                            <a:gd name="T187" fmla="*/ 0 h 2180"/>
                            <a:gd name="T188" fmla="*/ 2377 w 2377"/>
                            <a:gd name="T189" fmla="*/ 2180 h 2180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2377" h="2180">
                              <a:moveTo>
                                <a:pt x="1456" y="2079"/>
                              </a:moveTo>
                              <a:lnTo>
                                <a:pt x="1456" y="2084"/>
                              </a:lnTo>
                              <a:lnTo>
                                <a:pt x="1459" y="2071"/>
                              </a:lnTo>
                              <a:lnTo>
                                <a:pt x="1464" y="2059"/>
                              </a:lnTo>
                              <a:lnTo>
                                <a:pt x="1470" y="2048"/>
                              </a:lnTo>
                              <a:lnTo>
                                <a:pt x="1476" y="2037"/>
                              </a:lnTo>
                              <a:lnTo>
                                <a:pt x="1492" y="2019"/>
                              </a:lnTo>
                              <a:lnTo>
                                <a:pt x="1510" y="2000"/>
                              </a:lnTo>
                              <a:lnTo>
                                <a:pt x="1527" y="1983"/>
                              </a:lnTo>
                              <a:lnTo>
                                <a:pt x="1542" y="1965"/>
                              </a:lnTo>
                              <a:lnTo>
                                <a:pt x="1548" y="1955"/>
                              </a:lnTo>
                              <a:lnTo>
                                <a:pt x="1554" y="1944"/>
                              </a:lnTo>
                              <a:lnTo>
                                <a:pt x="1556" y="1933"/>
                              </a:lnTo>
                              <a:lnTo>
                                <a:pt x="1559" y="1921"/>
                              </a:lnTo>
                              <a:lnTo>
                                <a:pt x="1538" y="1917"/>
                              </a:lnTo>
                              <a:lnTo>
                                <a:pt x="1507" y="1911"/>
                              </a:lnTo>
                              <a:lnTo>
                                <a:pt x="1499" y="1908"/>
                              </a:lnTo>
                              <a:lnTo>
                                <a:pt x="1492" y="1905"/>
                              </a:lnTo>
                              <a:lnTo>
                                <a:pt x="1486" y="1901"/>
                              </a:lnTo>
                              <a:lnTo>
                                <a:pt x="1480" y="1897"/>
                              </a:lnTo>
                              <a:lnTo>
                                <a:pt x="1475" y="1893"/>
                              </a:lnTo>
                              <a:lnTo>
                                <a:pt x="1471" y="1887"/>
                              </a:lnTo>
                              <a:lnTo>
                                <a:pt x="1470" y="1881"/>
                              </a:lnTo>
                              <a:lnTo>
                                <a:pt x="1468" y="1873"/>
                              </a:lnTo>
                              <a:lnTo>
                                <a:pt x="1470" y="1859"/>
                              </a:lnTo>
                              <a:lnTo>
                                <a:pt x="1474" y="1845"/>
                              </a:lnTo>
                              <a:lnTo>
                                <a:pt x="1479" y="1832"/>
                              </a:lnTo>
                              <a:lnTo>
                                <a:pt x="1486" y="1820"/>
                              </a:lnTo>
                              <a:lnTo>
                                <a:pt x="1502" y="1799"/>
                              </a:lnTo>
                              <a:lnTo>
                                <a:pt x="1516" y="1777"/>
                              </a:lnTo>
                              <a:lnTo>
                                <a:pt x="1506" y="1768"/>
                              </a:lnTo>
                              <a:lnTo>
                                <a:pt x="1494" y="1756"/>
                              </a:lnTo>
                              <a:lnTo>
                                <a:pt x="1488" y="1750"/>
                              </a:lnTo>
                              <a:lnTo>
                                <a:pt x="1484" y="1743"/>
                              </a:lnTo>
                              <a:lnTo>
                                <a:pt x="1482" y="1734"/>
                              </a:lnTo>
                              <a:lnTo>
                                <a:pt x="1480" y="1723"/>
                              </a:lnTo>
                              <a:lnTo>
                                <a:pt x="1482" y="1716"/>
                              </a:lnTo>
                              <a:lnTo>
                                <a:pt x="1483" y="1711"/>
                              </a:lnTo>
                              <a:lnTo>
                                <a:pt x="1487" y="1706"/>
                              </a:lnTo>
                              <a:lnTo>
                                <a:pt x="1491" y="1702"/>
                              </a:lnTo>
                              <a:lnTo>
                                <a:pt x="1498" y="1698"/>
                              </a:lnTo>
                              <a:lnTo>
                                <a:pt x="1504" y="1694"/>
                              </a:lnTo>
                              <a:lnTo>
                                <a:pt x="1511" y="1691"/>
                              </a:lnTo>
                              <a:lnTo>
                                <a:pt x="1520" y="1688"/>
                              </a:lnTo>
                              <a:lnTo>
                                <a:pt x="1538" y="1684"/>
                              </a:lnTo>
                              <a:lnTo>
                                <a:pt x="1556" y="1683"/>
                              </a:lnTo>
                              <a:lnTo>
                                <a:pt x="1576" y="1682"/>
                              </a:lnTo>
                              <a:lnTo>
                                <a:pt x="1595" y="1680"/>
                              </a:lnTo>
                              <a:lnTo>
                                <a:pt x="1604" y="1680"/>
                              </a:lnTo>
                              <a:lnTo>
                                <a:pt x="1612" y="1678"/>
                              </a:lnTo>
                              <a:lnTo>
                                <a:pt x="1620" y="1674"/>
                              </a:lnTo>
                              <a:lnTo>
                                <a:pt x="1627" y="1670"/>
                              </a:lnTo>
                              <a:lnTo>
                                <a:pt x="1638" y="1658"/>
                              </a:lnTo>
                              <a:lnTo>
                                <a:pt x="1647" y="1644"/>
                              </a:lnTo>
                              <a:lnTo>
                                <a:pt x="1656" y="1631"/>
                              </a:lnTo>
                              <a:lnTo>
                                <a:pt x="1668" y="1620"/>
                              </a:lnTo>
                              <a:lnTo>
                                <a:pt x="1676" y="1615"/>
                              </a:lnTo>
                              <a:lnTo>
                                <a:pt x="1684" y="1612"/>
                              </a:lnTo>
                              <a:lnTo>
                                <a:pt x="1692" y="1610"/>
                              </a:lnTo>
                              <a:lnTo>
                                <a:pt x="1703" y="1608"/>
                              </a:lnTo>
                              <a:lnTo>
                                <a:pt x="1731" y="1610"/>
                              </a:lnTo>
                              <a:lnTo>
                                <a:pt x="1759" y="1608"/>
                              </a:lnTo>
                              <a:lnTo>
                                <a:pt x="1772" y="1607"/>
                              </a:lnTo>
                              <a:lnTo>
                                <a:pt x="1784" y="1603"/>
                              </a:lnTo>
                              <a:lnTo>
                                <a:pt x="1791" y="1602"/>
                              </a:lnTo>
                              <a:lnTo>
                                <a:pt x="1796" y="1598"/>
                              </a:lnTo>
                              <a:lnTo>
                                <a:pt x="1802" y="1595"/>
                              </a:lnTo>
                              <a:lnTo>
                                <a:pt x="1806" y="1591"/>
                              </a:lnTo>
                              <a:lnTo>
                                <a:pt x="1811" y="1583"/>
                              </a:lnTo>
                              <a:lnTo>
                                <a:pt x="1814" y="1576"/>
                              </a:lnTo>
                              <a:lnTo>
                                <a:pt x="1815" y="1568"/>
                              </a:lnTo>
                              <a:lnTo>
                                <a:pt x="1815" y="1559"/>
                              </a:lnTo>
                              <a:lnTo>
                                <a:pt x="1815" y="1551"/>
                              </a:lnTo>
                              <a:lnTo>
                                <a:pt x="1816" y="1542"/>
                              </a:lnTo>
                              <a:lnTo>
                                <a:pt x="1819" y="1534"/>
                              </a:lnTo>
                              <a:lnTo>
                                <a:pt x="1824" y="1524"/>
                              </a:lnTo>
                              <a:lnTo>
                                <a:pt x="1846" y="1503"/>
                              </a:lnTo>
                              <a:lnTo>
                                <a:pt x="1864" y="1486"/>
                              </a:lnTo>
                              <a:lnTo>
                                <a:pt x="1882" y="1467"/>
                              </a:lnTo>
                              <a:lnTo>
                                <a:pt x="1898" y="1450"/>
                              </a:lnTo>
                              <a:lnTo>
                                <a:pt x="1904" y="1440"/>
                              </a:lnTo>
                              <a:lnTo>
                                <a:pt x="1911" y="1430"/>
                              </a:lnTo>
                              <a:lnTo>
                                <a:pt x="1918" y="1419"/>
                              </a:lnTo>
                              <a:lnTo>
                                <a:pt x="1924" y="1407"/>
                              </a:lnTo>
                              <a:lnTo>
                                <a:pt x="1930" y="1394"/>
                              </a:lnTo>
                              <a:lnTo>
                                <a:pt x="1935" y="1378"/>
                              </a:lnTo>
                              <a:lnTo>
                                <a:pt x="1940" y="1362"/>
                              </a:lnTo>
                              <a:lnTo>
                                <a:pt x="1944" y="1343"/>
                              </a:lnTo>
                              <a:lnTo>
                                <a:pt x="1956" y="1343"/>
                              </a:lnTo>
                              <a:lnTo>
                                <a:pt x="1968" y="1340"/>
                              </a:lnTo>
                              <a:lnTo>
                                <a:pt x="1980" y="1338"/>
                              </a:lnTo>
                              <a:lnTo>
                                <a:pt x="1992" y="1332"/>
                              </a:lnTo>
                              <a:lnTo>
                                <a:pt x="2004" y="1327"/>
                              </a:lnTo>
                              <a:lnTo>
                                <a:pt x="2015" y="1320"/>
                              </a:lnTo>
                              <a:lnTo>
                                <a:pt x="2027" y="1314"/>
                              </a:lnTo>
                              <a:lnTo>
                                <a:pt x="2038" y="1306"/>
                              </a:lnTo>
                              <a:lnTo>
                                <a:pt x="2057" y="1288"/>
                              </a:lnTo>
                              <a:lnTo>
                                <a:pt x="2076" y="1270"/>
                              </a:lnTo>
                              <a:lnTo>
                                <a:pt x="2092" y="1252"/>
                              </a:lnTo>
                              <a:lnTo>
                                <a:pt x="2107" y="1235"/>
                              </a:lnTo>
                              <a:lnTo>
                                <a:pt x="2123" y="1222"/>
                              </a:lnTo>
                              <a:lnTo>
                                <a:pt x="2137" y="1211"/>
                              </a:lnTo>
                              <a:lnTo>
                                <a:pt x="2151" y="1199"/>
                              </a:lnTo>
                              <a:lnTo>
                                <a:pt x="2161" y="1186"/>
                              </a:lnTo>
                              <a:lnTo>
                                <a:pt x="2167" y="1179"/>
                              </a:lnTo>
                              <a:lnTo>
                                <a:pt x="2172" y="1173"/>
                              </a:lnTo>
                              <a:lnTo>
                                <a:pt x="2176" y="1165"/>
                              </a:lnTo>
                              <a:lnTo>
                                <a:pt x="2179" y="1157"/>
                              </a:lnTo>
                              <a:lnTo>
                                <a:pt x="2181" y="1147"/>
                              </a:lnTo>
                              <a:lnTo>
                                <a:pt x="2184" y="1138"/>
                              </a:lnTo>
                              <a:lnTo>
                                <a:pt x="2184" y="1127"/>
                              </a:lnTo>
                              <a:lnTo>
                                <a:pt x="2185" y="1115"/>
                              </a:lnTo>
                              <a:lnTo>
                                <a:pt x="2184" y="1101"/>
                              </a:lnTo>
                              <a:lnTo>
                                <a:pt x="2180" y="1087"/>
                              </a:lnTo>
                              <a:lnTo>
                                <a:pt x="2175" y="1075"/>
                              </a:lnTo>
                              <a:lnTo>
                                <a:pt x="2168" y="1065"/>
                              </a:lnTo>
                              <a:lnTo>
                                <a:pt x="2160" y="1055"/>
                              </a:lnTo>
                              <a:lnTo>
                                <a:pt x="2151" y="1047"/>
                              </a:lnTo>
                              <a:lnTo>
                                <a:pt x="2141" y="1039"/>
                              </a:lnTo>
                              <a:lnTo>
                                <a:pt x="2131" y="1033"/>
                              </a:lnTo>
                              <a:lnTo>
                                <a:pt x="2111" y="1018"/>
                              </a:lnTo>
                              <a:lnTo>
                                <a:pt x="2093" y="1002"/>
                              </a:lnTo>
                              <a:lnTo>
                                <a:pt x="2087" y="993"/>
                              </a:lnTo>
                              <a:lnTo>
                                <a:pt x="2081" y="982"/>
                              </a:lnTo>
                              <a:lnTo>
                                <a:pt x="2077" y="971"/>
                              </a:lnTo>
                              <a:lnTo>
                                <a:pt x="2076" y="958"/>
                              </a:lnTo>
                              <a:lnTo>
                                <a:pt x="2077" y="951"/>
                              </a:lnTo>
                              <a:lnTo>
                                <a:pt x="2079" y="945"/>
                              </a:lnTo>
                              <a:lnTo>
                                <a:pt x="2081" y="938"/>
                              </a:lnTo>
                              <a:lnTo>
                                <a:pt x="2085" y="934"/>
                              </a:lnTo>
                              <a:lnTo>
                                <a:pt x="2095" y="925"/>
                              </a:lnTo>
                              <a:lnTo>
                                <a:pt x="2105" y="918"/>
                              </a:lnTo>
                              <a:lnTo>
                                <a:pt x="2119" y="911"/>
                              </a:lnTo>
                              <a:lnTo>
                                <a:pt x="2129" y="905"/>
                              </a:lnTo>
                              <a:lnTo>
                                <a:pt x="2136" y="901"/>
                              </a:lnTo>
                              <a:lnTo>
                                <a:pt x="2140" y="897"/>
                              </a:lnTo>
                              <a:lnTo>
                                <a:pt x="2145" y="891"/>
                              </a:lnTo>
                              <a:lnTo>
                                <a:pt x="2149" y="886"/>
                              </a:lnTo>
                              <a:lnTo>
                                <a:pt x="2163" y="854"/>
                              </a:lnTo>
                              <a:lnTo>
                                <a:pt x="2176" y="819"/>
                              </a:lnTo>
                              <a:lnTo>
                                <a:pt x="2192" y="783"/>
                              </a:lnTo>
                              <a:lnTo>
                                <a:pt x="2208" y="746"/>
                              </a:lnTo>
                              <a:lnTo>
                                <a:pt x="2216" y="729"/>
                              </a:lnTo>
                              <a:lnTo>
                                <a:pt x="2225" y="711"/>
                              </a:lnTo>
                              <a:lnTo>
                                <a:pt x="2235" y="694"/>
                              </a:lnTo>
                              <a:lnTo>
                                <a:pt x="2245" y="679"/>
                              </a:lnTo>
                              <a:lnTo>
                                <a:pt x="2256" y="665"/>
                              </a:lnTo>
                              <a:lnTo>
                                <a:pt x="2268" y="653"/>
                              </a:lnTo>
                              <a:lnTo>
                                <a:pt x="2280" y="642"/>
                              </a:lnTo>
                              <a:lnTo>
                                <a:pt x="2293" y="633"/>
                              </a:lnTo>
                              <a:lnTo>
                                <a:pt x="2321" y="617"/>
                              </a:lnTo>
                              <a:lnTo>
                                <a:pt x="2349" y="600"/>
                              </a:lnTo>
                              <a:lnTo>
                                <a:pt x="2355" y="594"/>
                              </a:lnTo>
                              <a:lnTo>
                                <a:pt x="2360" y="589"/>
                              </a:lnTo>
                              <a:lnTo>
                                <a:pt x="2365" y="582"/>
                              </a:lnTo>
                              <a:lnTo>
                                <a:pt x="2369" y="574"/>
                              </a:lnTo>
                              <a:lnTo>
                                <a:pt x="2373" y="565"/>
                              </a:lnTo>
                              <a:lnTo>
                                <a:pt x="2376" y="556"/>
                              </a:lnTo>
                              <a:lnTo>
                                <a:pt x="2377" y="544"/>
                              </a:lnTo>
                              <a:lnTo>
                                <a:pt x="2377" y="530"/>
                              </a:lnTo>
                              <a:lnTo>
                                <a:pt x="2377" y="522"/>
                              </a:lnTo>
                              <a:lnTo>
                                <a:pt x="2376" y="514"/>
                              </a:lnTo>
                              <a:lnTo>
                                <a:pt x="2375" y="508"/>
                              </a:lnTo>
                              <a:lnTo>
                                <a:pt x="2372" y="501"/>
                              </a:lnTo>
                              <a:lnTo>
                                <a:pt x="2368" y="494"/>
                              </a:lnTo>
                              <a:lnTo>
                                <a:pt x="2364" y="489"/>
                              </a:lnTo>
                              <a:lnTo>
                                <a:pt x="2360" y="485"/>
                              </a:lnTo>
                              <a:lnTo>
                                <a:pt x="2355" y="480"/>
                              </a:lnTo>
                              <a:lnTo>
                                <a:pt x="2332" y="464"/>
                              </a:lnTo>
                              <a:lnTo>
                                <a:pt x="2305" y="446"/>
                              </a:lnTo>
                              <a:lnTo>
                                <a:pt x="2297" y="441"/>
                              </a:lnTo>
                              <a:lnTo>
                                <a:pt x="2291" y="436"/>
                              </a:lnTo>
                              <a:lnTo>
                                <a:pt x="2284" y="432"/>
                              </a:lnTo>
                              <a:lnTo>
                                <a:pt x="2276" y="429"/>
                              </a:lnTo>
                              <a:lnTo>
                                <a:pt x="2263" y="426"/>
                              </a:lnTo>
                              <a:lnTo>
                                <a:pt x="2249" y="425"/>
                              </a:lnTo>
                              <a:lnTo>
                                <a:pt x="2236" y="425"/>
                              </a:lnTo>
                              <a:lnTo>
                                <a:pt x="2221" y="424"/>
                              </a:lnTo>
                              <a:lnTo>
                                <a:pt x="2204" y="421"/>
                              </a:lnTo>
                              <a:lnTo>
                                <a:pt x="2185" y="417"/>
                              </a:lnTo>
                              <a:lnTo>
                                <a:pt x="2179" y="402"/>
                              </a:lnTo>
                              <a:lnTo>
                                <a:pt x="2163" y="369"/>
                              </a:lnTo>
                              <a:lnTo>
                                <a:pt x="2147" y="333"/>
                              </a:lnTo>
                              <a:lnTo>
                                <a:pt x="2137" y="308"/>
                              </a:lnTo>
                              <a:lnTo>
                                <a:pt x="2129" y="290"/>
                              </a:lnTo>
                              <a:lnTo>
                                <a:pt x="2123" y="274"/>
                              </a:lnTo>
                              <a:lnTo>
                                <a:pt x="2113" y="260"/>
                              </a:lnTo>
                              <a:lnTo>
                                <a:pt x="2105" y="245"/>
                              </a:lnTo>
                              <a:lnTo>
                                <a:pt x="2085" y="214"/>
                              </a:lnTo>
                              <a:lnTo>
                                <a:pt x="2064" y="181"/>
                              </a:lnTo>
                              <a:lnTo>
                                <a:pt x="2057" y="173"/>
                              </a:lnTo>
                              <a:lnTo>
                                <a:pt x="2047" y="164"/>
                              </a:lnTo>
                              <a:lnTo>
                                <a:pt x="2043" y="158"/>
                              </a:lnTo>
                              <a:lnTo>
                                <a:pt x="2039" y="152"/>
                              </a:lnTo>
                              <a:lnTo>
                                <a:pt x="2036" y="144"/>
                              </a:lnTo>
                              <a:lnTo>
                                <a:pt x="2035" y="133"/>
                              </a:lnTo>
                              <a:lnTo>
                                <a:pt x="2035" y="124"/>
                              </a:lnTo>
                              <a:lnTo>
                                <a:pt x="2035" y="113"/>
                              </a:lnTo>
                              <a:lnTo>
                                <a:pt x="2036" y="102"/>
                              </a:lnTo>
                              <a:lnTo>
                                <a:pt x="2039" y="92"/>
                              </a:lnTo>
                              <a:lnTo>
                                <a:pt x="2042" y="82"/>
                              </a:lnTo>
                              <a:lnTo>
                                <a:pt x="2047" y="74"/>
                              </a:lnTo>
                              <a:lnTo>
                                <a:pt x="2051" y="72"/>
                              </a:lnTo>
                              <a:lnTo>
                                <a:pt x="2055" y="69"/>
                              </a:lnTo>
                              <a:lnTo>
                                <a:pt x="2059" y="68"/>
                              </a:lnTo>
                              <a:lnTo>
                                <a:pt x="2064" y="68"/>
                              </a:lnTo>
                              <a:lnTo>
                                <a:pt x="2076" y="30"/>
                              </a:lnTo>
                              <a:lnTo>
                                <a:pt x="2076" y="1"/>
                              </a:lnTo>
                              <a:lnTo>
                                <a:pt x="2065" y="0"/>
                              </a:lnTo>
                              <a:lnTo>
                                <a:pt x="2055" y="1"/>
                              </a:lnTo>
                              <a:lnTo>
                                <a:pt x="2044" y="3"/>
                              </a:lnTo>
                              <a:lnTo>
                                <a:pt x="2036" y="5"/>
                              </a:lnTo>
                              <a:lnTo>
                                <a:pt x="2027" y="9"/>
                              </a:lnTo>
                              <a:lnTo>
                                <a:pt x="2019" y="13"/>
                              </a:lnTo>
                              <a:lnTo>
                                <a:pt x="2012" y="19"/>
                              </a:lnTo>
                              <a:lnTo>
                                <a:pt x="2006" y="24"/>
                              </a:lnTo>
                              <a:lnTo>
                                <a:pt x="1992" y="37"/>
                              </a:lnTo>
                              <a:lnTo>
                                <a:pt x="1982" y="53"/>
                              </a:lnTo>
                              <a:lnTo>
                                <a:pt x="1972" y="70"/>
                              </a:lnTo>
                              <a:lnTo>
                                <a:pt x="1963" y="88"/>
                              </a:lnTo>
                              <a:lnTo>
                                <a:pt x="1946" y="126"/>
                              </a:lnTo>
                              <a:lnTo>
                                <a:pt x="1927" y="162"/>
                              </a:lnTo>
                              <a:lnTo>
                                <a:pt x="1916" y="178"/>
                              </a:lnTo>
                              <a:lnTo>
                                <a:pt x="1903" y="192"/>
                              </a:lnTo>
                              <a:lnTo>
                                <a:pt x="1896" y="198"/>
                              </a:lnTo>
                              <a:lnTo>
                                <a:pt x="1888" y="204"/>
                              </a:lnTo>
                              <a:lnTo>
                                <a:pt x="1880" y="208"/>
                              </a:lnTo>
                              <a:lnTo>
                                <a:pt x="1872" y="212"/>
                              </a:lnTo>
                              <a:lnTo>
                                <a:pt x="1868" y="216"/>
                              </a:lnTo>
                              <a:lnTo>
                                <a:pt x="1866" y="224"/>
                              </a:lnTo>
                              <a:lnTo>
                                <a:pt x="1863" y="233"/>
                              </a:lnTo>
                              <a:lnTo>
                                <a:pt x="1859" y="244"/>
                              </a:lnTo>
                              <a:lnTo>
                                <a:pt x="1855" y="254"/>
                              </a:lnTo>
                              <a:lnTo>
                                <a:pt x="1847" y="264"/>
                              </a:lnTo>
                              <a:lnTo>
                                <a:pt x="1843" y="266"/>
                              </a:lnTo>
                              <a:lnTo>
                                <a:pt x="1838" y="269"/>
                              </a:lnTo>
                              <a:lnTo>
                                <a:pt x="1831" y="272"/>
                              </a:lnTo>
                              <a:lnTo>
                                <a:pt x="1824" y="272"/>
                              </a:lnTo>
                              <a:lnTo>
                                <a:pt x="1816" y="272"/>
                              </a:lnTo>
                              <a:lnTo>
                                <a:pt x="1810" y="269"/>
                              </a:lnTo>
                              <a:lnTo>
                                <a:pt x="1802" y="266"/>
                              </a:lnTo>
                              <a:lnTo>
                                <a:pt x="1795" y="262"/>
                              </a:lnTo>
                              <a:lnTo>
                                <a:pt x="1783" y="257"/>
                              </a:lnTo>
                              <a:lnTo>
                                <a:pt x="1776" y="254"/>
                              </a:lnTo>
                              <a:lnTo>
                                <a:pt x="1767" y="254"/>
                              </a:lnTo>
                              <a:lnTo>
                                <a:pt x="1759" y="257"/>
                              </a:lnTo>
                              <a:lnTo>
                                <a:pt x="1752" y="260"/>
                              </a:lnTo>
                              <a:lnTo>
                                <a:pt x="1746" y="262"/>
                              </a:lnTo>
                              <a:lnTo>
                                <a:pt x="1739" y="266"/>
                              </a:lnTo>
                              <a:lnTo>
                                <a:pt x="1731" y="269"/>
                              </a:lnTo>
                              <a:lnTo>
                                <a:pt x="1724" y="272"/>
                              </a:lnTo>
                              <a:lnTo>
                                <a:pt x="1715" y="272"/>
                              </a:lnTo>
                              <a:lnTo>
                                <a:pt x="1708" y="272"/>
                              </a:lnTo>
                              <a:lnTo>
                                <a:pt x="1702" y="270"/>
                              </a:lnTo>
                              <a:lnTo>
                                <a:pt x="1696" y="269"/>
                              </a:lnTo>
                              <a:lnTo>
                                <a:pt x="1691" y="266"/>
                              </a:lnTo>
                              <a:lnTo>
                                <a:pt x="1683" y="260"/>
                              </a:lnTo>
                              <a:lnTo>
                                <a:pt x="1676" y="252"/>
                              </a:lnTo>
                              <a:lnTo>
                                <a:pt x="1671" y="244"/>
                              </a:lnTo>
                              <a:lnTo>
                                <a:pt x="1667" y="236"/>
                              </a:lnTo>
                              <a:lnTo>
                                <a:pt x="1662" y="229"/>
                              </a:lnTo>
                              <a:lnTo>
                                <a:pt x="1655" y="224"/>
                              </a:lnTo>
                              <a:lnTo>
                                <a:pt x="1647" y="232"/>
                              </a:lnTo>
                              <a:lnTo>
                                <a:pt x="1639" y="240"/>
                              </a:lnTo>
                              <a:lnTo>
                                <a:pt x="1628" y="246"/>
                              </a:lnTo>
                              <a:lnTo>
                                <a:pt x="1616" y="250"/>
                              </a:lnTo>
                              <a:lnTo>
                                <a:pt x="1604" y="254"/>
                              </a:lnTo>
                              <a:lnTo>
                                <a:pt x="1592" y="257"/>
                              </a:lnTo>
                              <a:lnTo>
                                <a:pt x="1579" y="260"/>
                              </a:lnTo>
                              <a:lnTo>
                                <a:pt x="1564" y="260"/>
                              </a:lnTo>
                              <a:lnTo>
                                <a:pt x="1558" y="258"/>
                              </a:lnTo>
                              <a:lnTo>
                                <a:pt x="1548" y="254"/>
                              </a:lnTo>
                              <a:lnTo>
                                <a:pt x="1539" y="249"/>
                              </a:lnTo>
                              <a:lnTo>
                                <a:pt x="1530" y="242"/>
                              </a:lnTo>
                              <a:lnTo>
                                <a:pt x="1514" y="229"/>
                              </a:lnTo>
                              <a:lnTo>
                                <a:pt x="1504" y="224"/>
                              </a:lnTo>
                              <a:lnTo>
                                <a:pt x="1500" y="226"/>
                              </a:lnTo>
                              <a:lnTo>
                                <a:pt x="1496" y="230"/>
                              </a:lnTo>
                              <a:lnTo>
                                <a:pt x="1494" y="236"/>
                              </a:lnTo>
                              <a:lnTo>
                                <a:pt x="1491" y="242"/>
                              </a:lnTo>
                              <a:lnTo>
                                <a:pt x="1488" y="256"/>
                              </a:lnTo>
                              <a:lnTo>
                                <a:pt x="1486" y="272"/>
                              </a:lnTo>
                              <a:lnTo>
                                <a:pt x="1483" y="300"/>
                              </a:lnTo>
                              <a:lnTo>
                                <a:pt x="1480" y="314"/>
                              </a:lnTo>
                              <a:lnTo>
                                <a:pt x="1470" y="317"/>
                              </a:lnTo>
                              <a:lnTo>
                                <a:pt x="1460" y="320"/>
                              </a:lnTo>
                              <a:lnTo>
                                <a:pt x="1450" y="321"/>
                              </a:lnTo>
                              <a:lnTo>
                                <a:pt x="1439" y="321"/>
                              </a:lnTo>
                              <a:lnTo>
                                <a:pt x="1418" y="321"/>
                              </a:lnTo>
                              <a:lnTo>
                                <a:pt x="1396" y="320"/>
                              </a:lnTo>
                              <a:lnTo>
                                <a:pt x="1378" y="320"/>
                              </a:lnTo>
                              <a:lnTo>
                                <a:pt x="1362" y="320"/>
                              </a:lnTo>
                              <a:lnTo>
                                <a:pt x="1354" y="320"/>
                              </a:lnTo>
                              <a:lnTo>
                                <a:pt x="1347" y="321"/>
                              </a:lnTo>
                              <a:lnTo>
                                <a:pt x="1340" y="324"/>
                              </a:lnTo>
                              <a:lnTo>
                                <a:pt x="1336" y="326"/>
                              </a:lnTo>
                              <a:lnTo>
                                <a:pt x="1330" y="330"/>
                              </a:lnTo>
                              <a:lnTo>
                                <a:pt x="1326" y="336"/>
                              </a:lnTo>
                              <a:lnTo>
                                <a:pt x="1322" y="340"/>
                              </a:lnTo>
                              <a:lnTo>
                                <a:pt x="1319" y="345"/>
                              </a:lnTo>
                              <a:lnTo>
                                <a:pt x="1316" y="356"/>
                              </a:lnTo>
                              <a:lnTo>
                                <a:pt x="1316" y="365"/>
                              </a:lnTo>
                              <a:lnTo>
                                <a:pt x="1316" y="376"/>
                              </a:lnTo>
                              <a:lnTo>
                                <a:pt x="1315" y="385"/>
                              </a:lnTo>
                              <a:lnTo>
                                <a:pt x="1315" y="390"/>
                              </a:lnTo>
                              <a:lnTo>
                                <a:pt x="1312" y="396"/>
                              </a:lnTo>
                              <a:lnTo>
                                <a:pt x="1310" y="400"/>
                              </a:lnTo>
                              <a:lnTo>
                                <a:pt x="1306" y="405"/>
                              </a:lnTo>
                              <a:lnTo>
                                <a:pt x="1299" y="410"/>
                              </a:lnTo>
                              <a:lnTo>
                                <a:pt x="1290" y="416"/>
                              </a:lnTo>
                              <a:lnTo>
                                <a:pt x="1282" y="421"/>
                              </a:lnTo>
                              <a:lnTo>
                                <a:pt x="1273" y="425"/>
                              </a:lnTo>
                              <a:lnTo>
                                <a:pt x="1253" y="432"/>
                              </a:lnTo>
                              <a:lnTo>
                                <a:pt x="1233" y="440"/>
                              </a:lnTo>
                              <a:lnTo>
                                <a:pt x="1223" y="444"/>
                              </a:lnTo>
                              <a:lnTo>
                                <a:pt x="1214" y="448"/>
                              </a:lnTo>
                              <a:lnTo>
                                <a:pt x="1206" y="454"/>
                              </a:lnTo>
                              <a:lnTo>
                                <a:pt x="1199" y="461"/>
                              </a:lnTo>
                              <a:lnTo>
                                <a:pt x="1194" y="468"/>
                              </a:lnTo>
                              <a:lnTo>
                                <a:pt x="1190" y="477"/>
                              </a:lnTo>
                              <a:lnTo>
                                <a:pt x="1186" y="488"/>
                              </a:lnTo>
                              <a:lnTo>
                                <a:pt x="1186" y="501"/>
                              </a:lnTo>
                              <a:lnTo>
                                <a:pt x="1186" y="509"/>
                              </a:lnTo>
                              <a:lnTo>
                                <a:pt x="1189" y="518"/>
                              </a:lnTo>
                              <a:lnTo>
                                <a:pt x="1193" y="526"/>
                              </a:lnTo>
                              <a:lnTo>
                                <a:pt x="1198" y="534"/>
                              </a:lnTo>
                              <a:lnTo>
                                <a:pt x="1205" y="541"/>
                              </a:lnTo>
                              <a:lnTo>
                                <a:pt x="1211" y="548"/>
                              </a:lnTo>
                              <a:lnTo>
                                <a:pt x="1219" y="554"/>
                              </a:lnTo>
                              <a:lnTo>
                                <a:pt x="1227" y="560"/>
                              </a:lnTo>
                              <a:lnTo>
                                <a:pt x="1262" y="581"/>
                              </a:lnTo>
                              <a:lnTo>
                                <a:pt x="1289" y="597"/>
                              </a:lnTo>
                              <a:lnTo>
                                <a:pt x="1275" y="609"/>
                              </a:lnTo>
                              <a:lnTo>
                                <a:pt x="1265" y="619"/>
                              </a:lnTo>
                              <a:lnTo>
                                <a:pt x="1255" y="633"/>
                              </a:lnTo>
                              <a:lnTo>
                                <a:pt x="1247" y="645"/>
                              </a:lnTo>
                              <a:lnTo>
                                <a:pt x="1242" y="659"/>
                              </a:lnTo>
                              <a:lnTo>
                                <a:pt x="1237" y="675"/>
                              </a:lnTo>
                              <a:lnTo>
                                <a:pt x="1235" y="693"/>
                              </a:lnTo>
                              <a:lnTo>
                                <a:pt x="1234" y="711"/>
                              </a:lnTo>
                              <a:lnTo>
                                <a:pt x="1235" y="727"/>
                              </a:lnTo>
                              <a:lnTo>
                                <a:pt x="1238" y="745"/>
                              </a:lnTo>
                              <a:lnTo>
                                <a:pt x="1243" y="761"/>
                              </a:lnTo>
                              <a:lnTo>
                                <a:pt x="1250" y="777"/>
                              </a:lnTo>
                              <a:lnTo>
                                <a:pt x="1258" y="791"/>
                              </a:lnTo>
                              <a:lnTo>
                                <a:pt x="1267" y="803"/>
                              </a:lnTo>
                              <a:lnTo>
                                <a:pt x="1271" y="809"/>
                              </a:lnTo>
                              <a:lnTo>
                                <a:pt x="1277" y="814"/>
                              </a:lnTo>
                              <a:lnTo>
                                <a:pt x="1282" y="817"/>
                              </a:lnTo>
                              <a:lnTo>
                                <a:pt x="1289" y="819"/>
                              </a:lnTo>
                              <a:lnTo>
                                <a:pt x="1295" y="842"/>
                              </a:lnTo>
                              <a:lnTo>
                                <a:pt x="1300" y="865"/>
                              </a:lnTo>
                              <a:lnTo>
                                <a:pt x="1303" y="886"/>
                              </a:lnTo>
                              <a:lnTo>
                                <a:pt x="1307" y="906"/>
                              </a:lnTo>
                              <a:lnTo>
                                <a:pt x="1310" y="915"/>
                              </a:lnTo>
                              <a:lnTo>
                                <a:pt x="1312" y="923"/>
                              </a:lnTo>
                              <a:lnTo>
                                <a:pt x="1316" y="933"/>
                              </a:lnTo>
                              <a:lnTo>
                                <a:pt x="1322" y="941"/>
                              </a:lnTo>
                              <a:lnTo>
                                <a:pt x="1327" y="947"/>
                              </a:lnTo>
                              <a:lnTo>
                                <a:pt x="1335" y="954"/>
                              </a:lnTo>
                              <a:lnTo>
                                <a:pt x="1343" y="959"/>
                              </a:lnTo>
                              <a:lnTo>
                                <a:pt x="1354" y="965"/>
                              </a:lnTo>
                              <a:lnTo>
                                <a:pt x="1346" y="1009"/>
                              </a:lnTo>
                              <a:lnTo>
                                <a:pt x="1336" y="1061"/>
                              </a:lnTo>
                              <a:lnTo>
                                <a:pt x="1328" y="1114"/>
                              </a:lnTo>
                              <a:lnTo>
                                <a:pt x="1320" y="1166"/>
                              </a:lnTo>
                              <a:lnTo>
                                <a:pt x="1315" y="1212"/>
                              </a:lnTo>
                              <a:lnTo>
                                <a:pt x="1310" y="1251"/>
                              </a:lnTo>
                              <a:lnTo>
                                <a:pt x="1307" y="1278"/>
                              </a:lnTo>
                              <a:lnTo>
                                <a:pt x="1306" y="1290"/>
                              </a:lnTo>
                              <a:lnTo>
                                <a:pt x="1303" y="1296"/>
                              </a:lnTo>
                              <a:lnTo>
                                <a:pt x="1294" y="1314"/>
                              </a:lnTo>
                              <a:lnTo>
                                <a:pt x="1281" y="1336"/>
                              </a:lnTo>
                              <a:lnTo>
                                <a:pt x="1262" y="1364"/>
                              </a:lnTo>
                              <a:lnTo>
                                <a:pt x="1242" y="1394"/>
                              </a:lnTo>
                              <a:lnTo>
                                <a:pt x="1219" y="1422"/>
                              </a:lnTo>
                              <a:lnTo>
                                <a:pt x="1209" y="1436"/>
                              </a:lnTo>
                              <a:lnTo>
                                <a:pt x="1197" y="1448"/>
                              </a:lnTo>
                              <a:lnTo>
                                <a:pt x="1185" y="1460"/>
                              </a:lnTo>
                              <a:lnTo>
                                <a:pt x="1174" y="1470"/>
                              </a:lnTo>
                              <a:lnTo>
                                <a:pt x="1147" y="1491"/>
                              </a:lnTo>
                              <a:lnTo>
                                <a:pt x="1125" y="1512"/>
                              </a:lnTo>
                              <a:lnTo>
                                <a:pt x="1114" y="1523"/>
                              </a:lnTo>
                              <a:lnTo>
                                <a:pt x="1103" y="1534"/>
                              </a:lnTo>
                              <a:lnTo>
                                <a:pt x="1094" y="1546"/>
                              </a:lnTo>
                              <a:lnTo>
                                <a:pt x="1086" y="1556"/>
                              </a:lnTo>
                              <a:lnTo>
                                <a:pt x="1078" y="1568"/>
                              </a:lnTo>
                              <a:lnTo>
                                <a:pt x="1071" y="1580"/>
                              </a:lnTo>
                              <a:lnTo>
                                <a:pt x="1065" y="1592"/>
                              </a:lnTo>
                              <a:lnTo>
                                <a:pt x="1059" y="1604"/>
                              </a:lnTo>
                              <a:lnTo>
                                <a:pt x="1055" y="1618"/>
                              </a:lnTo>
                              <a:lnTo>
                                <a:pt x="1051" y="1630"/>
                              </a:lnTo>
                              <a:lnTo>
                                <a:pt x="1049" y="1643"/>
                              </a:lnTo>
                              <a:lnTo>
                                <a:pt x="1047" y="1656"/>
                              </a:lnTo>
                              <a:lnTo>
                                <a:pt x="1045" y="1668"/>
                              </a:lnTo>
                              <a:lnTo>
                                <a:pt x="1042" y="1679"/>
                              </a:lnTo>
                              <a:lnTo>
                                <a:pt x="1039" y="1688"/>
                              </a:lnTo>
                              <a:lnTo>
                                <a:pt x="1035" y="1698"/>
                              </a:lnTo>
                              <a:lnTo>
                                <a:pt x="1027" y="1714"/>
                              </a:lnTo>
                              <a:lnTo>
                                <a:pt x="1017" y="1726"/>
                              </a:lnTo>
                              <a:lnTo>
                                <a:pt x="1006" y="1738"/>
                              </a:lnTo>
                              <a:lnTo>
                                <a:pt x="994" y="1747"/>
                              </a:lnTo>
                              <a:lnTo>
                                <a:pt x="981" y="1754"/>
                              </a:lnTo>
                              <a:lnTo>
                                <a:pt x="969" y="1760"/>
                              </a:lnTo>
                              <a:lnTo>
                                <a:pt x="943" y="1772"/>
                              </a:lnTo>
                              <a:lnTo>
                                <a:pt x="922" y="1784"/>
                              </a:lnTo>
                              <a:lnTo>
                                <a:pt x="914" y="1791"/>
                              </a:lnTo>
                              <a:lnTo>
                                <a:pt x="909" y="1799"/>
                              </a:lnTo>
                              <a:lnTo>
                                <a:pt x="906" y="1803"/>
                              </a:lnTo>
                              <a:lnTo>
                                <a:pt x="903" y="1808"/>
                              </a:lnTo>
                              <a:lnTo>
                                <a:pt x="903" y="1813"/>
                              </a:lnTo>
                              <a:lnTo>
                                <a:pt x="902" y="1819"/>
                              </a:lnTo>
                              <a:lnTo>
                                <a:pt x="903" y="1828"/>
                              </a:lnTo>
                              <a:lnTo>
                                <a:pt x="905" y="1835"/>
                              </a:lnTo>
                              <a:lnTo>
                                <a:pt x="906" y="1843"/>
                              </a:lnTo>
                              <a:lnTo>
                                <a:pt x="909" y="1849"/>
                              </a:lnTo>
                              <a:lnTo>
                                <a:pt x="913" y="1863"/>
                              </a:lnTo>
                              <a:lnTo>
                                <a:pt x="914" y="1880"/>
                              </a:lnTo>
                              <a:lnTo>
                                <a:pt x="890" y="1895"/>
                              </a:lnTo>
                              <a:lnTo>
                                <a:pt x="863" y="1907"/>
                              </a:lnTo>
                              <a:lnTo>
                                <a:pt x="858" y="1911"/>
                              </a:lnTo>
                              <a:lnTo>
                                <a:pt x="851" y="1913"/>
                              </a:lnTo>
                              <a:lnTo>
                                <a:pt x="846" y="1919"/>
                              </a:lnTo>
                              <a:lnTo>
                                <a:pt x="842" y="1924"/>
                              </a:lnTo>
                              <a:lnTo>
                                <a:pt x="838" y="1929"/>
                              </a:lnTo>
                              <a:lnTo>
                                <a:pt x="834" y="1936"/>
                              </a:lnTo>
                              <a:lnTo>
                                <a:pt x="831" y="1943"/>
                              </a:lnTo>
                              <a:lnTo>
                                <a:pt x="830" y="1952"/>
                              </a:lnTo>
                              <a:lnTo>
                                <a:pt x="825" y="1951"/>
                              </a:lnTo>
                              <a:lnTo>
                                <a:pt x="819" y="1949"/>
                              </a:lnTo>
                              <a:lnTo>
                                <a:pt x="817" y="1947"/>
                              </a:lnTo>
                              <a:lnTo>
                                <a:pt x="814" y="1945"/>
                              </a:lnTo>
                              <a:lnTo>
                                <a:pt x="811" y="1940"/>
                              </a:lnTo>
                              <a:lnTo>
                                <a:pt x="811" y="1935"/>
                              </a:lnTo>
                              <a:lnTo>
                                <a:pt x="813" y="1928"/>
                              </a:lnTo>
                              <a:lnTo>
                                <a:pt x="813" y="1920"/>
                              </a:lnTo>
                              <a:lnTo>
                                <a:pt x="813" y="1916"/>
                              </a:lnTo>
                              <a:lnTo>
                                <a:pt x="811" y="1912"/>
                              </a:lnTo>
                              <a:lnTo>
                                <a:pt x="809" y="1908"/>
                              </a:lnTo>
                              <a:lnTo>
                                <a:pt x="806" y="1904"/>
                              </a:lnTo>
                              <a:lnTo>
                                <a:pt x="798" y="1888"/>
                              </a:lnTo>
                              <a:lnTo>
                                <a:pt x="790" y="1879"/>
                              </a:lnTo>
                              <a:lnTo>
                                <a:pt x="786" y="1875"/>
                              </a:lnTo>
                              <a:lnTo>
                                <a:pt x="782" y="1873"/>
                              </a:lnTo>
                              <a:lnTo>
                                <a:pt x="778" y="1871"/>
                              </a:lnTo>
                              <a:lnTo>
                                <a:pt x="774" y="1871"/>
                              </a:lnTo>
                              <a:lnTo>
                                <a:pt x="754" y="1871"/>
                              </a:lnTo>
                              <a:lnTo>
                                <a:pt x="727" y="1873"/>
                              </a:lnTo>
                              <a:lnTo>
                                <a:pt x="722" y="1873"/>
                              </a:lnTo>
                              <a:lnTo>
                                <a:pt x="715" y="1872"/>
                              </a:lnTo>
                              <a:lnTo>
                                <a:pt x="711" y="1869"/>
                              </a:lnTo>
                              <a:lnTo>
                                <a:pt x="707" y="1867"/>
                              </a:lnTo>
                              <a:lnTo>
                                <a:pt x="699" y="1860"/>
                              </a:lnTo>
                              <a:lnTo>
                                <a:pt x="695" y="1852"/>
                              </a:lnTo>
                              <a:lnTo>
                                <a:pt x="687" y="1832"/>
                              </a:lnTo>
                              <a:lnTo>
                                <a:pt x="679" y="1813"/>
                              </a:lnTo>
                              <a:lnTo>
                                <a:pt x="674" y="1804"/>
                              </a:lnTo>
                              <a:lnTo>
                                <a:pt x="667" y="1796"/>
                              </a:lnTo>
                              <a:lnTo>
                                <a:pt x="659" y="1788"/>
                              </a:lnTo>
                              <a:lnTo>
                                <a:pt x="653" y="1781"/>
                              </a:lnTo>
                              <a:lnTo>
                                <a:pt x="637" y="1771"/>
                              </a:lnTo>
                              <a:lnTo>
                                <a:pt x="619" y="1762"/>
                              </a:lnTo>
                              <a:lnTo>
                                <a:pt x="602" y="1752"/>
                              </a:lnTo>
                              <a:lnTo>
                                <a:pt x="586" y="1742"/>
                              </a:lnTo>
                              <a:lnTo>
                                <a:pt x="579" y="1736"/>
                              </a:lnTo>
                              <a:lnTo>
                                <a:pt x="571" y="1728"/>
                              </a:lnTo>
                              <a:lnTo>
                                <a:pt x="565" y="1720"/>
                              </a:lnTo>
                              <a:lnTo>
                                <a:pt x="559" y="1711"/>
                              </a:lnTo>
                              <a:lnTo>
                                <a:pt x="551" y="1715"/>
                              </a:lnTo>
                              <a:lnTo>
                                <a:pt x="543" y="1716"/>
                              </a:lnTo>
                              <a:lnTo>
                                <a:pt x="537" y="1716"/>
                              </a:lnTo>
                              <a:lnTo>
                                <a:pt x="530" y="1715"/>
                              </a:lnTo>
                              <a:lnTo>
                                <a:pt x="521" y="1712"/>
                              </a:lnTo>
                              <a:lnTo>
                                <a:pt x="512" y="1711"/>
                              </a:lnTo>
                              <a:lnTo>
                                <a:pt x="500" y="1711"/>
                              </a:lnTo>
                              <a:lnTo>
                                <a:pt x="489" y="1708"/>
                              </a:lnTo>
                              <a:lnTo>
                                <a:pt x="480" y="1707"/>
                              </a:lnTo>
                              <a:lnTo>
                                <a:pt x="470" y="1703"/>
                              </a:lnTo>
                              <a:lnTo>
                                <a:pt x="454" y="1695"/>
                              </a:lnTo>
                              <a:lnTo>
                                <a:pt x="440" y="1684"/>
                              </a:lnTo>
                              <a:lnTo>
                                <a:pt x="424" y="1672"/>
                              </a:lnTo>
                              <a:lnTo>
                                <a:pt x="408" y="1660"/>
                              </a:lnTo>
                              <a:lnTo>
                                <a:pt x="400" y="1655"/>
                              </a:lnTo>
                              <a:lnTo>
                                <a:pt x="389" y="1648"/>
                              </a:lnTo>
                              <a:lnTo>
                                <a:pt x="378" y="1643"/>
                              </a:lnTo>
                              <a:lnTo>
                                <a:pt x="366" y="1639"/>
                              </a:lnTo>
                              <a:lnTo>
                                <a:pt x="330" y="1628"/>
                              </a:lnTo>
                              <a:lnTo>
                                <a:pt x="297" y="1622"/>
                              </a:lnTo>
                              <a:lnTo>
                                <a:pt x="281" y="1616"/>
                              </a:lnTo>
                              <a:lnTo>
                                <a:pt x="266" y="1611"/>
                              </a:lnTo>
                              <a:lnTo>
                                <a:pt x="258" y="1607"/>
                              </a:lnTo>
                              <a:lnTo>
                                <a:pt x="253" y="1602"/>
                              </a:lnTo>
                              <a:lnTo>
                                <a:pt x="246" y="1596"/>
                              </a:lnTo>
                              <a:lnTo>
                                <a:pt x="240" y="1591"/>
                              </a:lnTo>
                              <a:lnTo>
                                <a:pt x="236" y="1586"/>
                              </a:lnTo>
                              <a:lnTo>
                                <a:pt x="233" y="1579"/>
                              </a:lnTo>
                              <a:lnTo>
                                <a:pt x="230" y="1572"/>
                              </a:lnTo>
                              <a:lnTo>
                                <a:pt x="229" y="1566"/>
                              </a:lnTo>
                              <a:lnTo>
                                <a:pt x="225" y="1550"/>
                              </a:lnTo>
                              <a:lnTo>
                                <a:pt x="222" y="1534"/>
                              </a:lnTo>
                              <a:lnTo>
                                <a:pt x="220" y="1526"/>
                              </a:lnTo>
                              <a:lnTo>
                                <a:pt x="218" y="1518"/>
                              </a:lnTo>
                              <a:lnTo>
                                <a:pt x="216" y="1511"/>
                              </a:lnTo>
                              <a:lnTo>
                                <a:pt x="212" y="1506"/>
                              </a:lnTo>
                              <a:lnTo>
                                <a:pt x="206" y="1500"/>
                              </a:lnTo>
                              <a:lnTo>
                                <a:pt x="201" y="1498"/>
                              </a:lnTo>
                              <a:lnTo>
                                <a:pt x="194" y="1495"/>
                              </a:lnTo>
                              <a:lnTo>
                                <a:pt x="186" y="1494"/>
                              </a:lnTo>
                              <a:lnTo>
                                <a:pt x="178" y="1495"/>
                              </a:lnTo>
                              <a:lnTo>
                                <a:pt x="172" y="1496"/>
                              </a:lnTo>
                              <a:lnTo>
                                <a:pt x="166" y="1499"/>
                              </a:lnTo>
                              <a:lnTo>
                                <a:pt x="160" y="1502"/>
                              </a:lnTo>
                              <a:lnTo>
                                <a:pt x="149" y="1510"/>
                              </a:lnTo>
                              <a:lnTo>
                                <a:pt x="140" y="1520"/>
                              </a:lnTo>
                              <a:lnTo>
                                <a:pt x="122" y="1548"/>
                              </a:lnTo>
                              <a:lnTo>
                                <a:pt x="105" y="1578"/>
                              </a:lnTo>
                              <a:lnTo>
                                <a:pt x="97" y="1592"/>
                              </a:lnTo>
                              <a:lnTo>
                                <a:pt x="88" y="1606"/>
                              </a:lnTo>
                              <a:lnTo>
                                <a:pt x="78" y="1619"/>
                              </a:lnTo>
                              <a:lnTo>
                                <a:pt x="68" y="1628"/>
                              </a:lnTo>
                              <a:lnTo>
                                <a:pt x="62" y="1634"/>
                              </a:lnTo>
                              <a:lnTo>
                                <a:pt x="57" y="1636"/>
                              </a:lnTo>
                              <a:lnTo>
                                <a:pt x="50" y="1639"/>
                              </a:lnTo>
                              <a:lnTo>
                                <a:pt x="44" y="1642"/>
                              </a:lnTo>
                              <a:lnTo>
                                <a:pt x="36" y="1642"/>
                              </a:lnTo>
                              <a:lnTo>
                                <a:pt x="28" y="1642"/>
                              </a:lnTo>
                              <a:lnTo>
                                <a:pt x="20" y="1640"/>
                              </a:lnTo>
                              <a:lnTo>
                                <a:pt x="12" y="1639"/>
                              </a:lnTo>
                              <a:lnTo>
                                <a:pt x="10" y="1648"/>
                              </a:lnTo>
                              <a:lnTo>
                                <a:pt x="13" y="1658"/>
                              </a:lnTo>
                              <a:lnTo>
                                <a:pt x="17" y="1667"/>
                              </a:lnTo>
                              <a:lnTo>
                                <a:pt x="21" y="1676"/>
                              </a:lnTo>
                              <a:lnTo>
                                <a:pt x="22" y="1686"/>
                              </a:lnTo>
                              <a:lnTo>
                                <a:pt x="24" y="1692"/>
                              </a:lnTo>
                              <a:lnTo>
                                <a:pt x="22" y="1696"/>
                              </a:lnTo>
                              <a:lnTo>
                                <a:pt x="20" y="1700"/>
                              </a:lnTo>
                              <a:lnTo>
                                <a:pt x="16" y="1703"/>
                              </a:lnTo>
                              <a:lnTo>
                                <a:pt x="12" y="1704"/>
                              </a:lnTo>
                              <a:lnTo>
                                <a:pt x="9" y="1714"/>
                              </a:lnTo>
                              <a:lnTo>
                                <a:pt x="5" y="1724"/>
                              </a:lnTo>
                              <a:lnTo>
                                <a:pt x="4" y="1731"/>
                              </a:lnTo>
                              <a:lnTo>
                                <a:pt x="1" y="1738"/>
                              </a:lnTo>
                              <a:lnTo>
                                <a:pt x="0" y="1744"/>
                              </a:lnTo>
                              <a:lnTo>
                                <a:pt x="0" y="1754"/>
                              </a:lnTo>
                              <a:lnTo>
                                <a:pt x="0" y="1760"/>
                              </a:lnTo>
                              <a:lnTo>
                                <a:pt x="1" y="1768"/>
                              </a:lnTo>
                              <a:lnTo>
                                <a:pt x="4" y="1775"/>
                              </a:lnTo>
                              <a:lnTo>
                                <a:pt x="6" y="1781"/>
                              </a:lnTo>
                              <a:lnTo>
                                <a:pt x="16" y="1793"/>
                              </a:lnTo>
                              <a:lnTo>
                                <a:pt x="25" y="1804"/>
                              </a:lnTo>
                              <a:lnTo>
                                <a:pt x="45" y="1823"/>
                              </a:lnTo>
                              <a:lnTo>
                                <a:pt x="60" y="1837"/>
                              </a:lnTo>
                              <a:lnTo>
                                <a:pt x="118" y="1851"/>
                              </a:lnTo>
                              <a:lnTo>
                                <a:pt x="178" y="1864"/>
                              </a:lnTo>
                              <a:lnTo>
                                <a:pt x="242" y="1876"/>
                              </a:lnTo>
                              <a:lnTo>
                                <a:pt x="306" y="1889"/>
                              </a:lnTo>
                              <a:lnTo>
                                <a:pt x="369" y="1903"/>
                              </a:lnTo>
                              <a:lnTo>
                                <a:pt x="432" y="1916"/>
                              </a:lnTo>
                              <a:lnTo>
                                <a:pt x="492" y="1931"/>
                              </a:lnTo>
                              <a:lnTo>
                                <a:pt x="547" y="1945"/>
                              </a:lnTo>
                              <a:lnTo>
                                <a:pt x="557" y="1949"/>
                              </a:lnTo>
                              <a:lnTo>
                                <a:pt x="565" y="1953"/>
                              </a:lnTo>
                              <a:lnTo>
                                <a:pt x="573" y="1959"/>
                              </a:lnTo>
                              <a:lnTo>
                                <a:pt x="579" y="1964"/>
                              </a:lnTo>
                              <a:lnTo>
                                <a:pt x="586" y="1971"/>
                              </a:lnTo>
                              <a:lnTo>
                                <a:pt x="591" y="1979"/>
                              </a:lnTo>
                              <a:lnTo>
                                <a:pt x="597" y="1987"/>
                              </a:lnTo>
                              <a:lnTo>
                                <a:pt x="602" y="1995"/>
                              </a:lnTo>
                              <a:lnTo>
                                <a:pt x="621" y="2033"/>
                              </a:lnTo>
                              <a:lnTo>
                                <a:pt x="637" y="2075"/>
                              </a:lnTo>
                              <a:lnTo>
                                <a:pt x="646" y="2095"/>
                              </a:lnTo>
                              <a:lnTo>
                                <a:pt x="657" y="2115"/>
                              </a:lnTo>
                              <a:lnTo>
                                <a:pt x="662" y="2124"/>
                              </a:lnTo>
                              <a:lnTo>
                                <a:pt x="669" y="2132"/>
                              </a:lnTo>
                              <a:lnTo>
                                <a:pt x="675" y="2140"/>
                              </a:lnTo>
                              <a:lnTo>
                                <a:pt x="683" y="2148"/>
                              </a:lnTo>
                              <a:lnTo>
                                <a:pt x="691" y="2155"/>
                              </a:lnTo>
                              <a:lnTo>
                                <a:pt x="701" y="2161"/>
                              </a:lnTo>
                              <a:lnTo>
                                <a:pt x="711" y="2167"/>
                              </a:lnTo>
                              <a:lnTo>
                                <a:pt x="722" y="2172"/>
                              </a:lnTo>
                              <a:lnTo>
                                <a:pt x="734" y="2176"/>
                              </a:lnTo>
                              <a:lnTo>
                                <a:pt x="747" y="2179"/>
                              </a:lnTo>
                              <a:lnTo>
                                <a:pt x="761" y="2180"/>
                              </a:lnTo>
                              <a:lnTo>
                                <a:pt x="777" y="2180"/>
                              </a:lnTo>
                              <a:lnTo>
                                <a:pt x="794" y="2180"/>
                              </a:lnTo>
                              <a:lnTo>
                                <a:pt x="813" y="2179"/>
                              </a:lnTo>
                              <a:lnTo>
                                <a:pt x="829" y="2177"/>
                              </a:lnTo>
                              <a:lnTo>
                                <a:pt x="843" y="2175"/>
                              </a:lnTo>
                              <a:lnTo>
                                <a:pt x="858" y="2171"/>
                              </a:lnTo>
                              <a:lnTo>
                                <a:pt x="873" y="2167"/>
                              </a:lnTo>
                              <a:lnTo>
                                <a:pt x="885" y="2163"/>
                              </a:lnTo>
                              <a:lnTo>
                                <a:pt x="897" y="2157"/>
                              </a:lnTo>
                              <a:lnTo>
                                <a:pt x="921" y="2147"/>
                              </a:lnTo>
                              <a:lnTo>
                                <a:pt x="942" y="2135"/>
                              </a:lnTo>
                              <a:lnTo>
                                <a:pt x="962" y="2121"/>
                              </a:lnTo>
                              <a:lnTo>
                                <a:pt x="982" y="2108"/>
                              </a:lnTo>
                              <a:lnTo>
                                <a:pt x="1003" y="2095"/>
                              </a:lnTo>
                              <a:lnTo>
                                <a:pt x="1025" y="2081"/>
                              </a:lnTo>
                              <a:lnTo>
                                <a:pt x="1049" y="2069"/>
                              </a:lnTo>
                              <a:lnTo>
                                <a:pt x="1074" y="2059"/>
                              </a:lnTo>
                              <a:lnTo>
                                <a:pt x="1089" y="2053"/>
                              </a:lnTo>
                              <a:lnTo>
                                <a:pt x="1103" y="2049"/>
                              </a:lnTo>
                              <a:lnTo>
                                <a:pt x="1119" y="2045"/>
                              </a:lnTo>
                              <a:lnTo>
                                <a:pt x="1137" y="2043"/>
                              </a:lnTo>
                              <a:lnTo>
                                <a:pt x="1154" y="2040"/>
                              </a:lnTo>
                              <a:lnTo>
                                <a:pt x="1174" y="2037"/>
                              </a:lnTo>
                              <a:lnTo>
                                <a:pt x="1194" y="2036"/>
                              </a:lnTo>
                              <a:lnTo>
                                <a:pt x="1215" y="2036"/>
                              </a:lnTo>
                              <a:lnTo>
                                <a:pt x="1233" y="2037"/>
                              </a:lnTo>
                              <a:lnTo>
                                <a:pt x="1249" y="2039"/>
                              </a:lnTo>
                              <a:lnTo>
                                <a:pt x="1265" y="2043"/>
                              </a:lnTo>
                              <a:lnTo>
                                <a:pt x="1279" y="2047"/>
                              </a:lnTo>
                              <a:lnTo>
                                <a:pt x="1307" y="2057"/>
                              </a:lnTo>
                              <a:lnTo>
                                <a:pt x="1334" y="2069"/>
                              </a:lnTo>
                              <a:lnTo>
                                <a:pt x="1358" y="2081"/>
                              </a:lnTo>
                              <a:lnTo>
                                <a:pt x="1380" y="2089"/>
                              </a:lnTo>
                              <a:lnTo>
                                <a:pt x="1391" y="2092"/>
                              </a:lnTo>
                              <a:lnTo>
                                <a:pt x="1402" y="2093"/>
                              </a:lnTo>
                              <a:lnTo>
                                <a:pt x="1411" y="2092"/>
                              </a:lnTo>
                              <a:lnTo>
                                <a:pt x="1420" y="2091"/>
                              </a:lnTo>
                              <a:lnTo>
                                <a:pt x="1430" y="2087"/>
                              </a:lnTo>
                              <a:lnTo>
                                <a:pt x="1438" y="2085"/>
                              </a:lnTo>
                              <a:lnTo>
                                <a:pt x="1444" y="2084"/>
                              </a:lnTo>
                              <a:lnTo>
                                <a:pt x="1451" y="2084"/>
                              </a:lnTo>
                              <a:lnTo>
                                <a:pt x="1456" y="207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/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2" name="Freeform 10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272089" y="2192338"/>
                          <a:ext cx="2119311" cy="2627312"/>
                        </a:xfrm>
                        <a:custGeom>
                          <a:avLst/>
                          <a:gdLst>
                            <a:gd name="T0" fmla="*/ 4098 w 4371"/>
                            <a:gd name="T1" fmla="*/ 2415 h 5420"/>
                            <a:gd name="T2" fmla="*/ 4030 w 4371"/>
                            <a:gd name="T3" fmla="*/ 2039 h 5420"/>
                            <a:gd name="T4" fmla="*/ 4047 w 4371"/>
                            <a:gd name="T5" fmla="*/ 1887 h 5420"/>
                            <a:gd name="T6" fmla="*/ 4228 w 4371"/>
                            <a:gd name="T7" fmla="*/ 1771 h 5420"/>
                            <a:gd name="T8" fmla="*/ 4323 w 4371"/>
                            <a:gd name="T9" fmla="*/ 1551 h 5420"/>
                            <a:gd name="T10" fmla="*/ 4202 w 4371"/>
                            <a:gd name="T11" fmla="*/ 1296 h 5420"/>
                            <a:gd name="T12" fmla="*/ 4146 w 4371"/>
                            <a:gd name="T13" fmla="*/ 1152 h 5420"/>
                            <a:gd name="T14" fmla="*/ 4268 w 4371"/>
                            <a:gd name="T15" fmla="*/ 950 h 5420"/>
                            <a:gd name="T16" fmla="*/ 4370 w 4371"/>
                            <a:gd name="T17" fmla="*/ 801 h 5420"/>
                            <a:gd name="T18" fmla="*/ 4135 w 4371"/>
                            <a:gd name="T19" fmla="*/ 664 h 5420"/>
                            <a:gd name="T20" fmla="*/ 3965 w 4371"/>
                            <a:gd name="T21" fmla="*/ 531 h 5420"/>
                            <a:gd name="T22" fmla="*/ 4062 w 4371"/>
                            <a:gd name="T23" fmla="*/ 239 h 5420"/>
                            <a:gd name="T24" fmla="*/ 3903 w 4371"/>
                            <a:gd name="T25" fmla="*/ 8 h 5420"/>
                            <a:gd name="T26" fmla="*/ 3958 w 4371"/>
                            <a:gd name="T27" fmla="*/ 224 h 5420"/>
                            <a:gd name="T28" fmla="*/ 3649 w 4371"/>
                            <a:gd name="T29" fmla="*/ 146 h 5420"/>
                            <a:gd name="T30" fmla="*/ 3306 w 4371"/>
                            <a:gd name="T31" fmla="*/ 108 h 5420"/>
                            <a:gd name="T32" fmla="*/ 3100 w 4371"/>
                            <a:gd name="T33" fmla="*/ 520 h 5420"/>
                            <a:gd name="T34" fmla="*/ 2777 w 4371"/>
                            <a:gd name="T35" fmla="*/ 501 h 5420"/>
                            <a:gd name="T36" fmla="*/ 2553 w 4371"/>
                            <a:gd name="T37" fmla="*/ 648 h 5420"/>
                            <a:gd name="T38" fmla="*/ 2508 w 4371"/>
                            <a:gd name="T39" fmla="*/ 680 h 5420"/>
                            <a:gd name="T40" fmla="*/ 2457 w 4371"/>
                            <a:gd name="T41" fmla="*/ 631 h 5420"/>
                            <a:gd name="T42" fmla="*/ 2148 w 4371"/>
                            <a:gd name="T43" fmla="*/ 879 h 5420"/>
                            <a:gd name="T44" fmla="*/ 2169 w 4371"/>
                            <a:gd name="T45" fmla="*/ 1009 h 5420"/>
                            <a:gd name="T46" fmla="*/ 2144 w 4371"/>
                            <a:gd name="T47" fmla="*/ 1217 h 5420"/>
                            <a:gd name="T48" fmla="*/ 1996 w 4371"/>
                            <a:gd name="T49" fmla="*/ 1328 h 5420"/>
                            <a:gd name="T50" fmla="*/ 1759 w 4371"/>
                            <a:gd name="T51" fmla="*/ 1458 h 5420"/>
                            <a:gd name="T52" fmla="*/ 1627 w 4371"/>
                            <a:gd name="T53" fmla="*/ 1703 h 5420"/>
                            <a:gd name="T54" fmla="*/ 1406 w 4371"/>
                            <a:gd name="T55" fmla="*/ 1406 h 5420"/>
                            <a:gd name="T56" fmla="*/ 1121 w 4371"/>
                            <a:gd name="T57" fmla="*/ 1373 h 5420"/>
                            <a:gd name="T58" fmla="*/ 961 w 4371"/>
                            <a:gd name="T59" fmla="*/ 1511 h 5420"/>
                            <a:gd name="T60" fmla="*/ 691 w 4371"/>
                            <a:gd name="T61" fmla="*/ 1706 h 5420"/>
                            <a:gd name="T62" fmla="*/ 301 w 4371"/>
                            <a:gd name="T63" fmla="*/ 1707 h 5420"/>
                            <a:gd name="T64" fmla="*/ 96 w 4371"/>
                            <a:gd name="T65" fmla="*/ 1718 h 5420"/>
                            <a:gd name="T66" fmla="*/ 133 w 4371"/>
                            <a:gd name="T67" fmla="*/ 1995 h 5420"/>
                            <a:gd name="T68" fmla="*/ 338 w 4371"/>
                            <a:gd name="T69" fmla="*/ 2306 h 5420"/>
                            <a:gd name="T70" fmla="*/ 225 w 4371"/>
                            <a:gd name="T71" fmla="*/ 2729 h 5420"/>
                            <a:gd name="T72" fmla="*/ 29 w 4371"/>
                            <a:gd name="T73" fmla="*/ 2913 h 5420"/>
                            <a:gd name="T74" fmla="*/ 118 w 4371"/>
                            <a:gd name="T75" fmla="*/ 3544 h 5420"/>
                            <a:gd name="T76" fmla="*/ 178 w 4371"/>
                            <a:gd name="T77" fmla="*/ 3756 h 5420"/>
                            <a:gd name="T78" fmla="*/ 234 w 4371"/>
                            <a:gd name="T79" fmla="*/ 4083 h 5420"/>
                            <a:gd name="T80" fmla="*/ 562 w 4371"/>
                            <a:gd name="T81" fmla="*/ 4226 h 5420"/>
                            <a:gd name="T82" fmla="*/ 698 w 4371"/>
                            <a:gd name="T83" fmla="*/ 4436 h 5420"/>
                            <a:gd name="T84" fmla="*/ 825 w 4371"/>
                            <a:gd name="T85" fmla="*/ 4672 h 5420"/>
                            <a:gd name="T86" fmla="*/ 945 w 4371"/>
                            <a:gd name="T87" fmla="*/ 5059 h 5420"/>
                            <a:gd name="T88" fmla="*/ 1071 w 4371"/>
                            <a:gd name="T89" fmla="*/ 5385 h 5420"/>
                            <a:gd name="T90" fmla="*/ 1352 w 4371"/>
                            <a:gd name="T91" fmla="*/ 5281 h 5420"/>
                            <a:gd name="T92" fmla="*/ 1538 w 4371"/>
                            <a:gd name="T93" fmla="*/ 4858 h 5420"/>
                            <a:gd name="T94" fmla="*/ 1812 w 4371"/>
                            <a:gd name="T95" fmla="*/ 4938 h 5420"/>
                            <a:gd name="T96" fmla="*/ 2053 w 4371"/>
                            <a:gd name="T97" fmla="*/ 5041 h 5420"/>
                            <a:gd name="T98" fmla="*/ 2361 w 4371"/>
                            <a:gd name="T99" fmla="*/ 5403 h 5420"/>
                            <a:gd name="T100" fmla="*/ 2806 w 4371"/>
                            <a:gd name="T101" fmla="*/ 5343 h 5420"/>
                            <a:gd name="T102" fmla="*/ 3190 w 4371"/>
                            <a:gd name="T103" fmla="*/ 5351 h 5420"/>
                            <a:gd name="T104" fmla="*/ 3591 w 4371"/>
                            <a:gd name="T105" fmla="*/ 5177 h 5420"/>
                            <a:gd name="T106" fmla="*/ 3815 w 4371"/>
                            <a:gd name="T107" fmla="*/ 4707 h 5420"/>
                            <a:gd name="T108" fmla="*/ 3658 w 4371"/>
                            <a:gd name="T109" fmla="*/ 4462 h 5420"/>
                            <a:gd name="T110" fmla="*/ 3619 w 4371"/>
                            <a:gd name="T111" fmla="*/ 4087 h 5420"/>
                            <a:gd name="T112" fmla="*/ 3811 w 4371"/>
                            <a:gd name="T113" fmla="*/ 3833 h 5420"/>
                            <a:gd name="T114" fmla="*/ 3971 w 4371"/>
                            <a:gd name="T115" fmla="*/ 3642 h 5420"/>
                            <a:gd name="T116" fmla="*/ 3841 w 4371"/>
                            <a:gd name="T117" fmla="*/ 3377 h 5420"/>
                            <a:gd name="T118" fmla="*/ 3810 w 4371"/>
                            <a:gd name="T119" fmla="*/ 2968 h 5420"/>
                            <a:gd name="T120" fmla="*/ 4019 w 4371"/>
                            <a:gd name="T121" fmla="*/ 2849 h 5420"/>
                            <a:gd name="T122" fmla="*/ 4244 w 4371"/>
                            <a:gd name="T123" fmla="*/ 2713 h 5420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4371"/>
                            <a:gd name="T187" fmla="*/ 0 h 5420"/>
                            <a:gd name="T188" fmla="*/ 4371 w 4371"/>
                            <a:gd name="T189" fmla="*/ 5420 h 5420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4371" h="5420">
                              <a:moveTo>
                                <a:pt x="4208" y="2608"/>
                              </a:moveTo>
                              <a:lnTo>
                                <a:pt x="4208" y="2600"/>
                              </a:lnTo>
                              <a:lnTo>
                                <a:pt x="4207" y="2592"/>
                              </a:lnTo>
                              <a:lnTo>
                                <a:pt x="4206" y="2586"/>
                              </a:lnTo>
                              <a:lnTo>
                                <a:pt x="4203" y="2579"/>
                              </a:lnTo>
                              <a:lnTo>
                                <a:pt x="4198" y="2567"/>
                              </a:lnTo>
                              <a:lnTo>
                                <a:pt x="4191" y="2556"/>
                              </a:lnTo>
                              <a:lnTo>
                                <a:pt x="4185" y="2548"/>
                              </a:lnTo>
                              <a:lnTo>
                                <a:pt x="4178" y="2539"/>
                              </a:lnTo>
                              <a:lnTo>
                                <a:pt x="4177" y="2534"/>
                              </a:lnTo>
                              <a:lnTo>
                                <a:pt x="4174" y="2530"/>
                              </a:lnTo>
                              <a:lnTo>
                                <a:pt x="4173" y="2524"/>
                              </a:lnTo>
                              <a:lnTo>
                                <a:pt x="4173" y="2519"/>
                              </a:lnTo>
                              <a:lnTo>
                                <a:pt x="4173" y="2515"/>
                              </a:lnTo>
                              <a:lnTo>
                                <a:pt x="4173" y="2504"/>
                              </a:lnTo>
                              <a:lnTo>
                                <a:pt x="4173" y="2491"/>
                              </a:lnTo>
                              <a:lnTo>
                                <a:pt x="4173" y="2476"/>
                              </a:lnTo>
                              <a:lnTo>
                                <a:pt x="4173" y="2468"/>
                              </a:lnTo>
                              <a:lnTo>
                                <a:pt x="4170" y="2460"/>
                              </a:lnTo>
                              <a:lnTo>
                                <a:pt x="4166" y="2455"/>
                              </a:lnTo>
                              <a:lnTo>
                                <a:pt x="4161" y="2448"/>
                              </a:lnTo>
                              <a:lnTo>
                                <a:pt x="4149" y="2440"/>
                              </a:lnTo>
                              <a:lnTo>
                                <a:pt x="4134" y="2432"/>
                              </a:lnTo>
                              <a:lnTo>
                                <a:pt x="4119" y="2426"/>
                              </a:lnTo>
                              <a:lnTo>
                                <a:pt x="4105" y="2419"/>
                              </a:lnTo>
                              <a:lnTo>
                                <a:pt x="4098" y="2415"/>
                              </a:lnTo>
                              <a:lnTo>
                                <a:pt x="4091" y="2410"/>
                              </a:lnTo>
                              <a:lnTo>
                                <a:pt x="4086" y="2404"/>
                              </a:lnTo>
                              <a:lnTo>
                                <a:pt x="4082" y="2398"/>
                              </a:lnTo>
                              <a:lnTo>
                                <a:pt x="4066" y="2371"/>
                              </a:lnTo>
                              <a:lnTo>
                                <a:pt x="4047" y="2346"/>
                              </a:lnTo>
                              <a:lnTo>
                                <a:pt x="4030" y="2323"/>
                              </a:lnTo>
                              <a:lnTo>
                                <a:pt x="4013" y="2299"/>
                              </a:lnTo>
                              <a:lnTo>
                                <a:pt x="4005" y="2286"/>
                              </a:lnTo>
                              <a:lnTo>
                                <a:pt x="3997" y="2272"/>
                              </a:lnTo>
                              <a:lnTo>
                                <a:pt x="3991" y="2258"/>
                              </a:lnTo>
                              <a:lnTo>
                                <a:pt x="3985" y="2242"/>
                              </a:lnTo>
                              <a:lnTo>
                                <a:pt x="3981" y="2226"/>
                              </a:lnTo>
                              <a:lnTo>
                                <a:pt x="3977" y="2207"/>
                              </a:lnTo>
                              <a:lnTo>
                                <a:pt x="3975" y="2186"/>
                              </a:lnTo>
                              <a:lnTo>
                                <a:pt x="3974" y="2163"/>
                              </a:lnTo>
                              <a:lnTo>
                                <a:pt x="3974" y="2152"/>
                              </a:lnTo>
                              <a:lnTo>
                                <a:pt x="3975" y="2143"/>
                              </a:lnTo>
                              <a:lnTo>
                                <a:pt x="3978" y="2132"/>
                              </a:lnTo>
                              <a:lnTo>
                                <a:pt x="3981" y="2122"/>
                              </a:lnTo>
                              <a:lnTo>
                                <a:pt x="3987" y="2100"/>
                              </a:lnTo>
                              <a:lnTo>
                                <a:pt x="3998" y="2081"/>
                              </a:lnTo>
                              <a:lnTo>
                                <a:pt x="4003" y="2071"/>
                              </a:lnTo>
                              <a:lnTo>
                                <a:pt x="4009" y="2062"/>
                              </a:lnTo>
                              <a:lnTo>
                                <a:pt x="4015" y="2054"/>
                              </a:lnTo>
                              <a:lnTo>
                                <a:pt x="4022" y="2046"/>
                              </a:lnTo>
                              <a:lnTo>
                                <a:pt x="4030" y="2039"/>
                              </a:lnTo>
                              <a:lnTo>
                                <a:pt x="4037" y="2034"/>
                              </a:lnTo>
                              <a:lnTo>
                                <a:pt x="4045" y="2029"/>
                              </a:lnTo>
                              <a:lnTo>
                                <a:pt x="4053" y="2025"/>
                              </a:lnTo>
                              <a:lnTo>
                                <a:pt x="4075" y="2021"/>
                              </a:lnTo>
                              <a:lnTo>
                                <a:pt x="4090" y="2018"/>
                              </a:lnTo>
                              <a:lnTo>
                                <a:pt x="4093" y="2017"/>
                              </a:lnTo>
                              <a:lnTo>
                                <a:pt x="4095" y="2015"/>
                              </a:lnTo>
                              <a:lnTo>
                                <a:pt x="4097" y="2014"/>
                              </a:lnTo>
                              <a:lnTo>
                                <a:pt x="4098" y="2010"/>
                              </a:lnTo>
                              <a:lnTo>
                                <a:pt x="4099" y="2002"/>
                              </a:lnTo>
                              <a:lnTo>
                                <a:pt x="4101" y="1989"/>
                              </a:lnTo>
                              <a:lnTo>
                                <a:pt x="4099" y="1981"/>
                              </a:lnTo>
                              <a:lnTo>
                                <a:pt x="4098" y="1973"/>
                              </a:lnTo>
                              <a:lnTo>
                                <a:pt x="4095" y="1966"/>
                              </a:lnTo>
                              <a:lnTo>
                                <a:pt x="4091" y="1961"/>
                              </a:lnTo>
                              <a:lnTo>
                                <a:pt x="4082" y="1951"/>
                              </a:lnTo>
                              <a:lnTo>
                                <a:pt x="4070" y="1943"/>
                              </a:lnTo>
                              <a:lnTo>
                                <a:pt x="4059" y="1935"/>
                              </a:lnTo>
                              <a:lnTo>
                                <a:pt x="4050" y="1929"/>
                              </a:lnTo>
                              <a:lnTo>
                                <a:pt x="4046" y="1925"/>
                              </a:lnTo>
                              <a:lnTo>
                                <a:pt x="4043" y="1921"/>
                              </a:lnTo>
                              <a:lnTo>
                                <a:pt x="4041" y="1915"/>
                              </a:lnTo>
                              <a:lnTo>
                                <a:pt x="4041" y="1910"/>
                              </a:lnTo>
                              <a:lnTo>
                                <a:pt x="4041" y="1902"/>
                              </a:lnTo>
                              <a:lnTo>
                                <a:pt x="4043" y="1894"/>
                              </a:lnTo>
                              <a:lnTo>
                                <a:pt x="4047" y="1887"/>
                              </a:lnTo>
                              <a:lnTo>
                                <a:pt x="4051" y="1881"/>
                              </a:lnTo>
                              <a:lnTo>
                                <a:pt x="4065" y="1870"/>
                              </a:lnTo>
                              <a:lnTo>
                                <a:pt x="4079" y="1859"/>
                              </a:lnTo>
                              <a:lnTo>
                                <a:pt x="4094" y="1849"/>
                              </a:lnTo>
                              <a:lnTo>
                                <a:pt x="4109" y="1838"/>
                              </a:lnTo>
                              <a:lnTo>
                                <a:pt x="4115" y="1831"/>
                              </a:lnTo>
                              <a:lnTo>
                                <a:pt x="4122" y="1825"/>
                              </a:lnTo>
                              <a:lnTo>
                                <a:pt x="4126" y="1817"/>
                              </a:lnTo>
                              <a:lnTo>
                                <a:pt x="4130" y="1809"/>
                              </a:lnTo>
                              <a:lnTo>
                                <a:pt x="4134" y="1794"/>
                              </a:lnTo>
                              <a:lnTo>
                                <a:pt x="4138" y="1777"/>
                              </a:lnTo>
                              <a:lnTo>
                                <a:pt x="4141" y="1767"/>
                              </a:lnTo>
                              <a:lnTo>
                                <a:pt x="4145" y="1761"/>
                              </a:lnTo>
                              <a:lnTo>
                                <a:pt x="4146" y="1758"/>
                              </a:lnTo>
                              <a:lnTo>
                                <a:pt x="4149" y="1755"/>
                              </a:lnTo>
                              <a:lnTo>
                                <a:pt x="4151" y="1754"/>
                              </a:lnTo>
                              <a:lnTo>
                                <a:pt x="4155" y="1754"/>
                              </a:lnTo>
                              <a:lnTo>
                                <a:pt x="4165" y="1754"/>
                              </a:lnTo>
                              <a:lnTo>
                                <a:pt x="4173" y="1757"/>
                              </a:lnTo>
                              <a:lnTo>
                                <a:pt x="4179" y="1759"/>
                              </a:lnTo>
                              <a:lnTo>
                                <a:pt x="4186" y="1763"/>
                              </a:lnTo>
                              <a:lnTo>
                                <a:pt x="4193" y="1766"/>
                              </a:lnTo>
                              <a:lnTo>
                                <a:pt x="4199" y="1769"/>
                              </a:lnTo>
                              <a:lnTo>
                                <a:pt x="4208" y="1771"/>
                              </a:lnTo>
                              <a:lnTo>
                                <a:pt x="4220" y="1771"/>
                              </a:lnTo>
                              <a:lnTo>
                                <a:pt x="4228" y="1771"/>
                              </a:lnTo>
                              <a:lnTo>
                                <a:pt x="4236" y="1770"/>
                              </a:lnTo>
                              <a:lnTo>
                                <a:pt x="4243" y="1769"/>
                              </a:lnTo>
                              <a:lnTo>
                                <a:pt x="4248" y="1765"/>
                              </a:lnTo>
                              <a:lnTo>
                                <a:pt x="4254" y="1762"/>
                              </a:lnTo>
                              <a:lnTo>
                                <a:pt x="4258" y="1757"/>
                              </a:lnTo>
                              <a:lnTo>
                                <a:pt x="4262" y="1753"/>
                              </a:lnTo>
                              <a:lnTo>
                                <a:pt x="4266" y="1747"/>
                              </a:lnTo>
                              <a:lnTo>
                                <a:pt x="4271" y="1734"/>
                              </a:lnTo>
                              <a:lnTo>
                                <a:pt x="4276" y="1721"/>
                              </a:lnTo>
                              <a:lnTo>
                                <a:pt x="4279" y="1705"/>
                              </a:lnTo>
                              <a:lnTo>
                                <a:pt x="4283" y="1689"/>
                              </a:lnTo>
                              <a:lnTo>
                                <a:pt x="4286" y="1673"/>
                              </a:lnTo>
                              <a:lnTo>
                                <a:pt x="4288" y="1657"/>
                              </a:lnTo>
                              <a:lnTo>
                                <a:pt x="4292" y="1639"/>
                              </a:lnTo>
                              <a:lnTo>
                                <a:pt x="4296" y="1625"/>
                              </a:lnTo>
                              <a:lnTo>
                                <a:pt x="4303" y="1610"/>
                              </a:lnTo>
                              <a:lnTo>
                                <a:pt x="4311" y="1598"/>
                              </a:lnTo>
                              <a:lnTo>
                                <a:pt x="4316" y="1593"/>
                              </a:lnTo>
                              <a:lnTo>
                                <a:pt x="4322" y="1587"/>
                              </a:lnTo>
                              <a:lnTo>
                                <a:pt x="4328" y="1583"/>
                              </a:lnTo>
                              <a:lnTo>
                                <a:pt x="4335" y="1579"/>
                              </a:lnTo>
                              <a:lnTo>
                                <a:pt x="4335" y="1573"/>
                              </a:lnTo>
                              <a:lnTo>
                                <a:pt x="4332" y="1566"/>
                              </a:lnTo>
                              <a:lnTo>
                                <a:pt x="4330" y="1561"/>
                              </a:lnTo>
                              <a:lnTo>
                                <a:pt x="4326" y="1555"/>
                              </a:lnTo>
                              <a:lnTo>
                                <a:pt x="4323" y="1551"/>
                              </a:lnTo>
                              <a:lnTo>
                                <a:pt x="4320" y="1546"/>
                              </a:lnTo>
                              <a:lnTo>
                                <a:pt x="4318" y="1542"/>
                              </a:lnTo>
                              <a:lnTo>
                                <a:pt x="4318" y="1537"/>
                              </a:lnTo>
                              <a:lnTo>
                                <a:pt x="4316" y="1526"/>
                              </a:lnTo>
                              <a:lnTo>
                                <a:pt x="4314" y="1517"/>
                              </a:lnTo>
                              <a:lnTo>
                                <a:pt x="4310" y="1509"/>
                              </a:lnTo>
                              <a:lnTo>
                                <a:pt x="4304" y="1501"/>
                              </a:lnTo>
                              <a:lnTo>
                                <a:pt x="4299" y="1494"/>
                              </a:lnTo>
                              <a:lnTo>
                                <a:pt x="4291" y="1488"/>
                              </a:lnTo>
                              <a:lnTo>
                                <a:pt x="4284" y="1482"/>
                              </a:lnTo>
                              <a:lnTo>
                                <a:pt x="4276" y="1477"/>
                              </a:lnTo>
                              <a:lnTo>
                                <a:pt x="4260" y="1468"/>
                              </a:lnTo>
                              <a:lnTo>
                                <a:pt x="4246" y="1458"/>
                              </a:lnTo>
                              <a:lnTo>
                                <a:pt x="4239" y="1453"/>
                              </a:lnTo>
                              <a:lnTo>
                                <a:pt x="4234" y="1448"/>
                              </a:lnTo>
                              <a:lnTo>
                                <a:pt x="4230" y="1441"/>
                              </a:lnTo>
                              <a:lnTo>
                                <a:pt x="4227" y="1434"/>
                              </a:lnTo>
                              <a:lnTo>
                                <a:pt x="4227" y="1406"/>
                              </a:lnTo>
                              <a:lnTo>
                                <a:pt x="4227" y="1372"/>
                              </a:lnTo>
                              <a:lnTo>
                                <a:pt x="4227" y="1354"/>
                              </a:lnTo>
                              <a:lnTo>
                                <a:pt x="4224" y="1337"/>
                              </a:lnTo>
                              <a:lnTo>
                                <a:pt x="4220" y="1321"/>
                              </a:lnTo>
                              <a:lnTo>
                                <a:pt x="4215" y="1309"/>
                              </a:lnTo>
                              <a:lnTo>
                                <a:pt x="4211" y="1304"/>
                              </a:lnTo>
                              <a:lnTo>
                                <a:pt x="4207" y="1300"/>
                              </a:lnTo>
                              <a:lnTo>
                                <a:pt x="4202" y="1296"/>
                              </a:lnTo>
                              <a:lnTo>
                                <a:pt x="4197" y="1293"/>
                              </a:lnTo>
                              <a:lnTo>
                                <a:pt x="4185" y="1289"/>
                              </a:lnTo>
                              <a:lnTo>
                                <a:pt x="4173" y="1284"/>
                              </a:lnTo>
                              <a:lnTo>
                                <a:pt x="4166" y="1282"/>
                              </a:lnTo>
                              <a:lnTo>
                                <a:pt x="4161" y="1278"/>
                              </a:lnTo>
                              <a:lnTo>
                                <a:pt x="4155" y="1276"/>
                              </a:lnTo>
                              <a:lnTo>
                                <a:pt x="4151" y="1272"/>
                              </a:lnTo>
                              <a:lnTo>
                                <a:pt x="4147" y="1266"/>
                              </a:lnTo>
                              <a:lnTo>
                                <a:pt x="4145" y="1260"/>
                              </a:lnTo>
                              <a:lnTo>
                                <a:pt x="4143" y="1252"/>
                              </a:lnTo>
                              <a:lnTo>
                                <a:pt x="4143" y="1242"/>
                              </a:lnTo>
                              <a:lnTo>
                                <a:pt x="4145" y="1234"/>
                              </a:lnTo>
                              <a:lnTo>
                                <a:pt x="4147" y="1226"/>
                              </a:lnTo>
                              <a:lnTo>
                                <a:pt x="4153" y="1218"/>
                              </a:lnTo>
                              <a:lnTo>
                                <a:pt x="4159" y="1210"/>
                              </a:lnTo>
                              <a:lnTo>
                                <a:pt x="4166" y="1202"/>
                              </a:lnTo>
                              <a:lnTo>
                                <a:pt x="4173" y="1197"/>
                              </a:lnTo>
                              <a:lnTo>
                                <a:pt x="4179" y="1192"/>
                              </a:lnTo>
                              <a:lnTo>
                                <a:pt x="4185" y="1188"/>
                              </a:lnTo>
                              <a:lnTo>
                                <a:pt x="4183" y="1182"/>
                              </a:lnTo>
                              <a:lnTo>
                                <a:pt x="4181" y="1177"/>
                              </a:lnTo>
                              <a:lnTo>
                                <a:pt x="4178" y="1172"/>
                              </a:lnTo>
                              <a:lnTo>
                                <a:pt x="4174" y="1168"/>
                              </a:lnTo>
                              <a:lnTo>
                                <a:pt x="4165" y="1162"/>
                              </a:lnTo>
                              <a:lnTo>
                                <a:pt x="4155" y="1157"/>
                              </a:lnTo>
                              <a:lnTo>
                                <a:pt x="4146" y="1152"/>
                              </a:lnTo>
                              <a:lnTo>
                                <a:pt x="4138" y="1145"/>
                              </a:lnTo>
                              <a:lnTo>
                                <a:pt x="4135" y="1140"/>
                              </a:lnTo>
                              <a:lnTo>
                                <a:pt x="4133" y="1136"/>
                              </a:lnTo>
                              <a:lnTo>
                                <a:pt x="4131" y="1129"/>
                              </a:lnTo>
                              <a:lnTo>
                                <a:pt x="4130" y="1121"/>
                              </a:lnTo>
                              <a:lnTo>
                                <a:pt x="4131" y="1110"/>
                              </a:lnTo>
                              <a:lnTo>
                                <a:pt x="4134" y="1100"/>
                              </a:lnTo>
                              <a:lnTo>
                                <a:pt x="4139" y="1090"/>
                              </a:lnTo>
                              <a:lnTo>
                                <a:pt x="4145" y="1082"/>
                              </a:lnTo>
                              <a:lnTo>
                                <a:pt x="4153" y="1076"/>
                              </a:lnTo>
                              <a:lnTo>
                                <a:pt x="4161" y="1069"/>
                              </a:lnTo>
                              <a:lnTo>
                                <a:pt x="4170" y="1062"/>
                              </a:lnTo>
                              <a:lnTo>
                                <a:pt x="4179" y="1057"/>
                              </a:lnTo>
                              <a:lnTo>
                                <a:pt x="4199" y="1045"/>
                              </a:lnTo>
                              <a:lnTo>
                                <a:pt x="4219" y="1033"/>
                              </a:lnTo>
                              <a:lnTo>
                                <a:pt x="4228" y="1026"/>
                              </a:lnTo>
                              <a:lnTo>
                                <a:pt x="4236" y="1020"/>
                              </a:lnTo>
                              <a:lnTo>
                                <a:pt x="4244" y="1010"/>
                              </a:lnTo>
                              <a:lnTo>
                                <a:pt x="4251" y="1001"/>
                              </a:lnTo>
                              <a:lnTo>
                                <a:pt x="4256" y="992"/>
                              </a:lnTo>
                              <a:lnTo>
                                <a:pt x="4259" y="982"/>
                              </a:lnTo>
                              <a:lnTo>
                                <a:pt x="4260" y="973"/>
                              </a:lnTo>
                              <a:lnTo>
                                <a:pt x="4262" y="965"/>
                              </a:lnTo>
                              <a:lnTo>
                                <a:pt x="4263" y="958"/>
                              </a:lnTo>
                              <a:lnTo>
                                <a:pt x="4266" y="952"/>
                              </a:lnTo>
                              <a:lnTo>
                                <a:pt x="4268" y="950"/>
                              </a:lnTo>
                              <a:lnTo>
                                <a:pt x="4272" y="948"/>
                              </a:lnTo>
                              <a:lnTo>
                                <a:pt x="4276" y="948"/>
                              </a:lnTo>
                              <a:lnTo>
                                <a:pt x="4280" y="946"/>
                              </a:lnTo>
                              <a:lnTo>
                                <a:pt x="4298" y="948"/>
                              </a:lnTo>
                              <a:lnTo>
                                <a:pt x="4312" y="949"/>
                              </a:lnTo>
                              <a:lnTo>
                                <a:pt x="4319" y="949"/>
                              </a:lnTo>
                              <a:lnTo>
                                <a:pt x="4324" y="949"/>
                              </a:lnTo>
                              <a:lnTo>
                                <a:pt x="4330" y="949"/>
                              </a:lnTo>
                              <a:lnTo>
                                <a:pt x="4335" y="946"/>
                              </a:lnTo>
                              <a:lnTo>
                                <a:pt x="4335" y="930"/>
                              </a:lnTo>
                              <a:lnTo>
                                <a:pt x="4335" y="916"/>
                              </a:lnTo>
                              <a:lnTo>
                                <a:pt x="4335" y="901"/>
                              </a:lnTo>
                              <a:lnTo>
                                <a:pt x="4335" y="881"/>
                              </a:lnTo>
                              <a:lnTo>
                                <a:pt x="4335" y="876"/>
                              </a:lnTo>
                              <a:lnTo>
                                <a:pt x="4336" y="871"/>
                              </a:lnTo>
                              <a:lnTo>
                                <a:pt x="4339" y="865"/>
                              </a:lnTo>
                              <a:lnTo>
                                <a:pt x="4340" y="861"/>
                              </a:lnTo>
                              <a:lnTo>
                                <a:pt x="4347" y="853"/>
                              </a:lnTo>
                              <a:lnTo>
                                <a:pt x="4354" y="845"/>
                              </a:lnTo>
                              <a:lnTo>
                                <a:pt x="4360" y="837"/>
                              </a:lnTo>
                              <a:lnTo>
                                <a:pt x="4366" y="828"/>
                              </a:lnTo>
                              <a:lnTo>
                                <a:pt x="4368" y="824"/>
                              </a:lnTo>
                              <a:lnTo>
                                <a:pt x="4370" y="819"/>
                              </a:lnTo>
                              <a:lnTo>
                                <a:pt x="4371" y="815"/>
                              </a:lnTo>
                              <a:lnTo>
                                <a:pt x="4371" y="809"/>
                              </a:lnTo>
                              <a:lnTo>
                                <a:pt x="4370" y="801"/>
                              </a:lnTo>
                              <a:lnTo>
                                <a:pt x="4366" y="795"/>
                              </a:lnTo>
                              <a:lnTo>
                                <a:pt x="4359" y="787"/>
                              </a:lnTo>
                              <a:lnTo>
                                <a:pt x="4352" y="780"/>
                              </a:lnTo>
                              <a:lnTo>
                                <a:pt x="4338" y="765"/>
                              </a:lnTo>
                              <a:lnTo>
                                <a:pt x="4330" y="755"/>
                              </a:lnTo>
                              <a:lnTo>
                                <a:pt x="4318" y="752"/>
                              </a:lnTo>
                              <a:lnTo>
                                <a:pt x="4308" y="748"/>
                              </a:lnTo>
                              <a:lnTo>
                                <a:pt x="4302" y="743"/>
                              </a:lnTo>
                              <a:lnTo>
                                <a:pt x="4296" y="735"/>
                              </a:lnTo>
                              <a:lnTo>
                                <a:pt x="4287" y="717"/>
                              </a:lnTo>
                              <a:lnTo>
                                <a:pt x="4280" y="699"/>
                              </a:lnTo>
                              <a:lnTo>
                                <a:pt x="4276" y="688"/>
                              </a:lnTo>
                              <a:lnTo>
                                <a:pt x="4271" y="679"/>
                              </a:lnTo>
                              <a:lnTo>
                                <a:pt x="4266" y="669"/>
                              </a:lnTo>
                              <a:lnTo>
                                <a:pt x="4259" y="663"/>
                              </a:lnTo>
                              <a:lnTo>
                                <a:pt x="4250" y="656"/>
                              </a:lnTo>
                              <a:lnTo>
                                <a:pt x="4239" y="651"/>
                              </a:lnTo>
                              <a:lnTo>
                                <a:pt x="4226" y="647"/>
                              </a:lnTo>
                              <a:lnTo>
                                <a:pt x="4208" y="647"/>
                              </a:lnTo>
                              <a:lnTo>
                                <a:pt x="4198" y="647"/>
                              </a:lnTo>
                              <a:lnTo>
                                <a:pt x="4187" y="649"/>
                              </a:lnTo>
                              <a:lnTo>
                                <a:pt x="4177" y="652"/>
                              </a:lnTo>
                              <a:lnTo>
                                <a:pt x="4167" y="655"/>
                              </a:lnTo>
                              <a:lnTo>
                                <a:pt x="4157" y="659"/>
                              </a:lnTo>
                              <a:lnTo>
                                <a:pt x="4146" y="661"/>
                              </a:lnTo>
                              <a:lnTo>
                                <a:pt x="4135" y="664"/>
                              </a:lnTo>
                              <a:lnTo>
                                <a:pt x="4125" y="664"/>
                              </a:lnTo>
                              <a:lnTo>
                                <a:pt x="4107" y="663"/>
                              </a:lnTo>
                              <a:lnTo>
                                <a:pt x="4090" y="659"/>
                              </a:lnTo>
                              <a:lnTo>
                                <a:pt x="4075" y="653"/>
                              </a:lnTo>
                              <a:lnTo>
                                <a:pt x="4062" y="647"/>
                              </a:lnTo>
                              <a:lnTo>
                                <a:pt x="4050" y="639"/>
                              </a:lnTo>
                              <a:lnTo>
                                <a:pt x="4042" y="631"/>
                              </a:lnTo>
                              <a:lnTo>
                                <a:pt x="4038" y="627"/>
                              </a:lnTo>
                              <a:lnTo>
                                <a:pt x="4037" y="623"/>
                              </a:lnTo>
                              <a:lnTo>
                                <a:pt x="4035" y="620"/>
                              </a:lnTo>
                              <a:lnTo>
                                <a:pt x="4034" y="616"/>
                              </a:lnTo>
                              <a:lnTo>
                                <a:pt x="4035" y="603"/>
                              </a:lnTo>
                              <a:lnTo>
                                <a:pt x="4035" y="588"/>
                              </a:lnTo>
                              <a:lnTo>
                                <a:pt x="4035" y="580"/>
                              </a:lnTo>
                              <a:lnTo>
                                <a:pt x="4034" y="573"/>
                              </a:lnTo>
                              <a:lnTo>
                                <a:pt x="4031" y="564"/>
                              </a:lnTo>
                              <a:lnTo>
                                <a:pt x="4029" y="556"/>
                              </a:lnTo>
                              <a:lnTo>
                                <a:pt x="4013" y="557"/>
                              </a:lnTo>
                              <a:lnTo>
                                <a:pt x="4001" y="557"/>
                              </a:lnTo>
                              <a:lnTo>
                                <a:pt x="3989" y="556"/>
                              </a:lnTo>
                              <a:lnTo>
                                <a:pt x="3979" y="552"/>
                              </a:lnTo>
                              <a:lnTo>
                                <a:pt x="3975" y="549"/>
                              </a:lnTo>
                              <a:lnTo>
                                <a:pt x="3971" y="545"/>
                              </a:lnTo>
                              <a:lnTo>
                                <a:pt x="3969" y="541"/>
                              </a:lnTo>
                              <a:lnTo>
                                <a:pt x="3966" y="536"/>
                              </a:lnTo>
                              <a:lnTo>
                                <a:pt x="3965" y="531"/>
                              </a:lnTo>
                              <a:lnTo>
                                <a:pt x="3963" y="524"/>
                              </a:lnTo>
                              <a:lnTo>
                                <a:pt x="3962" y="516"/>
                              </a:lnTo>
                              <a:lnTo>
                                <a:pt x="3962" y="508"/>
                              </a:lnTo>
                              <a:lnTo>
                                <a:pt x="3963" y="492"/>
                              </a:lnTo>
                              <a:lnTo>
                                <a:pt x="3965" y="477"/>
                              </a:lnTo>
                              <a:lnTo>
                                <a:pt x="3969" y="464"/>
                              </a:lnTo>
                              <a:lnTo>
                                <a:pt x="3974" y="452"/>
                              </a:lnTo>
                              <a:lnTo>
                                <a:pt x="3979" y="440"/>
                              </a:lnTo>
                              <a:lnTo>
                                <a:pt x="3986" y="428"/>
                              </a:lnTo>
                              <a:lnTo>
                                <a:pt x="3994" y="417"/>
                              </a:lnTo>
                              <a:lnTo>
                                <a:pt x="4001" y="407"/>
                              </a:lnTo>
                              <a:lnTo>
                                <a:pt x="4017" y="385"/>
                              </a:lnTo>
                              <a:lnTo>
                                <a:pt x="4033" y="364"/>
                              </a:lnTo>
                              <a:lnTo>
                                <a:pt x="4041" y="352"/>
                              </a:lnTo>
                              <a:lnTo>
                                <a:pt x="4047" y="340"/>
                              </a:lnTo>
                              <a:lnTo>
                                <a:pt x="4053" y="328"/>
                              </a:lnTo>
                              <a:lnTo>
                                <a:pt x="4058" y="315"/>
                              </a:lnTo>
                              <a:lnTo>
                                <a:pt x="4059" y="306"/>
                              </a:lnTo>
                              <a:lnTo>
                                <a:pt x="4059" y="298"/>
                              </a:lnTo>
                              <a:lnTo>
                                <a:pt x="4058" y="290"/>
                              </a:lnTo>
                              <a:lnTo>
                                <a:pt x="4057" y="282"/>
                              </a:lnTo>
                              <a:lnTo>
                                <a:pt x="4054" y="274"/>
                              </a:lnTo>
                              <a:lnTo>
                                <a:pt x="4054" y="266"/>
                              </a:lnTo>
                              <a:lnTo>
                                <a:pt x="4055" y="258"/>
                              </a:lnTo>
                              <a:lnTo>
                                <a:pt x="4058" y="248"/>
                              </a:lnTo>
                              <a:lnTo>
                                <a:pt x="4062" y="239"/>
                              </a:lnTo>
                              <a:lnTo>
                                <a:pt x="4067" y="231"/>
                              </a:lnTo>
                              <a:lnTo>
                                <a:pt x="4074" y="223"/>
                              </a:lnTo>
                              <a:lnTo>
                                <a:pt x="4082" y="215"/>
                              </a:lnTo>
                              <a:lnTo>
                                <a:pt x="4089" y="206"/>
                              </a:lnTo>
                              <a:lnTo>
                                <a:pt x="4095" y="194"/>
                              </a:lnTo>
                              <a:lnTo>
                                <a:pt x="4097" y="187"/>
                              </a:lnTo>
                              <a:lnTo>
                                <a:pt x="4099" y="179"/>
                              </a:lnTo>
                              <a:lnTo>
                                <a:pt x="4101" y="170"/>
                              </a:lnTo>
                              <a:lnTo>
                                <a:pt x="4101" y="159"/>
                              </a:lnTo>
                              <a:lnTo>
                                <a:pt x="4101" y="151"/>
                              </a:lnTo>
                              <a:lnTo>
                                <a:pt x="4099" y="144"/>
                              </a:lnTo>
                              <a:lnTo>
                                <a:pt x="4097" y="138"/>
                              </a:lnTo>
                              <a:lnTo>
                                <a:pt x="4094" y="131"/>
                              </a:lnTo>
                              <a:lnTo>
                                <a:pt x="4087" y="118"/>
                              </a:lnTo>
                              <a:lnTo>
                                <a:pt x="4077" y="104"/>
                              </a:lnTo>
                              <a:lnTo>
                                <a:pt x="4065" y="91"/>
                              </a:lnTo>
                              <a:lnTo>
                                <a:pt x="4051" y="79"/>
                              </a:lnTo>
                              <a:lnTo>
                                <a:pt x="4037" y="67"/>
                              </a:lnTo>
                              <a:lnTo>
                                <a:pt x="4019" y="56"/>
                              </a:lnTo>
                              <a:lnTo>
                                <a:pt x="4003" y="46"/>
                              </a:lnTo>
                              <a:lnTo>
                                <a:pt x="3986" y="36"/>
                              </a:lnTo>
                              <a:lnTo>
                                <a:pt x="3967" y="28"/>
                              </a:lnTo>
                              <a:lnTo>
                                <a:pt x="3950" y="22"/>
                              </a:lnTo>
                              <a:lnTo>
                                <a:pt x="3934" y="15"/>
                              </a:lnTo>
                              <a:lnTo>
                                <a:pt x="3918" y="11"/>
                              </a:lnTo>
                              <a:lnTo>
                                <a:pt x="3903" y="8"/>
                              </a:lnTo>
                              <a:lnTo>
                                <a:pt x="3890" y="8"/>
                              </a:lnTo>
                              <a:lnTo>
                                <a:pt x="3881" y="6"/>
                              </a:lnTo>
                              <a:lnTo>
                                <a:pt x="3873" y="3"/>
                              </a:lnTo>
                              <a:lnTo>
                                <a:pt x="3867" y="2"/>
                              </a:lnTo>
                              <a:lnTo>
                                <a:pt x="3861" y="0"/>
                              </a:lnTo>
                              <a:lnTo>
                                <a:pt x="3851" y="0"/>
                              </a:lnTo>
                              <a:lnTo>
                                <a:pt x="3842" y="2"/>
                              </a:lnTo>
                              <a:lnTo>
                                <a:pt x="3846" y="15"/>
                              </a:lnTo>
                              <a:lnTo>
                                <a:pt x="3850" y="30"/>
                              </a:lnTo>
                              <a:lnTo>
                                <a:pt x="3857" y="43"/>
                              </a:lnTo>
                              <a:lnTo>
                                <a:pt x="3863" y="56"/>
                              </a:lnTo>
                              <a:lnTo>
                                <a:pt x="3878" y="83"/>
                              </a:lnTo>
                              <a:lnTo>
                                <a:pt x="3895" y="108"/>
                              </a:lnTo>
                              <a:lnTo>
                                <a:pt x="3913" y="131"/>
                              </a:lnTo>
                              <a:lnTo>
                                <a:pt x="3930" y="152"/>
                              </a:lnTo>
                              <a:lnTo>
                                <a:pt x="3947" y="170"/>
                              </a:lnTo>
                              <a:lnTo>
                                <a:pt x="3962" y="183"/>
                              </a:lnTo>
                              <a:lnTo>
                                <a:pt x="3970" y="196"/>
                              </a:lnTo>
                              <a:lnTo>
                                <a:pt x="3975" y="208"/>
                              </a:lnTo>
                              <a:lnTo>
                                <a:pt x="3978" y="216"/>
                              </a:lnTo>
                              <a:lnTo>
                                <a:pt x="3979" y="223"/>
                              </a:lnTo>
                              <a:lnTo>
                                <a:pt x="3979" y="228"/>
                              </a:lnTo>
                              <a:lnTo>
                                <a:pt x="3978" y="230"/>
                              </a:lnTo>
                              <a:lnTo>
                                <a:pt x="3975" y="231"/>
                              </a:lnTo>
                              <a:lnTo>
                                <a:pt x="3970" y="230"/>
                              </a:lnTo>
                              <a:lnTo>
                                <a:pt x="3958" y="224"/>
                              </a:lnTo>
                              <a:lnTo>
                                <a:pt x="3941" y="214"/>
                              </a:lnTo>
                              <a:lnTo>
                                <a:pt x="3919" y="200"/>
                              </a:lnTo>
                              <a:lnTo>
                                <a:pt x="3895" y="184"/>
                              </a:lnTo>
                              <a:lnTo>
                                <a:pt x="3869" y="167"/>
                              </a:lnTo>
                              <a:lnTo>
                                <a:pt x="3842" y="151"/>
                              </a:lnTo>
                              <a:lnTo>
                                <a:pt x="3827" y="144"/>
                              </a:lnTo>
                              <a:lnTo>
                                <a:pt x="3814" y="138"/>
                              </a:lnTo>
                              <a:lnTo>
                                <a:pt x="3801" y="131"/>
                              </a:lnTo>
                              <a:lnTo>
                                <a:pt x="3786" y="127"/>
                              </a:lnTo>
                              <a:lnTo>
                                <a:pt x="3773" y="123"/>
                              </a:lnTo>
                              <a:lnTo>
                                <a:pt x="3761" y="120"/>
                              </a:lnTo>
                              <a:lnTo>
                                <a:pt x="3749" y="119"/>
                              </a:lnTo>
                              <a:lnTo>
                                <a:pt x="3737" y="119"/>
                              </a:lnTo>
                              <a:lnTo>
                                <a:pt x="3725" y="122"/>
                              </a:lnTo>
                              <a:lnTo>
                                <a:pt x="3715" y="126"/>
                              </a:lnTo>
                              <a:lnTo>
                                <a:pt x="3706" y="132"/>
                              </a:lnTo>
                              <a:lnTo>
                                <a:pt x="3697" y="140"/>
                              </a:lnTo>
                              <a:lnTo>
                                <a:pt x="3686" y="151"/>
                              </a:lnTo>
                              <a:lnTo>
                                <a:pt x="3677" y="159"/>
                              </a:lnTo>
                              <a:lnTo>
                                <a:pt x="3673" y="160"/>
                              </a:lnTo>
                              <a:lnTo>
                                <a:pt x="3670" y="162"/>
                              </a:lnTo>
                              <a:lnTo>
                                <a:pt x="3667" y="162"/>
                              </a:lnTo>
                              <a:lnTo>
                                <a:pt x="3665" y="162"/>
                              </a:lnTo>
                              <a:lnTo>
                                <a:pt x="3659" y="159"/>
                              </a:lnTo>
                              <a:lnTo>
                                <a:pt x="3654" y="154"/>
                              </a:lnTo>
                              <a:lnTo>
                                <a:pt x="3649" y="146"/>
                              </a:lnTo>
                              <a:lnTo>
                                <a:pt x="3642" y="136"/>
                              </a:lnTo>
                              <a:lnTo>
                                <a:pt x="3634" y="126"/>
                              </a:lnTo>
                              <a:lnTo>
                                <a:pt x="3625" y="114"/>
                              </a:lnTo>
                              <a:lnTo>
                                <a:pt x="3611" y="102"/>
                              </a:lnTo>
                              <a:lnTo>
                                <a:pt x="3597" y="90"/>
                              </a:lnTo>
                              <a:lnTo>
                                <a:pt x="3587" y="84"/>
                              </a:lnTo>
                              <a:lnTo>
                                <a:pt x="3577" y="78"/>
                              </a:lnTo>
                              <a:lnTo>
                                <a:pt x="3566" y="72"/>
                              </a:lnTo>
                              <a:lnTo>
                                <a:pt x="3554" y="67"/>
                              </a:lnTo>
                              <a:lnTo>
                                <a:pt x="3541" y="62"/>
                              </a:lnTo>
                              <a:lnTo>
                                <a:pt x="3526" y="58"/>
                              </a:lnTo>
                              <a:lnTo>
                                <a:pt x="3510" y="54"/>
                              </a:lnTo>
                              <a:lnTo>
                                <a:pt x="3493" y="50"/>
                              </a:lnTo>
                              <a:lnTo>
                                <a:pt x="3475" y="48"/>
                              </a:lnTo>
                              <a:lnTo>
                                <a:pt x="3459" y="47"/>
                              </a:lnTo>
                              <a:lnTo>
                                <a:pt x="3444" y="47"/>
                              </a:lnTo>
                              <a:lnTo>
                                <a:pt x="3428" y="50"/>
                              </a:lnTo>
                              <a:lnTo>
                                <a:pt x="3413" y="52"/>
                              </a:lnTo>
                              <a:lnTo>
                                <a:pt x="3397" y="56"/>
                              </a:lnTo>
                              <a:lnTo>
                                <a:pt x="3384" y="60"/>
                              </a:lnTo>
                              <a:lnTo>
                                <a:pt x="3369" y="67"/>
                              </a:lnTo>
                              <a:lnTo>
                                <a:pt x="3356" y="74"/>
                              </a:lnTo>
                              <a:lnTo>
                                <a:pt x="3342" y="82"/>
                              </a:lnTo>
                              <a:lnTo>
                                <a:pt x="3330" y="90"/>
                              </a:lnTo>
                              <a:lnTo>
                                <a:pt x="3318" y="99"/>
                              </a:lnTo>
                              <a:lnTo>
                                <a:pt x="3306" y="108"/>
                              </a:lnTo>
                              <a:lnTo>
                                <a:pt x="3294" y="118"/>
                              </a:lnTo>
                              <a:lnTo>
                                <a:pt x="3284" y="128"/>
                              </a:lnTo>
                              <a:lnTo>
                                <a:pt x="3274" y="139"/>
                              </a:lnTo>
                              <a:lnTo>
                                <a:pt x="3256" y="163"/>
                              </a:lnTo>
                              <a:lnTo>
                                <a:pt x="3238" y="186"/>
                              </a:lnTo>
                              <a:lnTo>
                                <a:pt x="3225" y="210"/>
                              </a:lnTo>
                              <a:lnTo>
                                <a:pt x="3213" y="234"/>
                              </a:lnTo>
                              <a:lnTo>
                                <a:pt x="3204" y="256"/>
                              </a:lnTo>
                              <a:lnTo>
                                <a:pt x="3197" y="278"/>
                              </a:lnTo>
                              <a:lnTo>
                                <a:pt x="3193" y="298"/>
                              </a:lnTo>
                              <a:lnTo>
                                <a:pt x="3192" y="315"/>
                              </a:lnTo>
                              <a:lnTo>
                                <a:pt x="3190" y="326"/>
                              </a:lnTo>
                              <a:lnTo>
                                <a:pt x="3190" y="341"/>
                              </a:lnTo>
                              <a:lnTo>
                                <a:pt x="3188" y="359"/>
                              </a:lnTo>
                              <a:lnTo>
                                <a:pt x="3185" y="379"/>
                              </a:lnTo>
                              <a:lnTo>
                                <a:pt x="3180" y="400"/>
                              </a:lnTo>
                              <a:lnTo>
                                <a:pt x="3173" y="423"/>
                              </a:lnTo>
                              <a:lnTo>
                                <a:pt x="3165" y="444"/>
                              </a:lnTo>
                              <a:lnTo>
                                <a:pt x="3156" y="465"/>
                              </a:lnTo>
                              <a:lnTo>
                                <a:pt x="3149" y="475"/>
                              </a:lnTo>
                              <a:lnTo>
                                <a:pt x="3142" y="485"/>
                              </a:lnTo>
                              <a:lnTo>
                                <a:pt x="3136" y="493"/>
                              </a:lnTo>
                              <a:lnTo>
                                <a:pt x="3128" y="501"/>
                              </a:lnTo>
                              <a:lnTo>
                                <a:pt x="3120" y="509"/>
                              </a:lnTo>
                              <a:lnTo>
                                <a:pt x="3110" y="515"/>
                              </a:lnTo>
                              <a:lnTo>
                                <a:pt x="3100" y="520"/>
                              </a:lnTo>
                              <a:lnTo>
                                <a:pt x="3089" y="525"/>
                              </a:lnTo>
                              <a:lnTo>
                                <a:pt x="3078" y="528"/>
                              </a:lnTo>
                              <a:lnTo>
                                <a:pt x="3066" y="529"/>
                              </a:lnTo>
                              <a:lnTo>
                                <a:pt x="3053" y="531"/>
                              </a:lnTo>
                              <a:lnTo>
                                <a:pt x="3040" y="529"/>
                              </a:lnTo>
                              <a:lnTo>
                                <a:pt x="3024" y="527"/>
                              </a:lnTo>
                              <a:lnTo>
                                <a:pt x="3009" y="521"/>
                              </a:lnTo>
                              <a:lnTo>
                                <a:pt x="2992" y="516"/>
                              </a:lnTo>
                              <a:lnTo>
                                <a:pt x="2974" y="508"/>
                              </a:lnTo>
                              <a:lnTo>
                                <a:pt x="2948" y="513"/>
                              </a:lnTo>
                              <a:lnTo>
                                <a:pt x="2922" y="521"/>
                              </a:lnTo>
                              <a:lnTo>
                                <a:pt x="2900" y="529"/>
                              </a:lnTo>
                              <a:lnTo>
                                <a:pt x="2878" y="539"/>
                              </a:lnTo>
                              <a:lnTo>
                                <a:pt x="2844" y="556"/>
                              </a:lnTo>
                              <a:lnTo>
                                <a:pt x="2816" y="573"/>
                              </a:lnTo>
                              <a:lnTo>
                                <a:pt x="2794" y="587"/>
                              </a:lnTo>
                              <a:lnTo>
                                <a:pt x="2781" y="593"/>
                              </a:lnTo>
                              <a:lnTo>
                                <a:pt x="2776" y="593"/>
                              </a:lnTo>
                              <a:lnTo>
                                <a:pt x="2772" y="592"/>
                              </a:lnTo>
                              <a:lnTo>
                                <a:pt x="2770" y="587"/>
                              </a:lnTo>
                              <a:lnTo>
                                <a:pt x="2769" y="580"/>
                              </a:lnTo>
                              <a:lnTo>
                                <a:pt x="2772" y="559"/>
                              </a:lnTo>
                              <a:lnTo>
                                <a:pt x="2776" y="536"/>
                              </a:lnTo>
                              <a:lnTo>
                                <a:pt x="2777" y="524"/>
                              </a:lnTo>
                              <a:lnTo>
                                <a:pt x="2778" y="512"/>
                              </a:lnTo>
                              <a:lnTo>
                                <a:pt x="2777" y="501"/>
                              </a:lnTo>
                              <a:lnTo>
                                <a:pt x="2774" y="492"/>
                              </a:lnTo>
                              <a:lnTo>
                                <a:pt x="2772" y="488"/>
                              </a:lnTo>
                              <a:lnTo>
                                <a:pt x="2769" y="484"/>
                              </a:lnTo>
                              <a:lnTo>
                                <a:pt x="2765" y="480"/>
                              </a:lnTo>
                              <a:lnTo>
                                <a:pt x="2761" y="477"/>
                              </a:lnTo>
                              <a:lnTo>
                                <a:pt x="2756" y="476"/>
                              </a:lnTo>
                              <a:lnTo>
                                <a:pt x="2749" y="475"/>
                              </a:lnTo>
                              <a:lnTo>
                                <a:pt x="2742" y="473"/>
                              </a:lnTo>
                              <a:lnTo>
                                <a:pt x="2734" y="473"/>
                              </a:lnTo>
                              <a:lnTo>
                                <a:pt x="2714" y="476"/>
                              </a:lnTo>
                              <a:lnTo>
                                <a:pt x="2690" y="483"/>
                              </a:lnTo>
                              <a:lnTo>
                                <a:pt x="2661" y="493"/>
                              </a:lnTo>
                              <a:lnTo>
                                <a:pt x="2625" y="508"/>
                              </a:lnTo>
                              <a:lnTo>
                                <a:pt x="2611" y="513"/>
                              </a:lnTo>
                              <a:lnTo>
                                <a:pt x="2597" y="520"/>
                              </a:lnTo>
                              <a:lnTo>
                                <a:pt x="2587" y="527"/>
                              </a:lnTo>
                              <a:lnTo>
                                <a:pt x="2577" y="535"/>
                              </a:lnTo>
                              <a:lnTo>
                                <a:pt x="2569" y="544"/>
                              </a:lnTo>
                              <a:lnTo>
                                <a:pt x="2563" y="553"/>
                              </a:lnTo>
                              <a:lnTo>
                                <a:pt x="2559" y="564"/>
                              </a:lnTo>
                              <a:lnTo>
                                <a:pt x="2555" y="575"/>
                              </a:lnTo>
                              <a:lnTo>
                                <a:pt x="2552" y="587"/>
                              </a:lnTo>
                              <a:lnTo>
                                <a:pt x="2551" y="599"/>
                              </a:lnTo>
                              <a:lnTo>
                                <a:pt x="2551" y="611"/>
                              </a:lnTo>
                              <a:lnTo>
                                <a:pt x="2551" y="623"/>
                              </a:lnTo>
                              <a:lnTo>
                                <a:pt x="2553" y="648"/>
                              </a:lnTo>
                              <a:lnTo>
                                <a:pt x="2557" y="673"/>
                              </a:lnTo>
                              <a:lnTo>
                                <a:pt x="2568" y="723"/>
                              </a:lnTo>
                              <a:lnTo>
                                <a:pt x="2576" y="767"/>
                              </a:lnTo>
                              <a:lnTo>
                                <a:pt x="2577" y="776"/>
                              </a:lnTo>
                              <a:lnTo>
                                <a:pt x="2576" y="785"/>
                              </a:lnTo>
                              <a:lnTo>
                                <a:pt x="2576" y="793"/>
                              </a:lnTo>
                              <a:lnTo>
                                <a:pt x="2573" y="801"/>
                              </a:lnTo>
                              <a:lnTo>
                                <a:pt x="2571" y="808"/>
                              </a:lnTo>
                              <a:lnTo>
                                <a:pt x="2565" y="813"/>
                              </a:lnTo>
                              <a:lnTo>
                                <a:pt x="2560" y="817"/>
                              </a:lnTo>
                              <a:lnTo>
                                <a:pt x="2553" y="821"/>
                              </a:lnTo>
                              <a:lnTo>
                                <a:pt x="2552" y="823"/>
                              </a:lnTo>
                              <a:lnTo>
                                <a:pt x="2551" y="823"/>
                              </a:lnTo>
                              <a:lnTo>
                                <a:pt x="2549" y="823"/>
                              </a:lnTo>
                              <a:lnTo>
                                <a:pt x="2549" y="820"/>
                              </a:lnTo>
                              <a:lnTo>
                                <a:pt x="2547" y="815"/>
                              </a:lnTo>
                              <a:lnTo>
                                <a:pt x="2544" y="805"/>
                              </a:lnTo>
                              <a:lnTo>
                                <a:pt x="2540" y="780"/>
                              </a:lnTo>
                              <a:lnTo>
                                <a:pt x="2536" y="749"/>
                              </a:lnTo>
                              <a:lnTo>
                                <a:pt x="2531" y="719"/>
                              </a:lnTo>
                              <a:lnTo>
                                <a:pt x="2524" y="695"/>
                              </a:lnTo>
                              <a:lnTo>
                                <a:pt x="2520" y="685"/>
                              </a:lnTo>
                              <a:lnTo>
                                <a:pt x="2515" y="680"/>
                              </a:lnTo>
                              <a:lnTo>
                                <a:pt x="2513" y="679"/>
                              </a:lnTo>
                              <a:lnTo>
                                <a:pt x="2511" y="679"/>
                              </a:lnTo>
                              <a:lnTo>
                                <a:pt x="2508" y="680"/>
                              </a:lnTo>
                              <a:lnTo>
                                <a:pt x="2505" y="683"/>
                              </a:lnTo>
                              <a:lnTo>
                                <a:pt x="2485" y="700"/>
                              </a:lnTo>
                              <a:lnTo>
                                <a:pt x="2465" y="716"/>
                              </a:lnTo>
                              <a:lnTo>
                                <a:pt x="2443" y="732"/>
                              </a:lnTo>
                              <a:lnTo>
                                <a:pt x="2420" y="748"/>
                              </a:lnTo>
                              <a:lnTo>
                                <a:pt x="2416" y="745"/>
                              </a:lnTo>
                              <a:lnTo>
                                <a:pt x="2413" y="743"/>
                              </a:lnTo>
                              <a:lnTo>
                                <a:pt x="2411" y="740"/>
                              </a:lnTo>
                              <a:lnTo>
                                <a:pt x="2409" y="737"/>
                              </a:lnTo>
                              <a:lnTo>
                                <a:pt x="2409" y="731"/>
                              </a:lnTo>
                              <a:lnTo>
                                <a:pt x="2412" y="724"/>
                              </a:lnTo>
                              <a:lnTo>
                                <a:pt x="2416" y="719"/>
                              </a:lnTo>
                              <a:lnTo>
                                <a:pt x="2423" y="712"/>
                              </a:lnTo>
                              <a:lnTo>
                                <a:pt x="2429" y="704"/>
                              </a:lnTo>
                              <a:lnTo>
                                <a:pt x="2437" y="697"/>
                              </a:lnTo>
                              <a:lnTo>
                                <a:pt x="2447" y="689"/>
                              </a:lnTo>
                              <a:lnTo>
                                <a:pt x="2453" y="681"/>
                              </a:lnTo>
                              <a:lnTo>
                                <a:pt x="2461" y="673"/>
                              </a:lnTo>
                              <a:lnTo>
                                <a:pt x="2467" y="665"/>
                              </a:lnTo>
                              <a:lnTo>
                                <a:pt x="2471" y="656"/>
                              </a:lnTo>
                              <a:lnTo>
                                <a:pt x="2473" y="648"/>
                              </a:lnTo>
                              <a:lnTo>
                                <a:pt x="2473" y="643"/>
                              </a:lnTo>
                              <a:lnTo>
                                <a:pt x="2472" y="637"/>
                              </a:lnTo>
                              <a:lnTo>
                                <a:pt x="2471" y="633"/>
                              </a:lnTo>
                              <a:lnTo>
                                <a:pt x="2469" y="628"/>
                              </a:lnTo>
                              <a:lnTo>
                                <a:pt x="2457" y="631"/>
                              </a:lnTo>
                              <a:lnTo>
                                <a:pt x="2447" y="635"/>
                              </a:lnTo>
                              <a:lnTo>
                                <a:pt x="2436" y="639"/>
                              </a:lnTo>
                              <a:lnTo>
                                <a:pt x="2425" y="644"/>
                              </a:lnTo>
                              <a:lnTo>
                                <a:pt x="2403" y="656"/>
                              </a:lnTo>
                              <a:lnTo>
                                <a:pt x="2380" y="669"/>
                              </a:lnTo>
                              <a:lnTo>
                                <a:pt x="2335" y="703"/>
                              </a:lnTo>
                              <a:lnTo>
                                <a:pt x="2288" y="736"/>
                              </a:lnTo>
                              <a:lnTo>
                                <a:pt x="2264" y="753"/>
                              </a:lnTo>
                              <a:lnTo>
                                <a:pt x="2240" y="768"/>
                              </a:lnTo>
                              <a:lnTo>
                                <a:pt x="2216" y="783"/>
                              </a:lnTo>
                              <a:lnTo>
                                <a:pt x="2191" y="795"/>
                              </a:lnTo>
                              <a:lnTo>
                                <a:pt x="2179" y="799"/>
                              </a:lnTo>
                              <a:lnTo>
                                <a:pt x="2165" y="803"/>
                              </a:lnTo>
                              <a:lnTo>
                                <a:pt x="2153" y="807"/>
                              </a:lnTo>
                              <a:lnTo>
                                <a:pt x="2140" y="809"/>
                              </a:lnTo>
                              <a:lnTo>
                                <a:pt x="2128" y="811"/>
                              </a:lnTo>
                              <a:lnTo>
                                <a:pt x="2115" y="811"/>
                              </a:lnTo>
                              <a:lnTo>
                                <a:pt x="2103" y="811"/>
                              </a:lnTo>
                              <a:lnTo>
                                <a:pt x="2089" y="809"/>
                              </a:lnTo>
                              <a:lnTo>
                                <a:pt x="2112" y="828"/>
                              </a:lnTo>
                              <a:lnTo>
                                <a:pt x="2128" y="845"/>
                              </a:lnTo>
                              <a:lnTo>
                                <a:pt x="2135" y="853"/>
                              </a:lnTo>
                              <a:lnTo>
                                <a:pt x="2140" y="860"/>
                              </a:lnTo>
                              <a:lnTo>
                                <a:pt x="2144" y="867"/>
                              </a:lnTo>
                              <a:lnTo>
                                <a:pt x="2147" y="873"/>
                              </a:lnTo>
                              <a:lnTo>
                                <a:pt x="2148" y="879"/>
                              </a:lnTo>
                              <a:lnTo>
                                <a:pt x="2149" y="884"/>
                              </a:lnTo>
                              <a:lnTo>
                                <a:pt x="2148" y="889"/>
                              </a:lnTo>
                              <a:lnTo>
                                <a:pt x="2148" y="895"/>
                              </a:lnTo>
                              <a:lnTo>
                                <a:pt x="2143" y="904"/>
                              </a:lnTo>
                              <a:lnTo>
                                <a:pt x="2136" y="915"/>
                              </a:lnTo>
                              <a:lnTo>
                                <a:pt x="2119" y="936"/>
                              </a:lnTo>
                              <a:lnTo>
                                <a:pt x="2099" y="964"/>
                              </a:lnTo>
                              <a:lnTo>
                                <a:pt x="2089" y="982"/>
                              </a:lnTo>
                              <a:lnTo>
                                <a:pt x="2081" y="1002"/>
                              </a:lnTo>
                              <a:lnTo>
                                <a:pt x="2077" y="1014"/>
                              </a:lnTo>
                              <a:lnTo>
                                <a:pt x="2075" y="1028"/>
                              </a:lnTo>
                              <a:lnTo>
                                <a:pt x="2072" y="1041"/>
                              </a:lnTo>
                              <a:lnTo>
                                <a:pt x="2071" y="1056"/>
                              </a:lnTo>
                              <a:lnTo>
                                <a:pt x="2081" y="1056"/>
                              </a:lnTo>
                              <a:lnTo>
                                <a:pt x="2091" y="1054"/>
                              </a:lnTo>
                              <a:lnTo>
                                <a:pt x="2100" y="1053"/>
                              </a:lnTo>
                              <a:lnTo>
                                <a:pt x="2107" y="1050"/>
                              </a:lnTo>
                              <a:lnTo>
                                <a:pt x="2120" y="1045"/>
                              </a:lnTo>
                              <a:lnTo>
                                <a:pt x="2132" y="1037"/>
                              </a:lnTo>
                              <a:lnTo>
                                <a:pt x="2148" y="1020"/>
                              </a:lnTo>
                              <a:lnTo>
                                <a:pt x="2157" y="1008"/>
                              </a:lnTo>
                              <a:lnTo>
                                <a:pt x="2160" y="1005"/>
                              </a:lnTo>
                              <a:lnTo>
                                <a:pt x="2161" y="1004"/>
                              </a:lnTo>
                              <a:lnTo>
                                <a:pt x="2164" y="1004"/>
                              </a:lnTo>
                              <a:lnTo>
                                <a:pt x="2165" y="1004"/>
                              </a:lnTo>
                              <a:lnTo>
                                <a:pt x="2169" y="1009"/>
                              </a:lnTo>
                              <a:lnTo>
                                <a:pt x="2173" y="1018"/>
                              </a:lnTo>
                              <a:lnTo>
                                <a:pt x="2185" y="1056"/>
                              </a:lnTo>
                              <a:lnTo>
                                <a:pt x="2204" y="1121"/>
                              </a:lnTo>
                              <a:lnTo>
                                <a:pt x="2228" y="1130"/>
                              </a:lnTo>
                              <a:lnTo>
                                <a:pt x="2248" y="1140"/>
                              </a:lnTo>
                              <a:lnTo>
                                <a:pt x="2263" y="1149"/>
                              </a:lnTo>
                              <a:lnTo>
                                <a:pt x="2275" y="1158"/>
                              </a:lnTo>
                              <a:lnTo>
                                <a:pt x="2279" y="1162"/>
                              </a:lnTo>
                              <a:lnTo>
                                <a:pt x="2281" y="1168"/>
                              </a:lnTo>
                              <a:lnTo>
                                <a:pt x="2283" y="1172"/>
                              </a:lnTo>
                              <a:lnTo>
                                <a:pt x="2284" y="1176"/>
                              </a:lnTo>
                              <a:lnTo>
                                <a:pt x="2284" y="1180"/>
                              </a:lnTo>
                              <a:lnTo>
                                <a:pt x="2284" y="1182"/>
                              </a:lnTo>
                              <a:lnTo>
                                <a:pt x="2281" y="1186"/>
                              </a:lnTo>
                              <a:lnTo>
                                <a:pt x="2280" y="1189"/>
                              </a:lnTo>
                              <a:lnTo>
                                <a:pt x="2273" y="1196"/>
                              </a:lnTo>
                              <a:lnTo>
                                <a:pt x="2263" y="1200"/>
                              </a:lnTo>
                              <a:lnTo>
                                <a:pt x="2251" y="1202"/>
                              </a:lnTo>
                              <a:lnTo>
                                <a:pt x="2236" y="1205"/>
                              </a:lnTo>
                              <a:lnTo>
                                <a:pt x="2220" y="1205"/>
                              </a:lnTo>
                              <a:lnTo>
                                <a:pt x="2203" y="1204"/>
                              </a:lnTo>
                              <a:lnTo>
                                <a:pt x="2183" y="1200"/>
                              </a:lnTo>
                              <a:lnTo>
                                <a:pt x="2161" y="1194"/>
                              </a:lnTo>
                              <a:lnTo>
                                <a:pt x="2153" y="1201"/>
                              </a:lnTo>
                              <a:lnTo>
                                <a:pt x="2148" y="1209"/>
                              </a:lnTo>
                              <a:lnTo>
                                <a:pt x="2144" y="1217"/>
                              </a:lnTo>
                              <a:lnTo>
                                <a:pt x="2141" y="1225"/>
                              </a:lnTo>
                              <a:lnTo>
                                <a:pt x="2140" y="1232"/>
                              </a:lnTo>
                              <a:lnTo>
                                <a:pt x="2140" y="1240"/>
                              </a:lnTo>
                              <a:lnTo>
                                <a:pt x="2141" y="1248"/>
                              </a:lnTo>
                              <a:lnTo>
                                <a:pt x="2144" y="1256"/>
                              </a:lnTo>
                              <a:lnTo>
                                <a:pt x="2151" y="1270"/>
                              </a:lnTo>
                              <a:lnTo>
                                <a:pt x="2159" y="1285"/>
                              </a:lnTo>
                              <a:lnTo>
                                <a:pt x="2169" y="1298"/>
                              </a:lnTo>
                              <a:lnTo>
                                <a:pt x="2179" y="1310"/>
                              </a:lnTo>
                              <a:lnTo>
                                <a:pt x="2187" y="1321"/>
                              </a:lnTo>
                              <a:lnTo>
                                <a:pt x="2193" y="1329"/>
                              </a:lnTo>
                              <a:lnTo>
                                <a:pt x="2196" y="1333"/>
                              </a:lnTo>
                              <a:lnTo>
                                <a:pt x="2196" y="1336"/>
                              </a:lnTo>
                              <a:lnTo>
                                <a:pt x="2196" y="1338"/>
                              </a:lnTo>
                              <a:lnTo>
                                <a:pt x="2195" y="1340"/>
                              </a:lnTo>
                              <a:lnTo>
                                <a:pt x="2192" y="1341"/>
                              </a:lnTo>
                              <a:lnTo>
                                <a:pt x="2187" y="1341"/>
                              </a:lnTo>
                              <a:lnTo>
                                <a:pt x="2181" y="1341"/>
                              </a:lnTo>
                              <a:lnTo>
                                <a:pt x="2173" y="1340"/>
                              </a:lnTo>
                              <a:lnTo>
                                <a:pt x="2151" y="1334"/>
                              </a:lnTo>
                              <a:lnTo>
                                <a:pt x="2119" y="1326"/>
                              </a:lnTo>
                              <a:lnTo>
                                <a:pt x="2064" y="1325"/>
                              </a:lnTo>
                              <a:lnTo>
                                <a:pt x="2028" y="1324"/>
                              </a:lnTo>
                              <a:lnTo>
                                <a:pt x="2015" y="1325"/>
                              </a:lnTo>
                              <a:lnTo>
                                <a:pt x="2005" y="1325"/>
                              </a:lnTo>
                              <a:lnTo>
                                <a:pt x="1996" y="1328"/>
                              </a:lnTo>
                              <a:lnTo>
                                <a:pt x="1989" y="1332"/>
                              </a:lnTo>
                              <a:lnTo>
                                <a:pt x="1984" y="1337"/>
                              </a:lnTo>
                              <a:lnTo>
                                <a:pt x="1979" y="1345"/>
                              </a:lnTo>
                              <a:lnTo>
                                <a:pt x="1972" y="1356"/>
                              </a:lnTo>
                              <a:lnTo>
                                <a:pt x="1965" y="1369"/>
                              </a:lnTo>
                              <a:lnTo>
                                <a:pt x="1945" y="1406"/>
                              </a:lnTo>
                              <a:lnTo>
                                <a:pt x="1915" y="1458"/>
                              </a:lnTo>
                              <a:lnTo>
                                <a:pt x="1906" y="1466"/>
                              </a:lnTo>
                              <a:lnTo>
                                <a:pt x="1898" y="1472"/>
                              </a:lnTo>
                              <a:lnTo>
                                <a:pt x="1888" y="1477"/>
                              </a:lnTo>
                              <a:lnTo>
                                <a:pt x="1880" y="1480"/>
                              </a:lnTo>
                              <a:lnTo>
                                <a:pt x="1872" y="1482"/>
                              </a:lnTo>
                              <a:lnTo>
                                <a:pt x="1864" y="1484"/>
                              </a:lnTo>
                              <a:lnTo>
                                <a:pt x="1856" y="1485"/>
                              </a:lnTo>
                              <a:lnTo>
                                <a:pt x="1850" y="1485"/>
                              </a:lnTo>
                              <a:lnTo>
                                <a:pt x="1836" y="1482"/>
                              </a:lnTo>
                              <a:lnTo>
                                <a:pt x="1823" y="1477"/>
                              </a:lnTo>
                              <a:lnTo>
                                <a:pt x="1811" y="1472"/>
                              </a:lnTo>
                              <a:lnTo>
                                <a:pt x="1800" y="1465"/>
                              </a:lnTo>
                              <a:lnTo>
                                <a:pt x="1782" y="1453"/>
                              </a:lnTo>
                              <a:lnTo>
                                <a:pt x="1770" y="1445"/>
                              </a:lnTo>
                              <a:lnTo>
                                <a:pt x="1767" y="1445"/>
                              </a:lnTo>
                              <a:lnTo>
                                <a:pt x="1764" y="1446"/>
                              </a:lnTo>
                              <a:lnTo>
                                <a:pt x="1763" y="1448"/>
                              </a:lnTo>
                              <a:lnTo>
                                <a:pt x="1760" y="1450"/>
                              </a:lnTo>
                              <a:lnTo>
                                <a:pt x="1759" y="1458"/>
                              </a:lnTo>
                              <a:lnTo>
                                <a:pt x="1758" y="1472"/>
                              </a:lnTo>
                              <a:lnTo>
                                <a:pt x="1760" y="1486"/>
                              </a:lnTo>
                              <a:lnTo>
                                <a:pt x="1764" y="1505"/>
                              </a:lnTo>
                              <a:lnTo>
                                <a:pt x="1771" y="1527"/>
                              </a:lnTo>
                              <a:lnTo>
                                <a:pt x="1779" y="1550"/>
                              </a:lnTo>
                              <a:lnTo>
                                <a:pt x="1796" y="1601"/>
                              </a:lnTo>
                              <a:lnTo>
                                <a:pt x="1811" y="1651"/>
                              </a:lnTo>
                              <a:lnTo>
                                <a:pt x="1815" y="1675"/>
                              </a:lnTo>
                              <a:lnTo>
                                <a:pt x="1816" y="1697"/>
                              </a:lnTo>
                              <a:lnTo>
                                <a:pt x="1816" y="1706"/>
                              </a:lnTo>
                              <a:lnTo>
                                <a:pt x="1815" y="1715"/>
                              </a:lnTo>
                              <a:lnTo>
                                <a:pt x="1812" y="1723"/>
                              </a:lnTo>
                              <a:lnTo>
                                <a:pt x="1808" y="1730"/>
                              </a:lnTo>
                              <a:lnTo>
                                <a:pt x="1804" y="1735"/>
                              </a:lnTo>
                              <a:lnTo>
                                <a:pt x="1798" y="1741"/>
                              </a:lnTo>
                              <a:lnTo>
                                <a:pt x="1791" y="1745"/>
                              </a:lnTo>
                              <a:lnTo>
                                <a:pt x="1782" y="1747"/>
                              </a:lnTo>
                              <a:lnTo>
                                <a:pt x="1771" y="1747"/>
                              </a:lnTo>
                              <a:lnTo>
                                <a:pt x="1758" y="1747"/>
                              </a:lnTo>
                              <a:lnTo>
                                <a:pt x="1744" y="1746"/>
                              </a:lnTo>
                              <a:lnTo>
                                <a:pt x="1728" y="1742"/>
                              </a:lnTo>
                              <a:lnTo>
                                <a:pt x="1706" y="1735"/>
                              </a:lnTo>
                              <a:lnTo>
                                <a:pt x="1684" y="1729"/>
                              </a:lnTo>
                              <a:lnTo>
                                <a:pt x="1664" y="1721"/>
                              </a:lnTo>
                              <a:lnTo>
                                <a:pt x="1646" y="1713"/>
                              </a:lnTo>
                              <a:lnTo>
                                <a:pt x="1627" y="1703"/>
                              </a:lnTo>
                              <a:lnTo>
                                <a:pt x="1610" y="1693"/>
                              </a:lnTo>
                              <a:lnTo>
                                <a:pt x="1595" y="1681"/>
                              </a:lnTo>
                              <a:lnTo>
                                <a:pt x="1580" y="1667"/>
                              </a:lnTo>
                              <a:lnTo>
                                <a:pt x="1567" y="1653"/>
                              </a:lnTo>
                              <a:lnTo>
                                <a:pt x="1556" y="1637"/>
                              </a:lnTo>
                              <a:lnTo>
                                <a:pt x="1547" y="1619"/>
                              </a:lnTo>
                              <a:lnTo>
                                <a:pt x="1538" y="1601"/>
                              </a:lnTo>
                              <a:lnTo>
                                <a:pt x="1532" y="1579"/>
                              </a:lnTo>
                              <a:lnTo>
                                <a:pt x="1527" y="1557"/>
                              </a:lnTo>
                              <a:lnTo>
                                <a:pt x="1524" y="1533"/>
                              </a:lnTo>
                              <a:lnTo>
                                <a:pt x="1523" y="1507"/>
                              </a:lnTo>
                              <a:lnTo>
                                <a:pt x="1520" y="1500"/>
                              </a:lnTo>
                              <a:lnTo>
                                <a:pt x="1515" y="1493"/>
                              </a:lnTo>
                              <a:lnTo>
                                <a:pt x="1508" y="1488"/>
                              </a:lnTo>
                              <a:lnTo>
                                <a:pt x="1499" y="1485"/>
                              </a:lnTo>
                              <a:lnTo>
                                <a:pt x="1480" y="1480"/>
                              </a:lnTo>
                              <a:lnTo>
                                <a:pt x="1460" y="1476"/>
                              </a:lnTo>
                              <a:lnTo>
                                <a:pt x="1450" y="1473"/>
                              </a:lnTo>
                              <a:lnTo>
                                <a:pt x="1440" y="1470"/>
                              </a:lnTo>
                              <a:lnTo>
                                <a:pt x="1432" y="1465"/>
                              </a:lnTo>
                              <a:lnTo>
                                <a:pt x="1424" y="1460"/>
                              </a:lnTo>
                              <a:lnTo>
                                <a:pt x="1419" y="1453"/>
                              </a:lnTo>
                              <a:lnTo>
                                <a:pt x="1415" y="1442"/>
                              </a:lnTo>
                              <a:lnTo>
                                <a:pt x="1414" y="1432"/>
                              </a:lnTo>
                              <a:lnTo>
                                <a:pt x="1415" y="1417"/>
                              </a:lnTo>
                              <a:lnTo>
                                <a:pt x="1406" y="1406"/>
                              </a:lnTo>
                              <a:lnTo>
                                <a:pt x="1399" y="1396"/>
                              </a:lnTo>
                              <a:lnTo>
                                <a:pt x="1394" y="1385"/>
                              </a:lnTo>
                              <a:lnTo>
                                <a:pt x="1390" y="1373"/>
                              </a:lnTo>
                              <a:lnTo>
                                <a:pt x="1386" y="1362"/>
                              </a:lnTo>
                              <a:lnTo>
                                <a:pt x="1382" y="1353"/>
                              </a:lnTo>
                              <a:lnTo>
                                <a:pt x="1378" y="1342"/>
                              </a:lnTo>
                              <a:lnTo>
                                <a:pt x="1371" y="1333"/>
                              </a:lnTo>
                              <a:lnTo>
                                <a:pt x="1362" y="1325"/>
                              </a:lnTo>
                              <a:lnTo>
                                <a:pt x="1350" y="1318"/>
                              </a:lnTo>
                              <a:lnTo>
                                <a:pt x="1335" y="1312"/>
                              </a:lnTo>
                              <a:lnTo>
                                <a:pt x="1316" y="1308"/>
                              </a:lnTo>
                              <a:lnTo>
                                <a:pt x="1292" y="1305"/>
                              </a:lnTo>
                              <a:lnTo>
                                <a:pt x="1263" y="1304"/>
                              </a:lnTo>
                              <a:lnTo>
                                <a:pt x="1227" y="1305"/>
                              </a:lnTo>
                              <a:lnTo>
                                <a:pt x="1186" y="1309"/>
                              </a:lnTo>
                              <a:lnTo>
                                <a:pt x="1184" y="1320"/>
                              </a:lnTo>
                              <a:lnTo>
                                <a:pt x="1182" y="1330"/>
                              </a:lnTo>
                              <a:lnTo>
                                <a:pt x="1178" y="1340"/>
                              </a:lnTo>
                              <a:lnTo>
                                <a:pt x="1174" y="1346"/>
                              </a:lnTo>
                              <a:lnTo>
                                <a:pt x="1168" y="1353"/>
                              </a:lnTo>
                              <a:lnTo>
                                <a:pt x="1162" y="1358"/>
                              </a:lnTo>
                              <a:lnTo>
                                <a:pt x="1155" y="1364"/>
                              </a:lnTo>
                              <a:lnTo>
                                <a:pt x="1147" y="1366"/>
                              </a:lnTo>
                              <a:lnTo>
                                <a:pt x="1139" y="1369"/>
                              </a:lnTo>
                              <a:lnTo>
                                <a:pt x="1130" y="1372"/>
                              </a:lnTo>
                              <a:lnTo>
                                <a:pt x="1121" y="1373"/>
                              </a:lnTo>
                              <a:lnTo>
                                <a:pt x="1111" y="1373"/>
                              </a:lnTo>
                              <a:lnTo>
                                <a:pt x="1091" y="1373"/>
                              </a:lnTo>
                              <a:lnTo>
                                <a:pt x="1070" y="1372"/>
                              </a:lnTo>
                              <a:lnTo>
                                <a:pt x="1047" y="1370"/>
                              </a:lnTo>
                              <a:lnTo>
                                <a:pt x="1026" y="1368"/>
                              </a:lnTo>
                              <a:lnTo>
                                <a:pt x="1005" y="1368"/>
                              </a:lnTo>
                              <a:lnTo>
                                <a:pt x="983" y="1368"/>
                              </a:lnTo>
                              <a:lnTo>
                                <a:pt x="974" y="1369"/>
                              </a:lnTo>
                              <a:lnTo>
                                <a:pt x="965" y="1370"/>
                              </a:lnTo>
                              <a:lnTo>
                                <a:pt x="955" y="1373"/>
                              </a:lnTo>
                              <a:lnTo>
                                <a:pt x="947" y="1376"/>
                              </a:lnTo>
                              <a:lnTo>
                                <a:pt x="939" y="1380"/>
                              </a:lnTo>
                              <a:lnTo>
                                <a:pt x="933" y="1385"/>
                              </a:lnTo>
                              <a:lnTo>
                                <a:pt x="926" y="1392"/>
                              </a:lnTo>
                              <a:lnTo>
                                <a:pt x="921" y="1398"/>
                              </a:lnTo>
                              <a:lnTo>
                                <a:pt x="918" y="1401"/>
                              </a:lnTo>
                              <a:lnTo>
                                <a:pt x="915" y="1404"/>
                              </a:lnTo>
                              <a:lnTo>
                                <a:pt x="913" y="1408"/>
                              </a:lnTo>
                              <a:lnTo>
                                <a:pt x="911" y="1410"/>
                              </a:lnTo>
                              <a:lnTo>
                                <a:pt x="910" y="1418"/>
                              </a:lnTo>
                              <a:lnTo>
                                <a:pt x="911" y="1428"/>
                              </a:lnTo>
                              <a:lnTo>
                                <a:pt x="914" y="1437"/>
                              </a:lnTo>
                              <a:lnTo>
                                <a:pt x="918" y="1448"/>
                              </a:lnTo>
                              <a:lnTo>
                                <a:pt x="925" y="1458"/>
                              </a:lnTo>
                              <a:lnTo>
                                <a:pt x="931" y="1469"/>
                              </a:lnTo>
                              <a:lnTo>
                                <a:pt x="961" y="1511"/>
                              </a:lnTo>
                              <a:lnTo>
                                <a:pt x="982" y="1543"/>
                              </a:lnTo>
                              <a:lnTo>
                                <a:pt x="986" y="1554"/>
                              </a:lnTo>
                              <a:lnTo>
                                <a:pt x="989" y="1565"/>
                              </a:lnTo>
                              <a:lnTo>
                                <a:pt x="991" y="1574"/>
                              </a:lnTo>
                              <a:lnTo>
                                <a:pt x="991" y="1582"/>
                              </a:lnTo>
                              <a:lnTo>
                                <a:pt x="991" y="1590"/>
                              </a:lnTo>
                              <a:lnTo>
                                <a:pt x="990" y="1598"/>
                              </a:lnTo>
                              <a:lnTo>
                                <a:pt x="987" y="1605"/>
                              </a:lnTo>
                              <a:lnTo>
                                <a:pt x="983" y="1610"/>
                              </a:lnTo>
                              <a:lnTo>
                                <a:pt x="979" y="1617"/>
                              </a:lnTo>
                              <a:lnTo>
                                <a:pt x="974" y="1622"/>
                              </a:lnTo>
                              <a:lnTo>
                                <a:pt x="969" y="1626"/>
                              </a:lnTo>
                              <a:lnTo>
                                <a:pt x="962" y="1630"/>
                              </a:lnTo>
                              <a:lnTo>
                                <a:pt x="946" y="1638"/>
                              </a:lnTo>
                              <a:lnTo>
                                <a:pt x="929" y="1645"/>
                              </a:lnTo>
                              <a:lnTo>
                                <a:pt x="889" y="1655"/>
                              </a:lnTo>
                              <a:lnTo>
                                <a:pt x="845" y="1665"/>
                              </a:lnTo>
                              <a:lnTo>
                                <a:pt x="822" y="1669"/>
                              </a:lnTo>
                              <a:lnTo>
                                <a:pt x="799" y="1674"/>
                              </a:lnTo>
                              <a:lnTo>
                                <a:pt x="778" y="1681"/>
                              </a:lnTo>
                              <a:lnTo>
                                <a:pt x="758" y="1687"/>
                              </a:lnTo>
                              <a:lnTo>
                                <a:pt x="742" y="1694"/>
                              </a:lnTo>
                              <a:lnTo>
                                <a:pt x="727" y="1699"/>
                              </a:lnTo>
                              <a:lnTo>
                                <a:pt x="714" y="1702"/>
                              </a:lnTo>
                              <a:lnTo>
                                <a:pt x="702" y="1705"/>
                              </a:lnTo>
                              <a:lnTo>
                                <a:pt x="691" y="1706"/>
                              </a:lnTo>
                              <a:lnTo>
                                <a:pt x="681" y="1705"/>
                              </a:lnTo>
                              <a:lnTo>
                                <a:pt x="673" y="1703"/>
                              </a:lnTo>
                              <a:lnTo>
                                <a:pt x="665" y="1702"/>
                              </a:lnTo>
                              <a:lnTo>
                                <a:pt x="658" y="1698"/>
                              </a:lnTo>
                              <a:lnTo>
                                <a:pt x="651" y="1694"/>
                              </a:lnTo>
                              <a:lnTo>
                                <a:pt x="646" y="1689"/>
                              </a:lnTo>
                              <a:lnTo>
                                <a:pt x="642" y="1683"/>
                              </a:lnTo>
                              <a:lnTo>
                                <a:pt x="635" y="1671"/>
                              </a:lnTo>
                              <a:lnTo>
                                <a:pt x="630" y="1658"/>
                              </a:lnTo>
                              <a:lnTo>
                                <a:pt x="623" y="1630"/>
                              </a:lnTo>
                              <a:lnTo>
                                <a:pt x="619" y="1607"/>
                              </a:lnTo>
                              <a:lnTo>
                                <a:pt x="617" y="1602"/>
                              </a:lnTo>
                              <a:lnTo>
                                <a:pt x="615" y="1599"/>
                              </a:lnTo>
                              <a:lnTo>
                                <a:pt x="614" y="1595"/>
                              </a:lnTo>
                              <a:lnTo>
                                <a:pt x="611" y="1594"/>
                              </a:lnTo>
                              <a:lnTo>
                                <a:pt x="609" y="1593"/>
                              </a:lnTo>
                              <a:lnTo>
                                <a:pt x="605" y="1593"/>
                              </a:lnTo>
                              <a:lnTo>
                                <a:pt x="601" y="1594"/>
                              </a:lnTo>
                              <a:lnTo>
                                <a:pt x="595" y="1597"/>
                              </a:lnTo>
                              <a:lnTo>
                                <a:pt x="403" y="1639"/>
                              </a:lnTo>
                              <a:lnTo>
                                <a:pt x="388" y="1653"/>
                              </a:lnTo>
                              <a:lnTo>
                                <a:pt x="368" y="1667"/>
                              </a:lnTo>
                              <a:lnTo>
                                <a:pt x="346" y="1683"/>
                              </a:lnTo>
                              <a:lnTo>
                                <a:pt x="324" y="1697"/>
                              </a:lnTo>
                              <a:lnTo>
                                <a:pt x="313" y="1702"/>
                              </a:lnTo>
                              <a:lnTo>
                                <a:pt x="301" y="1707"/>
                              </a:lnTo>
                              <a:lnTo>
                                <a:pt x="292" y="1710"/>
                              </a:lnTo>
                              <a:lnTo>
                                <a:pt x="281" y="1713"/>
                              </a:lnTo>
                              <a:lnTo>
                                <a:pt x="273" y="1713"/>
                              </a:lnTo>
                              <a:lnTo>
                                <a:pt x="265" y="1710"/>
                              </a:lnTo>
                              <a:lnTo>
                                <a:pt x="261" y="1709"/>
                              </a:lnTo>
                              <a:lnTo>
                                <a:pt x="258" y="1706"/>
                              </a:lnTo>
                              <a:lnTo>
                                <a:pt x="256" y="1703"/>
                              </a:lnTo>
                              <a:lnTo>
                                <a:pt x="253" y="1699"/>
                              </a:lnTo>
                              <a:lnTo>
                                <a:pt x="245" y="1687"/>
                              </a:lnTo>
                              <a:lnTo>
                                <a:pt x="240" y="1679"/>
                              </a:lnTo>
                              <a:lnTo>
                                <a:pt x="233" y="1675"/>
                              </a:lnTo>
                              <a:lnTo>
                                <a:pt x="229" y="1674"/>
                              </a:lnTo>
                              <a:lnTo>
                                <a:pt x="224" y="1675"/>
                              </a:lnTo>
                              <a:lnTo>
                                <a:pt x="218" y="1679"/>
                              </a:lnTo>
                              <a:lnTo>
                                <a:pt x="213" y="1685"/>
                              </a:lnTo>
                              <a:lnTo>
                                <a:pt x="206" y="1690"/>
                              </a:lnTo>
                              <a:lnTo>
                                <a:pt x="198" y="1698"/>
                              </a:lnTo>
                              <a:lnTo>
                                <a:pt x="190" y="1705"/>
                              </a:lnTo>
                              <a:lnTo>
                                <a:pt x="180" y="1711"/>
                              </a:lnTo>
                              <a:lnTo>
                                <a:pt x="168" y="1717"/>
                              </a:lnTo>
                              <a:lnTo>
                                <a:pt x="154" y="1721"/>
                              </a:lnTo>
                              <a:lnTo>
                                <a:pt x="137" y="1722"/>
                              </a:lnTo>
                              <a:lnTo>
                                <a:pt x="128" y="1722"/>
                              </a:lnTo>
                              <a:lnTo>
                                <a:pt x="118" y="1722"/>
                              </a:lnTo>
                              <a:lnTo>
                                <a:pt x="108" y="1721"/>
                              </a:lnTo>
                              <a:lnTo>
                                <a:pt x="96" y="1718"/>
                              </a:lnTo>
                              <a:lnTo>
                                <a:pt x="96" y="1734"/>
                              </a:lnTo>
                              <a:lnTo>
                                <a:pt x="94" y="1747"/>
                              </a:lnTo>
                              <a:lnTo>
                                <a:pt x="93" y="1757"/>
                              </a:lnTo>
                              <a:lnTo>
                                <a:pt x="90" y="1765"/>
                              </a:lnTo>
                              <a:lnTo>
                                <a:pt x="86" y="1778"/>
                              </a:lnTo>
                              <a:lnTo>
                                <a:pt x="84" y="1790"/>
                              </a:lnTo>
                              <a:lnTo>
                                <a:pt x="84" y="1799"/>
                              </a:lnTo>
                              <a:lnTo>
                                <a:pt x="81" y="1807"/>
                              </a:lnTo>
                              <a:lnTo>
                                <a:pt x="78" y="1817"/>
                              </a:lnTo>
                              <a:lnTo>
                                <a:pt x="73" y="1826"/>
                              </a:lnTo>
                              <a:lnTo>
                                <a:pt x="64" y="1847"/>
                              </a:lnTo>
                              <a:lnTo>
                                <a:pt x="54" y="1874"/>
                              </a:lnTo>
                              <a:lnTo>
                                <a:pt x="66" y="1879"/>
                              </a:lnTo>
                              <a:lnTo>
                                <a:pt x="77" y="1883"/>
                              </a:lnTo>
                              <a:lnTo>
                                <a:pt x="85" y="1889"/>
                              </a:lnTo>
                              <a:lnTo>
                                <a:pt x="92" y="1895"/>
                              </a:lnTo>
                              <a:lnTo>
                                <a:pt x="97" y="1901"/>
                              </a:lnTo>
                              <a:lnTo>
                                <a:pt x="101" y="1907"/>
                              </a:lnTo>
                              <a:lnTo>
                                <a:pt x="104" y="1914"/>
                              </a:lnTo>
                              <a:lnTo>
                                <a:pt x="106" y="1921"/>
                              </a:lnTo>
                              <a:lnTo>
                                <a:pt x="110" y="1937"/>
                              </a:lnTo>
                              <a:lnTo>
                                <a:pt x="116" y="1954"/>
                              </a:lnTo>
                              <a:lnTo>
                                <a:pt x="118" y="1963"/>
                              </a:lnTo>
                              <a:lnTo>
                                <a:pt x="121" y="1973"/>
                              </a:lnTo>
                              <a:lnTo>
                                <a:pt x="126" y="1983"/>
                              </a:lnTo>
                              <a:lnTo>
                                <a:pt x="133" y="1995"/>
                              </a:lnTo>
                              <a:lnTo>
                                <a:pt x="140" y="2007"/>
                              </a:lnTo>
                              <a:lnTo>
                                <a:pt x="146" y="2019"/>
                              </a:lnTo>
                              <a:lnTo>
                                <a:pt x="154" y="2030"/>
                              </a:lnTo>
                              <a:lnTo>
                                <a:pt x="164" y="2039"/>
                              </a:lnTo>
                              <a:lnTo>
                                <a:pt x="181" y="2057"/>
                              </a:lnTo>
                              <a:lnTo>
                                <a:pt x="200" y="2071"/>
                              </a:lnTo>
                              <a:lnTo>
                                <a:pt x="220" y="2086"/>
                              </a:lnTo>
                              <a:lnTo>
                                <a:pt x="240" y="2102"/>
                              </a:lnTo>
                              <a:lnTo>
                                <a:pt x="249" y="2110"/>
                              </a:lnTo>
                              <a:lnTo>
                                <a:pt x="258" y="2119"/>
                              </a:lnTo>
                              <a:lnTo>
                                <a:pt x="268" y="2128"/>
                              </a:lnTo>
                              <a:lnTo>
                                <a:pt x="277" y="2139"/>
                              </a:lnTo>
                              <a:lnTo>
                                <a:pt x="284" y="2147"/>
                              </a:lnTo>
                              <a:lnTo>
                                <a:pt x="288" y="2155"/>
                              </a:lnTo>
                              <a:lnTo>
                                <a:pt x="292" y="2164"/>
                              </a:lnTo>
                              <a:lnTo>
                                <a:pt x="294" y="2174"/>
                              </a:lnTo>
                              <a:lnTo>
                                <a:pt x="298" y="2192"/>
                              </a:lnTo>
                              <a:lnTo>
                                <a:pt x="300" y="2212"/>
                              </a:lnTo>
                              <a:lnTo>
                                <a:pt x="302" y="2232"/>
                              </a:lnTo>
                              <a:lnTo>
                                <a:pt x="305" y="2252"/>
                              </a:lnTo>
                              <a:lnTo>
                                <a:pt x="308" y="2262"/>
                              </a:lnTo>
                              <a:lnTo>
                                <a:pt x="310" y="2271"/>
                              </a:lnTo>
                              <a:lnTo>
                                <a:pt x="314" y="2280"/>
                              </a:lnTo>
                              <a:lnTo>
                                <a:pt x="320" y="2290"/>
                              </a:lnTo>
                              <a:lnTo>
                                <a:pt x="328" y="2298"/>
                              </a:lnTo>
                              <a:lnTo>
                                <a:pt x="338" y="2306"/>
                              </a:lnTo>
                              <a:lnTo>
                                <a:pt x="350" y="2312"/>
                              </a:lnTo>
                              <a:lnTo>
                                <a:pt x="362" y="2320"/>
                              </a:lnTo>
                              <a:lnTo>
                                <a:pt x="373" y="2328"/>
                              </a:lnTo>
                              <a:lnTo>
                                <a:pt x="382" y="2339"/>
                              </a:lnTo>
                              <a:lnTo>
                                <a:pt x="386" y="2344"/>
                              </a:lnTo>
                              <a:lnTo>
                                <a:pt x="389" y="2352"/>
                              </a:lnTo>
                              <a:lnTo>
                                <a:pt x="390" y="2359"/>
                              </a:lnTo>
                              <a:lnTo>
                                <a:pt x="392" y="2368"/>
                              </a:lnTo>
                              <a:lnTo>
                                <a:pt x="390" y="2379"/>
                              </a:lnTo>
                              <a:lnTo>
                                <a:pt x="388" y="2388"/>
                              </a:lnTo>
                              <a:lnTo>
                                <a:pt x="384" y="2398"/>
                              </a:lnTo>
                              <a:lnTo>
                                <a:pt x="378" y="2406"/>
                              </a:lnTo>
                              <a:lnTo>
                                <a:pt x="373" y="2412"/>
                              </a:lnTo>
                              <a:lnTo>
                                <a:pt x="365" y="2419"/>
                              </a:lnTo>
                              <a:lnTo>
                                <a:pt x="357" y="2424"/>
                              </a:lnTo>
                              <a:lnTo>
                                <a:pt x="349" y="2430"/>
                              </a:lnTo>
                              <a:lnTo>
                                <a:pt x="332" y="2439"/>
                              </a:lnTo>
                              <a:lnTo>
                                <a:pt x="316" y="2447"/>
                              </a:lnTo>
                              <a:lnTo>
                                <a:pt x="300" y="2456"/>
                              </a:lnTo>
                              <a:lnTo>
                                <a:pt x="289" y="2464"/>
                              </a:lnTo>
                              <a:lnTo>
                                <a:pt x="205" y="2681"/>
                              </a:lnTo>
                              <a:lnTo>
                                <a:pt x="206" y="2692"/>
                              </a:lnTo>
                              <a:lnTo>
                                <a:pt x="209" y="2701"/>
                              </a:lnTo>
                              <a:lnTo>
                                <a:pt x="214" y="2711"/>
                              </a:lnTo>
                              <a:lnTo>
                                <a:pt x="220" y="2720"/>
                              </a:lnTo>
                              <a:lnTo>
                                <a:pt x="225" y="2729"/>
                              </a:lnTo>
                              <a:lnTo>
                                <a:pt x="230" y="2739"/>
                              </a:lnTo>
                              <a:lnTo>
                                <a:pt x="233" y="2748"/>
                              </a:lnTo>
                              <a:lnTo>
                                <a:pt x="234" y="2759"/>
                              </a:lnTo>
                              <a:lnTo>
                                <a:pt x="234" y="2769"/>
                              </a:lnTo>
                              <a:lnTo>
                                <a:pt x="233" y="2777"/>
                              </a:lnTo>
                              <a:lnTo>
                                <a:pt x="229" y="2784"/>
                              </a:lnTo>
                              <a:lnTo>
                                <a:pt x="225" y="2789"/>
                              </a:lnTo>
                              <a:lnTo>
                                <a:pt x="221" y="2792"/>
                              </a:lnTo>
                              <a:lnTo>
                                <a:pt x="216" y="2795"/>
                              </a:lnTo>
                              <a:lnTo>
                                <a:pt x="209" y="2796"/>
                              </a:lnTo>
                              <a:lnTo>
                                <a:pt x="202" y="2796"/>
                              </a:lnTo>
                              <a:lnTo>
                                <a:pt x="188" y="2796"/>
                              </a:lnTo>
                              <a:lnTo>
                                <a:pt x="172" y="2796"/>
                              </a:lnTo>
                              <a:lnTo>
                                <a:pt x="162" y="2796"/>
                              </a:lnTo>
                              <a:lnTo>
                                <a:pt x="154" y="2797"/>
                              </a:lnTo>
                              <a:lnTo>
                                <a:pt x="146" y="2799"/>
                              </a:lnTo>
                              <a:lnTo>
                                <a:pt x="138" y="2801"/>
                              </a:lnTo>
                              <a:lnTo>
                                <a:pt x="132" y="2804"/>
                              </a:lnTo>
                              <a:lnTo>
                                <a:pt x="124" y="2809"/>
                              </a:lnTo>
                              <a:lnTo>
                                <a:pt x="117" y="2816"/>
                              </a:lnTo>
                              <a:lnTo>
                                <a:pt x="109" y="2824"/>
                              </a:lnTo>
                              <a:lnTo>
                                <a:pt x="93" y="2843"/>
                              </a:lnTo>
                              <a:lnTo>
                                <a:pt x="76" y="2863"/>
                              </a:lnTo>
                              <a:lnTo>
                                <a:pt x="58" y="2884"/>
                              </a:lnTo>
                              <a:lnTo>
                                <a:pt x="40" y="2905"/>
                              </a:lnTo>
                              <a:lnTo>
                                <a:pt x="29" y="2913"/>
                              </a:lnTo>
                              <a:lnTo>
                                <a:pt x="20" y="2921"/>
                              </a:lnTo>
                              <a:lnTo>
                                <a:pt x="10" y="2928"/>
                              </a:lnTo>
                              <a:lnTo>
                                <a:pt x="0" y="2933"/>
                              </a:lnTo>
                              <a:lnTo>
                                <a:pt x="17" y="2964"/>
                              </a:lnTo>
                              <a:lnTo>
                                <a:pt x="34" y="2993"/>
                              </a:lnTo>
                              <a:lnTo>
                                <a:pt x="52" y="3024"/>
                              </a:lnTo>
                              <a:lnTo>
                                <a:pt x="68" y="3056"/>
                              </a:lnTo>
                              <a:lnTo>
                                <a:pt x="84" y="3088"/>
                              </a:lnTo>
                              <a:lnTo>
                                <a:pt x="97" y="3120"/>
                              </a:lnTo>
                              <a:lnTo>
                                <a:pt x="110" y="3153"/>
                              </a:lnTo>
                              <a:lnTo>
                                <a:pt x="124" y="3187"/>
                              </a:lnTo>
                              <a:lnTo>
                                <a:pt x="134" y="3221"/>
                              </a:lnTo>
                              <a:lnTo>
                                <a:pt x="145" y="3256"/>
                              </a:lnTo>
                              <a:lnTo>
                                <a:pt x="153" y="3290"/>
                              </a:lnTo>
                              <a:lnTo>
                                <a:pt x="161" y="3326"/>
                              </a:lnTo>
                              <a:lnTo>
                                <a:pt x="166" y="3364"/>
                              </a:lnTo>
                              <a:lnTo>
                                <a:pt x="170" y="3400"/>
                              </a:lnTo>
                              <a:lnTo>
                                <a:pt x="173" y="3437"/>
                              </a:lnTo>
                              <a:lnTo>
                                <a:pt x="174" y="3476"/>
                              </a:lnTo>
                              <a:lnTo>
                                <a:pt x="173" y="3486"/>
                              </a:lnTo>
                              <a:lnTo>
                                <a:pt x="172" y="3496"/>
                              </a:lnTo>
                              <a:lnTo>
                                <a:pt x="168" y="3504"/>
                              </a:lnTo>
                              <a:lnTo>
                                <a:pt x="162" y="3510"/>
                              </a:lnTo>
                              <a:lnTo>
                                <a:pt x="149" y="3522"/>
                              </a:lnTo>
                              <a:lnTo>
                                <a:pt x="134" y="3533"/>
                              </a:lnTo>
                              <a:lnTo>
                                <a:pt x="118" y="3544"/>
                              </a:lnTo>
                              <a:lnTo>
                                <a:pt x="104" y="3556"/>
                              </a:lnTo>
                              <a:lnTo>
                                <a:pt x="97" y="3562"/>
                              </a:lnTo>
                              <a:lnTo>
                                <a:pt x="92" y="3570"/>
                              </a:lnTo>
                              <a:lnTo>
                                <a:pt x="88" y="3580"/>
                              </a:lnTo>
                              <a:lnTo>
                                <a:pt x="84" y="3590"/>
                              </a:lnTo>
                              <a:lnTo>
                                <a:pt x="113" y="3596"/>
                              </a:lnTo>
                              <a:lnTo>
                                <a:pt x="144" y="3602"/>
                              </a:lnTo>
                              <a:lnTo>
                                <a:pt x="157" y="3608"/>
                              </a:lnTo>
                              <a:lnTo>
                                <a:pt x="168" y="3614"/>
                              </a:lnTo>
                              <a:lnTo>
                                <a:pt x="173" y="3618"/>
                              </a:lnTo>
                              <a:lnTo>
                                <a:pt x="176" y="3622"/>
                              </a:lnTo>
                              <a:lnTo>
                                <a:pt x="178" y="3628"/>
                              </a:lnTo>
                              <a:lnTo>
                                <a:pt x="181" y="3633"/>
                              </a:lnTo>
                              <a:lnTo>
                                <a:pt x="182" y="3640"/>
                              </a:lnTo>
                              <a:lnTo>
                                <a:pt x="184" y="3646"/>
                              </a:lnTo>
                              <a:lnTo>
                                <a:pt x="184" y="3652"/>
                              </a:lnTo>
                              <a:lnTo>
                                <a:pt x="182" y="3658"/>
                              </a:lnTo>
                              <a:lnTo>
                                <a:pt x="181" y="3672"/>
                              </a:lnTo>
                              <a:lnTo>
                                <a:pt x="177" y="3685"/>
                              </a:lnTo>
                              <a:lnTo>
                                <a:pt x="174" y="3697"/>
                              </a:lnTo>
                              <a:lnTo>
                                <a:pt x="172" y="3712"/>
                              </a:lnTo>
                              <a:lnTo>
                                <a:pt x="172" y="3718"/>
                              </a:lnTo>
                              <a:lnTo>
                                <a:pt x="172" y="3725"/>
                              </a:lnTo>
                              <a:lnTo>
                                <a:pt x="173" y="3733"/>
                              </a:lnTo>
                              <a:lnTo>
                                <a:pt x="174" y="3741"/>
                              </a:lnTo>
                              <a:lnTo>
                                <a:pt x="178" y="3756"/>
                              </a:lnTo>
                              <a:lnTo>
                                <a:pt x="182" y="3769"/>
                              </a:lnTo>
                              <a:lnTo>
                                <a:pt x="189" y="3781"/>
                              </a:lnTo>
                              <a:lnTo>
                                <a:pt x="197" y="3794"/>
                              </a:lnTo>
                              <a:lnTo>
                                <a:pt x="216" y="3817"/>
                              </a:lnTo>
                              <a:lnTo>
                                <a:pt x="236" y="3839"/>
                              </a:lnTo>
                              <a:lnTo>
                                <a:pt x="246" y="3851"/>
                              </a:lnTo>
                              <a:lnTo>
                                <a:pt x="256" y="3862"/>
                              </a:lnTo>
                              <a:lnTo>
                                <a:pt x="265" y="3874"/>
                              </a:lnTo>
                              <a:lnTo>
                                <a:pt x="273" y="3886"/>
                              </a:lnTo>
                              <a:lnTo>
                                <a:pt x="280" y="3898"/>
                              </a:lnTo>
                              <a:lnTo>
                                <a:pt x="285" y="3911"/>
                              </a:lnTo>
                              <a:lnTo>
                                <a:pt x="288" y="3925"/>
                              </a:lnTo>
                              <a:lnTo>
                                <a:pt x="289" y="3939"/>
                              </a:lnTo>
                              <a:lnTo>
                                <a:pt x="289" y="3945"/>
                              </a:lnTo>
                              <a:lnTo>
                                <a:pt x="286" y="3950"/>
                              </a:lnTo>
                              <a:lnTo>
                                <a:pt x="284" y="3955"/>
                              </a:lnTo>
                              <a:lnTo>
                                <a:pt x="281" y="3961"/>
                              </a:lnTo>
                              <a:lnTo>
                                <a:pt x="272" y="3973"/>
                              </a:lnTo>
                              <a:lnTo>
                                <a:pt x="262" y="3985"/>
                              </a:lnTo>
                              <a:lnTo>
                                <a:pt x="252" y="3998"/>
                              </a:lnTo>
                              <a:lnTo>
                                <a:pt x="244" y="4013"/>
                              </a:lnTo>
                              <a:lnTo>
                                <a:pt x="240" y="4021"/>
                              </a:lnTo>
                              <a:lnTo>
                                <a:pt x="237" y="4029"/>
                              </a:lnTo>
                              <a:lnTo>
                                <a:pt x="236" y="4038"/>
                              </a:lnTo>
                              <a:lnTo>
                                <a:pt x="234" y="4047"/>
                              </a:lnTo>
                              <a:lnTo>
                                <a:pt x="234" y="4083"/>
                              </a:lnTo>
                              <a:lnTo>
                                <a:pt x="234" y="4103"/>
                              </a:lnTo>
                              <a:lnTo>
                                <a:pt x="234" y="4131"/>
                              </a:lnTo>
                              <a:lnTo>
                                <a:pt x="234" y="4186"/>
                              </a:lnTo>
                              <a:lnTo>
                                <a:pt x="248" y="4190"/>
                              </a:lnTo>
                              <a:lnTo>
                                <a:pt x="262" y="4191"/>
                              </a:lnTo>
                              <a:lnTo>
                                <a:pt x="276" y="4191"/>
                              </a:lnTo>
                              <a:lnTo>
                                <a:pt x="289" y="4191"/>
                              </a:lnTo>
                              <a:lnTo>
                                <a:pt x="316" y="4187"/>
                              </a:lnTo>
                              <a:lnTo>
                                <a:pt x="344" y="4186"/>
                              </a:lnTo>
                              <a:lnTo>
                                <a:pt x="352" y="4187"/>
                              </a:lnTo>
                              <a:lnTo>
                                <a:pt x="360" y="4189"/>
                              </a:lnTo>
                              <a:lnTo>
                                <a:pt x="368" y="4191"/>
                              </a:lnTo>
                              <a:lnTo>
                                <a:pt x="374" y="4194"/>
                              </a:lnTo>
                              <a:lnTo>
                                <a:pt x="392" y="4202"/>
                              </a:lnTo>
                              <a:lnTo>
                                <a:pt x="415" y="4210"/>
                              </a:lnTo>
                              <a:lnTo>
                                <a:pt x="427" y="4213"/>
                              </a:lnTo>
                              <a:lnTo>
                                <a:pt x="439" y="4214"/>
                              </a:lnTo>
                              <a:lnTo>
                                <a:pt x="451" y="4215"/>
                              </a:lnTo>
                              <a:lnTo>
                                <a:pt x="465" y="4215"/>
                              </a:lnTo>
                              <a:lnTo>
                                <a:pt x="491" y="4214"/>
                              </a:lnTo>
                              <a:lnTo>
                                <a:pt x="517" y="4214"/>
                              </a:lnTo>
                              <a:lnTo>
                                <a:pt x="527" y="4214"/>
                              </a:lnTo>
                              <a:lnTo>
                                <a:pt x="538" y="4215"/>
                              </a:lnTo>
                              <a:lnTo>
                                <a:pt x="547" y="4217"/>
                              </a:lnTo>
                              <a:lnTo>
                                <a:pt x="555" y="4221"/>
                              </a:lnTo>
                              <a:lnTo>
                                <a:pt x="562" y="4226"/>
                              </a:lnTo>
                              <a:lnTo>
                                <a:pt x="567" y="4233"/>
                              </a:lnTo>
                              <a:lnTo>
                                <a:pt x="571" y="4242"/>
                              </a:lnTo>
                              <a:lnTo>
                                <a:pt x="571" y="4253"/>
                              </a:lnTo>
                              <a:lnTo>
                                <a:pt x="571" y="4265"/>
                              </a:lnTo>
                              <a:lnTo>
                                <a:pt x="567" y="4275"/>
                              </a:lnTo>
                              <a:lnTo>
                                <a:pt x="563" y="4283"/>
                              </a:lnTo>
                              <a:lnTo>
                                <a:pt x="559" y="4291"/>
                              </a:lnTo>
                              <a:lnTo>
                                <a:pt x="554" y="4298"/>
                              </a:lnTo>
                              <a:lnTo>
                                <a:pt x="549" y="4306"/>
                              </a:lnTo>
                              <a:lnTo>
                                <a:pt x="545" y="4314"/>
                              </a:lnTo>
                              <a:lnTo>
                                <a:pt x="542" y="4325"/>
                              </a:lnTo>
                              <a:lnTo>
                                <a:pt x="571" y="4330"/>
                              </a:lnTo>
                              <a:lnTo>
                                <a:pt x="598" y="4337"/>
                              </a:lnTo>
                              <a:lnTo>
                                <a:pt x="609" y="4341"/>
                              </a:lnTo>
                              <a:lnTo>
                                <a:pt x="621" y="4345"/>
                              </a:lnTo>
                              <a:lnTo>
                                <a:pt x="630" y="4350"/>
                              </a:lnTo>
                              <a:lnTo>
                                <a:pt x="639" y="4355"/>
                              </a:lnTo>
                              <a:lnTo>
                                <a:pt x="649" y="4362"/>
                              </a:lnTo>
                              <a:lnTo>
                                <a:pt x="657" y="4369"/>
                              </a:lnTo>
                              <a:lnTo>
                                <a:pt x="663" y="4377"/>
                              </a:lnTo>
                              <a:lnTo>
                                <a:pt x="670" y="4385"/>
                              </a:lnTo>
                              <a:lnTo>
                                <a:pt x="677" y="4394"/>
                              </a:lnTo>
                              <a:lnTo>
                                <a:pt x="682" y="4405"/>
                              </a:lnTo>
                              <a:lnTo>
                                <a:pt x="687" y="4415"/>
                              </a:lnTo>
                              <a:lnTo>
                                <a:pt x="693" y="4427"/>
                              </a:lnTo>
                              <a:lnTo>
                                <a:pt x="698" y="4436"/>
                              </a:lnTo>
                              <a:lnTo>
                                <a:pt x="702" y="4444"/>
                              </a:lnTo>
                              <a:lnTo>
                                <a:pt x="705" y="4454"/>
                              </a:lnTo>
                              <a:lnTo>
                                <a:pt x="707" y="4462"/>
                              </a:lnTo>
                              <a:lnTo>
                                <a:pt x="711" y="4479"/>
                              </a:lnTo>
                              <a:lnTo>
                                <a:pt x="714" y="4496"/>
                              </a:lnTo>
                              <a:lnTo>
                                <a:pt x="715" y="4515"/>
                              </a:lnTo>
                              <a:lnTo>
                                <a:pt x="719" y="4532"/>
                              </a:lnTo>
                              <a:lnTo>
                                <a:pt x="722" y="4542"/>
                              </a:lnTo>
                              <a:lnTo>
                                <a:pt x="725" y="4552"/>
                              </a:lnTo>
                              <a:lnTo>
                                <a:pt x="729" y="4562"/>
                              </a:lnTo>
                              <a:lnTo>
                                <a:pt x="734" y="4571"/>
                              </a:lnTo>
                              <a:lnTo>
                                <a:pt x="738" y="4576"/>
                              </a:lnTo>
                              <a:lnTo>
                                <a:pt x="743" y="4582"/>
                              </a:lnTo>
                              <a:lnTo>
                                <a:pt x="750" y="4584"/>
                              </a:lnTo>
                              <a:lnTo>
                                <a:pt x="757" y="4588"/>
                              </a:lnTo>
                              <a:lnTo>
                                <a:pt x="771" y="4594"/>
                              </a:lnTo>
                              <a:lnTo>
                                <a:pt x="786" y="4599"/>
                              </a:lnTo>
                              <a:lnTo>
                                <a:pt x="794" y="4602"/>
                              </a:lnTo>
                              <a:lnTo>
                                <a:pt x="801" y="4606"/>
                              </a:lnTo>
                              <a:lnTo>
                                <a:pt x="807" y="4610"/>
                              </a:lnTo>
                              <a:lnTo>
                                <a:pt x="813" y="4614"/>
                              </a:lnTo>
                              <a:lnTo>
                                <a:pt x="818" y="4619"/>
                              </a:lnTo>
                              <a:lnTo>
                                <a:pt x="822" y="4627"/>
                              </a:lnTo>
                              <a:lnTo>
                                <a:pt x="823" y="4635"/>
                              </a:lnTo>
                              <a:lnTo>
                                <a:pt x="825" y="4644"/>
                              </a:lnTo>
                              <a:lnTo>
                                <a:pt x="825" y="4672"/>
                              </a:lnTo>
                              <a:lnTo>
                                <a:pt x="825" y="4691"/>
                              </a:lnTo>
                              <a:lnTo>
                                <a:pt x="825" y="4702"/>
                              </a:lnTo>
                              <a:lnTo>
                                <a:pt x="825" y="4710"/>
                              </a:lnTo>
                              <a:lnTo>
                                <a:pt x="826" y="4726"/>
                              </a:lnTo>
                              <a:lnTo>
                                <a:pt x="827" y="4740"/>
                              </a:lnTo>
                              <a:lnTo>
                                <a:pt x="831" y="4754"/>
                              </a:lnTo>
                              <a:lnTo>
                                <a:pt x="835" y="4767"/>
                              </a:lnTo>
                              <a:lnTo>
                                <a:pt x="842" y="4779"/>
                              </a:lnTo>
                              <a:lnTo>
                                <a:pt x="849" y="4791"/>
                              </a:lnTo>
                              <a:lnTo>
                                <a:pt x="857" y="4803"/>
                              </a:lnTo>
                              <a:lnTo>
                                <a:pt x="866" y="4814"/>
                              </a:lnTo>
                              <a:lnTo>
                                <a:pt x="877" y="4823"/>
                              </a:lnTo>
                              <a:lnTo>
                                <a:pt x="889" y="4834"/>
                              </a:lnTo>
                              <a:lnTo>
                                <a:pt x="901" y="4843"/>
                              </a:lnTo>
                              <a:lnTo>
                                <a:pt x="914" y="4851"/>
                              </a:lnTo>
                              <a:lnTo>
                                <a:pt x="943" y="4868"/>
                              </a:lnTo>
                              <a:lnTo>
                                <a:pt x="975" y="4884"/>
                              </a:lnTo>
                              <a:lnTo>
                                <a:pt x="973" y="4902"/>
                              </a:lnTo>
                              <a:lnTo>
                                <a:pt x="969" y="4918"/>
                              </a:lnTo>
                              <a:lnTo>
                                <a:pt x="963" y="4934"/>
                              </a:lnTo>
                              <a:lnTo>
                                <a:pt x="958" y="4948"/>
                              </a:lnTo>
                              <a:lnTo>
                                <a:pt x="953" y="4964"/>
                              </a:lnTo>
                              <a:lnTo>
                                <a:pt x="949" y="4980"/>
                              </a:lnTo>
                              <a:lnTo>
                                <a:pt x="946" y="4998"/>
                              </a:lnTo>
                              <a:lnTo>
                                <a:pt x="945" y="5017"/>
                              </a:lnTo>
                              <a:lnTo>
                                <a:pt x="945" y="5059"/>
                              </a:lnTo>
                              <a:lnTo>
                                <a:pt x="945" y="5096"/>
                              </a:lnTo>
                              <a:lnTo>
                                <a:pt x="945" y="5129"/>
                              </a:lnTo>
                              <a:lnTo>
                                <a:pt x="945" y="5161"/>
                              </a:lnTo>
                              <a:lnTo>
                                <a:pt x="945" y="5192"/>
                              </a:lnTo>
                              <a:lnTo>
                                <a:pt x="945" y="5224"/>
                              </a:lnTo>
                              <a:lnTo>
                                <a:pt x="945" y="5260"/>
                              </a:lnTo>
                              <a:lnTo>
                                <a:pt x="945" y="5300"/>
                              </a:lnTo>
                              <a:lnTo>
                                <a:pt x="946" y="5316"/>
                              </a:lnTo>
                              <a:lnTo>
                                <a:pt x="946" y="5333"/>
                              </a:lnTo>
                              <a:lnTo>
                                <a:pt x="947" y="5341"/>
                              </a:lnTo>
                              <a:lnTo>
                                <a:pt x="949" y="5349"/>
                              </a:lnTo>
                              <a:lnTo>
                                <a:pt x="951" y="5357"/>
                              </a:lnTo>
                              <a:lnTo>
                                <a:pt x="954" y="5364"/>
                              </a:lnTo>
                              <a:lnTo>
                                <a:pt x="958" y="5371"/>
                              </a:lnTo>
                              <a:lnTo>
                                <a:pt x="963" y="5377"/>
                              </a:lnTo>
                              <a:lnTo>
                                <a:pt x="969" y="5383"/>
                              </a:lnTo>
                              <a:lnTo>
                                <a:pt x="975" y="5388"/>
                              </a:lnTo>
                              <a:lnTo>
                                <a:pt x="985" y="5391"/>
                              </a:lnTo>
                              <a:lnTo>
                                <a:pt x="994" y="5395"/>
                              </a:lnTo>
                              <a:lnTo>
                                <a:pt x="1005" y="5396"/>
                              </a:lnTo>
                              <a:lnTo>
                                <a:pt x="1018" y="5396"/>
                              </a:lnTo>
                              <a:lnTo>
                                <a:pt x="1029" y="5396"/>
                              </a:lnTo>
                              <a:lnTo>
                                <a:pt x="1041" y="5395"/>
                              </a:lnTo>
                              <a:lnTo>
                                <a:pt x="1051" y="5392"/>
                              </a:lnTo>
                              <a:lnTo>
                                <a:pt x="1061" y="5389"/>
                              </a:lnTo>
                              <a:lnTo>
                                <a:pt x="1071" y="5385"/>
                              </a:lnTo>
                              <a:lnTo>
                                <a:pt x="1081" y="5380"/>
                              </a:lnTo>
                              <a:lnTo>
                                <a:pt x="1089" y="5375"/>
                              </a:lnTo>
                              <a:lnTo>
                                <a:pt x="1098" y="5369"/>
                              </a:lnTo>
                              <a:lnTo>
                                <a:pt x="1114" y="5356"/>
                              </a:lnTo>
                              <a:lnTo>
                                <a:pt x="1130" y="5341"/>
                              </a:lnTo>
                              <a:lnTo>
                                <a:pt x="1145" y="5325"/>
                              </a:lnTo>
                              <a:lnTo>
                                <a:pt x="1159" y="5309"/>
                              </a:lnTo>
                              <a:lnTo>
                                <a:pt x="1172" y="5293"/>
                              </a:lnTo>
                              <a:lnTo>
                                <a:pt x="1187" y="5277"/>
                              </a:lnTo>
                              <a:lnTo>
                                <a:pt x="1200" y="5263"/>
                              </a:lnTo>
                              <a:lnTo>
                                <a:pt x="1215" y="5249"/>
                              </a:lnTo>
                              <a:lnTo>
                                <a:pt x="1231" y="5237"/>
                              </a:lnTo>
                              <a:lnTo>
                                <a:pt x="1247" y="5229"/>
                              </a:lnTo>
                              <a:lnTo>
                                <a:pt x="1255" y="5227"/>
                              </a:lnTo>
                              <a:lnTo>
                                <a:pt x="1264" y="5224"/>
                              </a:lnTo>
                              <a:lnTo>
                                <a:pt x="1272" y="5223"/>
                              </a:lnTo>
                              <a:lnTo>
                                <a:pt x="1282" y="5221"/>
                              </a:lnTo>
                              <a:lnTo>
                                <a:pt x="1288" y="5223"/>
                              </a:lnTo>
                              <a:lnTo>
                                <a:pt x="1292" y="5224"/>
                              </a:lnTo>
                              <a:lnTo>
                                <a:pt x="1298" y="5228"/>
                              </a:lnTo>
                              <a:lnTo>
                                <a:pt x="1303" y="5232"/>
                              </a:lnTo>
                              <a:lnTo>
                                <a:pt x="1312" y="5243"/>
                              </a:lnTo>
                              <a:lnTo>
                                <a:pt x="1322" y="5255"/>
                              </a:lnTo>
                              <a:lnTo>
                                <a:pt x="1332" y="5267"/>
                              </a:lnTo>
                              <a:lnTo>
                                <a:pt x="1344" y="5277"/>
                              </a:lnTo>
                              <a:lnTo>
                                <a:pt x="1352" y="5281"/>
                              </a:lnTo>
                              <a:lnTo>
                                <a:pt x="1360" y="5285"/>
                              </a:lnTo>
                              <a:lnTo>
                                <a:pt x="1368" y="5287"/>
                              </a:lnTo>
                              <a:lnTo>
                                <a:pt x="1379" y="5288"/>
                              </a:lnTo>
                              <a:lnTo>
                                <a:pt x="1382" y="5273"/>
                              </a:lnTo>
                              <a:lnTo>
                                <a:pt x="1386" y="5259"/>
                              </a:lnTo>
                              <a:lnTo>
                                <a:pt x="1391" y="5244"/>
                              </a:lnTo>
                              <a:lnTo>
                                <a:pt x="1398" y="5231"/>
                              </a:lnTo>
                              <a:lnTo>
                                <a:pt x="1414" y="5207"/>
                              </a:lnTo>
                              <a:lnTo>
                                <a:pt x="1431" y="5181"/>
                              </a:lnTo>
                              <a:lnTo>
                                <a:pt x="1450" y="5157"/>
                              </a:lnTo>
                              <a:lnTo>
                                <a:pt x="1467" y="5131"/>
                              </a:lnTo>
                              <a:lnTo>
                                <a:pt x="1475" y="5117"/>
                              </a:lnTo>
                              <a:lnTo>
                                <a:pt x="1482" y="5103"/>
                              </a:lnTo>
                              <a:lnTo>
                                <a:pt x="1488" y="5088"/>
                              </a:lnTo>
                              <a:lnTo>
                                <a:pt x="1494" y="5071"/>
                              </a:lnTo>
                              <a:lnTo>
                                <a:pt x="1500" y="5041"/>
                              </a:lnTo>
                              <a:lnTo>
                                <a:pt x="1506" y="5013"/>
                              </a:lnTo>
                              <a:lnTo>
                                <a:pt x="1508" y="4987"/>
                              </a:lnTo>
                              <a:lnTo>
                                <a:pt x="1512" y="4963"/>
                              </a:lnTo>
                              <a:lnTo>
                                <a:pt x="1515" y="4939"/>
                              </a:lnTo>
                              <a:lnTo>
                                <a:pt x="1518" y="4918"/>
                              </a:lnTo>
                              <a:lnTo>
                                <a:pt x="1522" y="4899"/>
                              </a:lnTo>
                              <a:lnTo>
                                <a:pt x="1527" y="4880"/>
                              </a:lnTo>
                              <a:lnTo>
                                <a:pt x="1530" y="4872"/>
                              </a:lnTo>
                              <a:lnTo>
                                <a:pt x="1534" y="4866"/>
                              </a:lnTo>
                              <a:lnTo>
                                <a:pt x="1538" y="4858"/>
                              </a:lnTo>
                              <a:lnTo>
                                <a:pt x="1543" y="4851"/>
                              </a:lnTo>
                              <a:lnTo>
                                <a:pt x="1548" y="4846"/>
                              </a:lnTo>
                              <a:lnTo>
                                <a:pt x="1555" y="4840"/>
                              </a:lnTo>
                              <a:lnTo>
                                <a:pt x="1562" y="4835"/>
                              </a:lnTo>
                              <a:lnTo>
                                <a:pt x="1570" y="4830"/>
                              </a:lnTo>
                              <a:lnTo>
                                <a:pt x="1579" y="4826"/>
                              </a:lnTo>
                              <a:lnTo>
                                <a:pt x="1590" y="4823"/>
                              </a:lnTo>
                              <a:lnTo>
                                <a:pt x="1600" y="4819"/>
                              </a:lnTo>
                              <a:lnTo>
                                <a:pt x="1612" y="4816"/>
                              </a:lnTo>
                              <a:lnTo>
                                <a:pt x="1640" y="4814"/>
                              </a:lnTo>
                              <a:lnTo>
                                <a:pt x="1674" y="4812"/>
                              </a:lnTo>
                              <a:lnTo>
                                <a:pt x="1686" y="4812"/>
                              </a:lnTo>
                              <a:lnTo>
                                <a:pt x="1696" y="4814"/>
                              </a:lnTo>
                              <a:lnTo>
                                <a:pt x="1707" y="4816"/>
                              </a:lnTo>
                              <a:lnTo>
                                <a:pt x="1716" y="4819"/>
                              </a:lnTo>
                              <a:lnTo>
                                <a:pt x="1724" y="4823"/>
                              </a:lnTo>
                              <a:lnTo>
                                <a:pt x="1732" y="4827"/>
                              </a:lnTo>
                              <a:lnTo>
                                <a:pt x="1740" y="4832"/>
                              </a:lnTo>
                              <a:lnTo>
                                <a:pt x="1747" y="4838"/>
                              </a:lnTo>
                              <a:lnTo>
                                <a:pt x="1759" y="4850"/>
                              </a:lnTo>
                              <a:lnTo>
                                <a:pt x="1768" y="4864"/>
                              </a:lnTo>
                              <a:lnTo>
                                <a:pt x="1778" y="4879"/>
                              </a:lnTo>
                              <a:lnTo>
                                <a:pt x="1786" y="4894"/>
                              </a:lnTo>
                              <a:lnTo>
                                <a:pt x="1794" y="4908"/>
                              </a:lnTo>
                              <a:lnTo>
                                <a:pt x="1803" y="4923"/>
                              </a:lnTo>
                              <a:lnTo>
                                <a:pt x="1812" y="4938"/>
                              </a:lnTo>
                              <a:lnTo>
                                <a:pt x="1822" y="4950"/>
                              </a:lnTo>
                              <a:lnTo>
                                <a:pt x="1828" y="4955"/>
                              </a:lnTo>
                              <a:lnTo>
                                <a:pt x="1834" y="4960"/>
                              </a:lnTo>
                              <a:lnTo>
                                <a:pt x="1840" y="4964"/>
                              </a:lnTo>
                              <a:lnTo>
                                <a:pt x="1848" y="4968"/>
                              </a:lnTo>
                              <a:lnTo>
                                <a:pt x="1856" y="4971"/>
                              </a:lnTo>
                              <a:lnTo>
                                <a:pt x="1864" y="4974"/>
                              </a:lnTo>
                              <a:lnTo>
                                <a:pt x="1875" y="4975"/>
                              </a:lnTo>
                              <a:lnTo>
                                <a:pt x="1884" y="4975"/>
                              </a:lnTo>
                              <a:lnTo>
                                <a:pt x="1899" y="4974"/>
                              </a:lnTo>
                              <a:lnTo>
                                <a:pt x="1910" y="4972"/>
                              </a:lnTo>
                              <a:lnTo>
                                <a:pt x="1919" y="4967"/>
                              </a:lnTo>
                              <a:lnTo>
                                <a:pt x="1925" y="4962"/>
                              </a:lnTo>
                              <a:lnTo>
                                <a:pt x="1929" y="4954"/>
                              </a:lnTo>
                              <a:lnTo>
                                <a:pt x="1933" y="4944"/>
                              </a:lnTo>
                              <a:lnTo>
                                <a:pt x="1936" y="4934"/>
                              </a:lnTo>
                              <a:lnTo>
                                <a:pt x="1939" y="4920"/>
                              </a:lnTo>
                              <a:lnTo>
                                <a:pt x="1999" y="4920"/>
                              </a:lnTo>
                              <a:lnTo>
                                <a:pt x="2007" y="4927"/>
                              </a:lnTo>
                              <a:lnTo>
                                <a:pt x="2012" y="4932"/>
                              </a:lnTo>
                              <a:lnTo>
                                <a:pt x="2017" y="4939"/>
                              </a:lnTo>
                              <a:lnTo>
                                <a:pt x="2023" y="4944"/>
                              </a:lnTo>
                              <a:lnTo>
                                <a:pt x="2029" y="4958"/>
                              </a:lnTo>
                              <a:lnTo>
                                <a:pt x="2035" y="4972"/>
                              </a:lnTo>
                              <a:lnTo>
                                <a:pt x="2043" y="5004"/>
                              </a:lnTo>
                              <a:lnTo>
                                <a:pt x="2053" y="5041"/>
                              </a:lnTo>
                              <a:lnTo>
                                <a:pt x="2057" y="5049"/>
                              </a:lnTo>
                              <a:lnTo>
                                <a:pt x="2063" y="5056"/>
                              </a:lnTo>
                              <a:lnTo>
                                <a:pt x="2069" y="5064"/>
                              </a:lnTo>
                              <a:lnTo>
                                <a:pt x="2076" y="5072"/>
                              </a:lnTo>
                              <a:lnTo>
                                <a:pt x="2093" y="5085"/>
                              </a:lnTo>
                              <a:lnTo>
                                <a:pt x="2112" y="5100"/>
                              </a:lnTo>
                              <a:lnTo>
                                <a:pt x="2131" y="5113"/>
                              </a:lnTo>
                              <a:lnTo>
                                <a:pt x="2149" y="5125"/>
                              </a:lnTo>
                              <a:lnTo>
                                <a:pt x="2167" y="5137"/>
                              </a:lnTo>
                              <a:lnTo>
                                <a:pt x="2180" y="5149"/>
                              </a:lnTo>
                              <a:lnTo>
                                <a:pt x="2188" y="5157"/>
                              </a:lnTo>
                              <a:lnTo>
                                <a:pt x="2196" y="5167"/>
                              </a:lnTo>
                              <a:lnTo>
                                <a:pt x="2204" y="5176"/>
                              </a:lnTo>
                              <a:lnTo>
                                <a:pt x="2211" y="5185"/>
                              </a:lnTo>
                              <a:lnTo>
                                <a:pt x="2224" y="5205"/>
                              </a:lnTo>
                              <a:lnTo>
                                <a:pt x="2236" y="5228"/>
                              </a:lnTo>
                              <a:lnTo>
                                <a:pt x="2259" y="5272"/>
                              </a:lnTo>
                              <a:lnTo>
                                <a:pt x="2280" y="5316"/>
                              </a:lnTo>
                              <a:lnTo>
                                <a:pt x="2293" y="5337"/>
                              </a:lnTo>
                              <a:lnTo>
                                <a:pt x="2307" y="5357"/>
                              </a:lnTo>
                              <a:lnTo>
                                <a:pt x="2315" y="5367"/>
                              </a:lnTo>
                              <a:lnTo>
                                <a:pt x="2323" y="5375"/>
                              </a:lnTo>
                              <a:lnTo>
                                <a:pt x="2331" y="5383"/>
                              </a:lnTo>
                              <a:lnTo>
                                <a:pt x="2340" y="5391"/>
                              </a:lnTo>
                              <a:lnTo>
                                <a:pt x="2351" y="5397"/>
                              </a:lnTo>
                              <a:lnTo>
                                <a:pt x="2361" y="5403"/>
                              </a:lnTo>
                              <a:lnTo>
                                <a:pt x="2373" y="5408"/>
                              </a:lnTo>
                              <a:lnTo>
                                <a:pt x="2385" y="5412"/>
                              </a:lnTo>
                              <a:lnTo>
                                <a:pt x="2399" y="5416"/>
                              </a:lnTo>
                              <a:lnTo>
                                <a:pt x="2413" y="5419"/>
                              </a:lnTo>
                              <a:lnTo>
                                <a:pt x="2428" y="5420"/>
                              </a:lnTo>
                              <a:lnTo>
                                <a:pt x="2444" y="5420"/>
                              </a:lnTo>
                              <a:lnTo>
                                <a:pt x="2455" y="5407"/>
                              </a:lnTo>
                              <a:lnTo>
                                <a:pt x="2465" y="5393"/>
                              </a:lnTo>
                              <a:lnTo>
                                <a:pt x="2477" y="5380"/>
                              </a:lnTo>
                              <a:lnTo>
                                <a:pt x="2492" y="5368"/>
                              </a:lnTo>
                              <a:lnTo>
                                <a:pt x="2500" y="5363"/>
                              </a:lnTo>
                              <a:lnTo>
                                <a:pt x="2508" y="5357"/>
                              </a:lnTo>
                              <a:lnTo>
                                <a:pt x="2517" y="5353"/>
                              </a:lnTo>
                              <a:lnTo>
                                <a:pt x="2527" y="5349"/>
                              </a:lnTo>
                              <a:lnTo>
                                <a:pt x="2537" y="5347"/>
                              </a:lnTo>
                              <a:lnTo>
                                <a:pt x="2548" y="5344"/>
                              </a:lnTo>
                              <a:lnTo>
                                <a:pt x="2559" y="5343"/>
                              </a:lnTo>
                              <a:lnTo>
                                <a:pt x="2571" y="5343"/>
                              </a:lnTo>
                              <a:lnTo>
                                <a:pt x="2615" y="5343"/>
                              </a:lnTo>
                              <a:lnTo>
                                <a:pt x="2649" y="5343"/>
                              </a:lnTo>
                              <a:lnTo>
                                <a:pt x="2676" y="5343"/>
                              </a:lnTo>
                              <a:lnTo>
                                <a:pt x="2700" y="5343"/>
                              </a:lnTo>
                              <a:lnTo>
                                <a:pt x="2721" y="5343"/>
                              </a:lnTo>
                              <a:lnTo>
                                <a:pt x="2745" y="5343"/>
                              </a:lnTo>
                              <a:lnTo>
                                <a:pt x="2772" y="5343"/>
                              </a:lnTo>
                              <a:lnTo>
                                <a:pt x="2806" y="5343"/>
                              </a:lnTo>
                              <a:lnTo>
                                <a:pt x="2821" y="5341"/>
                              </a:lnTo>
                              <a:lnTo>
                                <a:pt x="2837" y="5337"/>
                              </a:lnTo>
                              <a:lnTo>
                                <a:pt x="2852" y="5333"/>
                              </a:lnTo>
                              <a:lnTo>
                                <a:pt x="2868" y="5327"/>
                              </a:lnTo>
                              <a:lnTo>
                                <a:pt x="2884" y="5321"/>
                              </a:lnTo>
                              <a:lnTo>
                                <a:pt x="2901" y="5317"/>
                              </a:lnTo>
                              <a:lnTo>
                                <a:pt x="2918" y="5313"/>
                              </a:lnTo>
                              <a:lnTo>
                                <a:pt x="2938" y="5312"/>
                              </a:lnTo>
                              <a:lnTo>
                                <a:pt x="2949" y="5313"/>
                              </a:lnTo>
                              <a:lnTo>
                                <a:pt x="2960" y="5315"/>
                              </a:lnTo>
                              <a:lnTo>
                                <a:pt x="2968" y="5319"/>
                              </a:lnTo>
                              <a:lnTo>
                                <a:pt x="2977" y="5323"/>
                              </a:lnTo>
                              <a:lnTo>
                                <a:pt x="2993" y="5333"/>
                              </a:lnTo>
                              <a:lnTo>
                                <a:pt x="3009" y="5345"/>
                              </a:lnTo>
                              <a:lnTo>
                                <a:pt x="3025" y="5357"/>
                              </a:lnTo>
                              <a:lnTo>
                                <a:pt x="3044" y="5368"/>
                              </a:lnTo>
                              <a:lnTo>
                                <a:pt x="3053" y="5372"/>
                              </a:lnTo>
                              <a:lnTo>
                                <a:pt x="3064" y="5376"/>
                              </a:lnTo>
                              <a:lnTo>
                                <a:pt x="3076" y="5377"/>
                              </a:lnTo>
                              <a:lnTo>
                                <a:pt x="3089" y="5379"/>
                              </a:lnTo>
                              <a:lnTo>
                                <a:pt x="3104" y="5377"/>
                              </a:lnTo>
                              <a:lnTo>
                                <a:pt x="3117" y="5376"/>
                              </a:lnTo>
                              <a:lnTo>
                                <a:pt x="3129" y="5373"/>
                              </a:lnTo>
                              <a:lnTo>
                                <a:pt x="3142" y="5369"/>
                              </a:lnTo>
                              <a:lnTo>
                                <a:pt x="3166" y="5361"/>
                              </a:lnTo>
                              <a:lnTo>
                                <a:pt x="3190" y="5351"/>
                              </a:lnTo>
                              <a:lnTo>
                                <a:pt x="3214" y="5341"/>
                              </a:lnTo>
                              <a:lnTo>
                                <a:pt x="3240" y="5332"/>
                              </a:lnTo>
                              <a:lnTo>
                                <a:pt x="3253" y="5329"/>
                              </a:lnTo>
                              <a:lnTo>
                                <a:pt x="3268" y="5327"/>
                              </a:lnTo>
                              <a:lnTo>
                                <a:pt x="3284" y="5325"/>
                              </a:lnTo>
                              <a:lnTo>
                                <a:pt x="3300" y="5324"/>
                              </a:lnTo>
                              <a:lnTo>
                                <a:pt x="3314" y="5324"/>
                              </a:lnTo>
                              <a:lnTo>
                                <a:pt x="3329" y="5321"/>
                              </a:lnTo>
                              <a:lnTo>
                                <a:pt x="3342" y="5317"/>
                              </a:lnTo>
                              <a:lnTo>
                                <a:pt x="3356" y="5313"/>
                              </a:lnTo>
                              <a:lnTo>
                                <a:pt x="3368" y="5308"/>
                              </a:lnTo>
                              <a:lnTo>
                                <a:pt x="3378" y="5301"/>
                              </a:lnTo>
                              <a:lnTo>
                                <a:pt x="3390" y="5293"/>
                              </a:lnTo>
                              <a:lnTo>
                                <a:pt x="3400" y="5285"/>
                              </a:lnTo>
                              <a:lnTo>
                                <a:pt x="3436" y="5251"/>
                              </a:lnTo>
                              <a:lnTo>
                                <a:pt x="3469" y="5216"/>
                              </a:lnTo>
                              <a:lnTo>
                                <a:pt x="3474" y="5211"/>
                              </a:lnTo>
                              <a:lnTo>
                                <a:pt x="3481" y="5207"/>
                              </a:lnTo>
                              <a:lnTo>
                                <a:pt x="3489" y="5203"/>
                              </a:lnTo>
                              <a:lnTo>
                                <a:pt x="3497" y="5200"/>
                              </a:lnTo>
                              <a:lnTo>
                                <a:pt x="3515" y="5195"/>
                              </a:lnTo>
                              <a:lnTo>
                                <a:pt x="3535" y="5192"/>
                              </a:lnTo>
                              <a:lnTo>
                                <a:pt x="3555" y="5188"/>
                              </a:lnTo>
                              <a:lnTo>
                                <a:pt x="3574" y="5184"/>
                              </a:lnTo>
                              <a:lnTo>
                                <a:pt x="3583" y="5180"/>
                              </a:lnTo>
                              <a:lnTo>
                                <a:pt x="3591" y="5177"/>
                              </a:lnTo>
                              <a:lnTo>
                                <a:pt x="3599" y="5173"/>
                              </a:lnTo>
                              <a:lnTo>
                                <a:pt x="3606" y="5168"/>
                              </a:lnTo>
                              <a:lnTo>
                                <a:pt x="3625" y="5155"/>
                              </a:lnTo>
                              <a:lnTo>
                                <a:pt x="3641" y="5141"/>
                              </a:lnTo>
                              <a:lnTo>
                                <a:pt x="3655" y="5128"/>
                              </a:lnTo>
                              <a:lnTo>
                                <a:pt x="3670" y="5113"/>
                              </a:lnTo>
                              <a:lnTo>
                                <a:pt x="3694" y="5085"/>
                              </a:lnTo>
                              <a:lnTo>
                                <a:pt x="3717" y="5056"/>
                              </a:lnTo>
                              <a:lnTo>
                                <a:pt x="3727" y="5043"/>
                              </a:lnTo>
                              <a:lnTo>
                                <a:pt x="3739" y="5028"/>
                              </a:lnTo>
                              <a:lnTo>
                                <a:pt x="3753" y="5016"/>
                              </a:lnTo>
                              <a:lnTo>
                                <a:pt x="3766" y="5003"/>
                              </a:lnTo>
                              <a:lnTo>
                                <a:pt x="3781" y="4992"/>
                              </a:lnTo>
                              <a:lnTo>
                                <a:pt x="3797" y="4982"/>
                              </a:lnTo>
                              <a:lnTo>
                                <a:pt x="3815" y="4971"/>
                              </a:lnTo>
                              <a:lnTo>
                                <a:pt x="3835" y="4963"/>
                              </a:lnTo>
                              <a:lnTo>
                                <a:pt x="3831" y="4930"/>
                              </a:lnTo>
                              <a:lnTo>
                                <a:pt x="3827" y="4896"/>
                              </a:lnTo>
                              <a:lnTo>
                                <a:pt x="3825" y="4864"/>
                              </a:lnTo>
                              <a:lnTo>
                                <a:pt x="3822" y="4834"/>
                              </a:lnTo>
                              <a:lnTo>
                                <a:pt x="3819" y="4803"/>
                              </a:lnTo>
                              <a:lnTo>
                                <a:pt x="3818" y="4775"/>
                              </a:lnTo>
                              <a:lnTo>
                                <a:pt x="3818" y="4748"/>
                              </a:lnTo>
                              <a:lnTo>
                                <a:pt x="3818" y="4722"/>
                              </a:lnTo>
                              <a:lnTo>
                                <a:pt x="3817" y="4715"/>
                              </a:lnTo>
                              <a:lnTo>
                                <a:pt x="3815" y="4707"/>
                              </a:lnTo>
                              <a:lnTo>
                                <a:pt x="3814" y="4702"/>
                              </a:lnTo>
                              <a:lnTo>
                                <a:pt x="3811" y="4695"/>
                              </a:lnTo>
                              <a:lnTo>
                                <a:pt x="3807" y="4690"/>
                              </a:lnTo>
                              <a:lnTo>
                                <a:pt x="3805" y="4686"/>
                              </a:lnTo>
                              <a:lnTo>
                                <a:pt x="3799" y="4682"/>
                              </a:lnTo>
                              <a:lnTo>
                                <a:pt x="3795" y="4678"/>
                              </a:lnTo>
                              <a:lnTo>
                                <a:pt x="3783" y="4671"/>
                              </a:lnTo>
                              <a:lnTo>
                                <a:pt x="3771" y="4666"/>
                              </a:lnTo>
                              <a:lnTo>
                                <a:pt x="3758" y="4660"/>
                              </a:lnTo>
                              <a:lnTo>
                                <a:pt x="3745" y="4656"/>
                              </a:lnTo>
                              <a:lnTo>
                                <a:pt x="3718" y="4650"/>
                              </a:lnTo>
                              <a:lnTo>
                                <a:pt x="3695" y="4642"/>
                              </a:lnTo>
                              <a:lnTo>
                                <a:pt x="3686" y="4636"/>
                              </a:lnTo>
                              <a:lnTo>
                                <a:pt x="3679" y="4631"/>
                              </a:lnTo>
                              <a:lnTo>
                                <a:pt x="3677" y="4627"/>
                              </a:lnTo>
                              <a:lnTo>
                                <a:pt x="3674" y="4623"/>
                              </a:lnTo>
                              <a:lnTo>
                                <a:pt x="3673" y="4619"/>
                              </a:lnTo>
                              <a:lnTo>
                                <a:pt x="3673" y="4614"/>
                              </a:lnTo>
                              <a:lnTo>
                                <a:pt x="3674" y="4606"/>
                              </a:lnTo>
                              <a:lnTo>
                                <a:pt x="3675" y="4598"/>
                              </a:lnTo>
                              <a:lnTo>
                                <a:pt x="3679" y="4591"/>
                              </a:lnTo>
                              <a:lnTo>
                                <a:pt x="3683" y="4584"/>
                              </a:lnTo>
                              <a:lnTo>
                                <a:pt x="3693" y="4572"/>
                              </a:lnTo>
                              <a:lnTo>
                                <a:pt x="3703" y="4559"/>
                              </a:lnTo>
                              <a:lnTo>
                                <a:pt x="3703" y="4470"/>
                              </a:lnTo>
                              <a:lnTo>
                                <a:pt x="3658" y="4462"/>
                              </a:lnTo>
                              <a:lnTo>
                                <a:pt x="3626" y="4455"/>
                              </a:lnTo>
                              <a:lnTo>
                                <a:pt x="3613" y="4450"/>
                              </a:lnTo>
                              <a:lnTo>
                                <a:pt x="3601" y="4442"/>
                              </a:lnTo>
                              <a:lnTo>
                                <a:pt x="3589" y="4431"/>
                              </a:lnTo>
                              <a:lnTo>
                                <a:pt x="3577" y="4415"/>
                              </a:lnTo>
                              <a:lnTo>
                                <a:pt x="3594" y="4402"/>
                              </a:lnTo>
                              <a:lnTo>
                                <a:pt x="3614" y="4386"/>
                              </a:lnTo>
                              <a:lnTo>
                                <a:pt x="3622" y="4377"/>
                              </a:lnTo>
                              <a:lnTo>
                                <a:pt x="3630" y="4367"/>
                              </a:lnTo>
                              <a:lnTo>
                                <a:pt x="3633" y="4362"/>
                              </a:lnTo>
                              <a:lnTo>
                                <a:pt x="3635" y="4355"/>
                              </a:lnTo>
                              <a:lnTo>
                                <a:pt x="3637" y="4350"/>
                              </a:lnTo>
                              <a:lnTo>
                                <a:pt x="3637" y="4343"/>
                              </a:lnTo>
                              <a:lnTo>
                                <a:pt x="3635" y="4321"/>
                              </a:lnTo>
                              <a:lnTo>
                                <a:pt x="3631" y="4299"/>
                              </a:lnTo>
                              <a:lnTo>
                                <a:pt x="3627" y="4278"/>
                              </a:lnTo>
                              <a:lnTo>
                                <a:pt x="3622" y="4258"/>
                              </a:lnTo>
                              <a:lnTo>
                                <a:pt x="3617" y="4237"/>
                              </a:lnTo>
                              <a:lnTo>
                                <a:pt x="3611" y="4215"/>
                              </a:lnTo>
                              <a:lnTo>
                                <a:pt x="3607" y="4193"/>
                              </a:lnTo>
                              <a:lnTo>
                                <a:pt x="3606" y="4169"/>
                              </a:lnTo>
                              <a:lnTo>
                                <a:pt x="3607" y="4149"/>
                              </a:lnTo>
                              <a:lnTo>
                                <a:pt x="3609" y="4131"/>
                              </a:lnTo>
                              <a:lnTo>
                                <a:pt x="3611" y="4115"/>
                              </a:lnTo>
                              <a:lnTo>
                                <a:pt x="3615" y="4101"/>
                              </a:lnTo>
                              <a:lnTo>
                                <a:pt x="3619" y="4087"/>
                              </a:lnTo>
                              <a:lnTo>
                                <a:pt x="3625" y="4075"/>
                              </a:lnTo>
                              <a:lnTo>
                                <a:pt x="3631" y="4063"/>
                              </a:lnTo>
                              <a:lnTo>
                                <a:pt x="3638" y="4054"/>
                              </a:lnTo>
                              <a:lnTo>
                                <a:pt x="3645" y="4045"/>
                              </a:lnTo>
                              <a:lnTo>
                                <a:pt x="3653" y="4037"/>
                              </a:lnTo>
                              <a:lnTo>
                                <a:pt x="3661" y="4030"/>
                              </a:lnTo>
                              <a:lnTo>
                                <a:pt x="3670" y="4023"/>
                              </a:lnTo>
                              <a:lnTo>
                                <a:pt x="3687" y="4011"/>
                              </a:lnTo>
                              <a:lnTo>
                                <a:pt x="3706" y="4001"/>
                              </a:lnTo>
                              <a:lnTo>
                                <a:pt x="3725" y="3991"/>
                              </a:lnTo>
                              <a:lnTo>
                                <a:pt x="3742" y="3981"/>
                              </a:lnTo>
                              <a:lnTo>
                                <a:pt x="3751" y="3975"/>
                              </a:lnTo>
                              <a:lnTo>
                                <a:pt x="3759" y="3969"/>
                              </a:lnTo>
                              <a:lnTo>
                                <a:pt x="3767" y="3962"/>
                              </a:lnTo>
                              <a:lnTo>
                                <a:pt x="3774" y="3955"/>
                              </a:lnTo>
                              <a:lnTo>
                                <a:pt x="3781" y="3947"/>
                              </a:lnTo>
                              <a:lnTo>
                                <a:pt x="3787" y="3938"/>
                              </a:lnTo>
                              <a:lnTo>
                                <a:pt x="3793" y="3929"/>
                              </a:lnTo>
                              <a:lnTo>
                                <a:pt x="3797" y="3917"/>
                              </a:lnTo>
                              <a:lnTo>
                                <a:pt x="3801" y="3905"/>
                              </a:lnTo>
                              <a:lnTo>
                                <a:pt x="3803" y="3891"/>
                              </a:lnTo>
                              <a:lnTo>
                                <a:pt x="3805" y="3877"/>
                              </a:lnTo>
                              <a:lnTo>
                                <a:pt x="3806" y="3861"/>
                              </a:lnTo>
                              <a:lnTo>
                                <a:pt x="3806" y="3850"/>
                              </a:lnTo>
                              <a:lnTo>
                                <a:pt x="3809" y="3841"/>
                              </a:lnTo>
                              <a:lnTo>
                                <a:pt x="3811" y="3833"/>
                              </a:lnTo>
                              <a:lnTo>
                                <a:pt x="3817" y="3828"/>
                              </a:lnTo>
                              <a:lnTo>
                                <a:pt x="3822" y="3824"/>
                              </a:lnTo>
                              <a:lnTo>
                                <a:pt x="3829" y="3820"/>
                              </a:lnTo>
                              <a:lnTo>
                                <a:pt x="3835" y="3817"/>
                              </a:lnTo>
                              <a:lnTo>
                                <a:pt x="3843" y="3816"/>
                              </a:lnTo>
                              <a:lnTo>
                                <a:pt x="3861" y="3814"/>
                              </a:lnTo>
                              <a:lnTo>
                                <a:pt x="3879" y="3814"/>
                              </a:lnTo>
                              <a:lnTo>
                                <a:pt x="3889" y="3813"/>
                              </a:lnTo>
                              <a:lnTo>
                                <a:pt x="3897" y="3812"/>
                              </a:lnTo>
                              <a:lnTo>
                                <a:pt x="3906" y="3810"/>
                              </a:lnTo>
                              <a:lnTo>
                                <a:pt x="3914" y="3808"/>
                              </a:lnTo>
                              <a:lnTo>
                                <a:pt x="3925" y="3802"/>
                              </a:lnTo>
                              <a:lnTo>
                                <a:pt x="3935" y="3796"/>
                              </a:lnTo>
                              <a:lnTo>
                                <a:pt x="3943" y="3789"/>
                              </a:lnTo>
                              <a:lnTo>
                                <a:pt x="3950" y="3782"/>
                              </a:lnTo>
                              <a:lnTo>
                                <a:pt x="3955" y="3773"/>
                              </a:lnTo>
                              <a:lnTo>
                                <a:pt x="3961" y="3765"/>
                              </a:lnTo>
                              <a:lnTo>
                                <a:pt x="3963" y="3756"/>
                              </a:lnTo>
                              <a:lnTo>
                                <a:pt x="3966" y="3745"/>
                              </a:lnTo>
                              <a:lnTo>
                                <a:pt x="3969" y="3724"/>
                              </a:lnTo>
                              <a:lnTo>
                                <a:pt x="3969" y="3702"/>
                              </a:lnTo>
                              <a:lnTo>
                                <a:pt x="3969" y="3680"/>
                              </a:lnTo>
                              <a:lnTo>
                                <a:pt x="3969" y="3657"/>
                              </a:lnTo>
                              <a:lnTo>
                                <a:pt x="3969" y="3652"/>
                              </a:lnTo>
                              <a:lnTo>
                                <a:pt x="3970" y="3646"/>
                              </a:lnTo>
                              <a:lnTo>
                                <a:pt x="3971" y="3642"/>
                              </a:lnTo>
                              <a:lnTo>
                                <a:pt x="3974" y="3638"/>
                              </a:lnTo>
                              <a:lnTo>
                                <a:pt x="3982" y="3633"/>
                              </a:lnTo>
                              <a:lnTo>
                                <a:pt x="3989" y="3628"/>
                              </a:lnTo>
                              <a:lnTo>
                                <a:pt x="3997" y="3622"/>
                              </a:lnTo>
                              <a:lnTo>
                                <a:pt x="4003" y="3617"/>
                              </a:lnTo>
                              <a:lnTo>
                                <a:pt x="4006" y="3613"/>
                              </a:lnTo>
                              <a:lnTo>
                                <a:pt x="4009" y="3610"/>
                              </a:lnTo>
                              <a:lnTo>
                                <a:pt x="4010" y="3606"/>
                              </a:lnTo>
                              <a:lnTo>
                                <a:pt x="4010" y="3602"/>
                              </a:lnTo>
                              <a:lnTo>
                                <a:pt x="4010" y="3589"/>
                              </a:lnTo>
                              <a:lnTo>
                                <a:pt x="4009" y="3577"/>
                              </a:lnTo>
                              <a:lnTo>
                                <a:pt x="4006" y="3565"/>
                              </a:lnTo>
                              <a:lnTo>
                                <a:pt x="4002" y="3553"/>
                              </a:lnTo>
                              <a:lnTo>
                                <a:pt x="3998" y="3542"/>
                              </a:lnTo>
                              <a:lnTo>
                                <a:pt x="3993" y="3533"/>
                              </a:lnTo>
                              <a:lnTo>
                                <a:pt x="3986" y="3522"/>
                              </a:lnTo>
                              <a:lnTo>
                                <a:pt x="3981" y="3514"/>
                              </a:lnTo>
                              <a:lnTo>
                                <a:pt x="3966" y="3496"/>
                              </a:lnTo>
                              <a:lnTo>
                                <a:pt x="3949" y="3480"/>
                              </a:lnTo>
                              <a:lnTo>
                                <a:pt x="3931" y="3465"/>
                              </a:lnTo>
                              <a:lnTo>
                                <a:pt x="3914" y="3449"/>
                              </a:lnTo>
                              <a:lnTo>
                                <a:pt x="3895" y="3434"/>
                              </a:lnTo>
                              <a:lnTo>
                                <a:pt x="3878" y="3420"/>
                              </a:lnTo>
                              <a:lnTo>
                                <a:pt x="3862" y="3404"/>
                              </a:lnTo>
                              <a:lnTo>
                                <a:pt x="3847" y="3386"/>
                              </a:lnTo>
                              <a:lnTo>
                                <a:pt x="3841" y="3377"/>
                              </a:lnTo>
                              <a:lnTo>
                                <a:pt x="3835" y="3368"/>
                              </a:lnTo>
                              <a:lnTo>
                                <a:pt x="3830" y="3358"/>
                              </a:lnTo>
                              <a:lnTo>
                                <a:pt x="3826" y="3348"/>
                              </a:lnTo>
                              <a:lnTo>
                                <a:pt x="3822" y="3337"/>
                              </a:lnTo>
                              <a:lnTo>
                                <a:pt x="3819" y="3326"/>
                              </a:lnTo>
                              <a:lnTo>
                                <a:pt x="3818" y="3314"/>
                              </a:lnTo>
                              <a:lnTo>
                                <a:pt x="3818" y="3301"/>
                              </a:lnTo>
                              <a:lnTo>
                                <a:pt x="3818" y="3289"/>
                              </a:lnTo>
                              <a:lnTo>
                                <a:pt x="3819" y="3278"/>
                              </a:lnTo>
                              <a:lnTo>
                                <a:pt x="3821" y="3273"/>
                              </a:lnTo>
                              <a:lnTo>
                                <a:pt x="3819" y="3268"/>
                              </a:lnTo>
                              <a:lnTo>
                                <a:pt x="3819" y="3264"/>
                              </a:lnTo>
                              <a:lnTo>
                                <a:pt x="3818" y="3258"/>
                              </a:lnTo>
                              <a:lnTo>
                                <a:pt x="3831" y="3225"/>
                              </a:lnTo>
                              <a:lnTo>
                                <a:pt x="3845" y="3195"/>
                              </a:lnTo>
                              <a:lnTo>
                                <a:pt x="3851" y="3180"/>
                              </a:lnTo>
                              <a:lnTo>
                                <a:pt x="3855" y="3164"/>
                              </a:lnTo>
                              <a:lnTo>
                                <a:pt x="3858" y="3145"/>
                              </a:lnTo>
                              <a:lnTo>
                                <a:pt x="3859" y="3127"/>
                              </a:lnTo>
                              <a:lnTo>
                                <a:pt x="3859" y="3112"/>
                              </a:lnTo>
                              <a:lnTo>
                                <a:pt x="3857" y="3097"/>
                              </a:lnTo>
                              <a:lnTo>
                                <a:pt x="3853" y="3083"/>
                              </a:lnTo>
                              <a:lnTo>
                                <a:pt x="3849" y="3067"/>
                              </a:lnTo>
                              <a:lnTo>
                                <a:pt x="3837" y="3033"/>
                              </a:lnTo>
                              <a:lnTo>
                                <a:pt x="3823" y="3000"/>
                              </a:lnTo>
                              <a:lnTo>
                                <a:pt x="3810" y="2968"/>
                              </a:lnTo>
                              <a:lnTo>
                                <a:pt x="3798" y="2939"/>
                              </a:lnTo>
                              <a:lnTo>
                                <a:pt x="3794" y="2925"/>
                              </a:lnTo>
                              <a:lnTo>
                                <a:pt x="3790" y="2913"/>
                              </a:lnTo>
                              <a:lnTo>
                                <a:pt x="3789" y="2901"/>
                              </a:lnTo>
                              <a:lnTo>
                                <a:pt x="3787" y="2892"/>
                              </a:lnTo>
                              <a:lnTo>
                                <a:pt x="3787" y="2884"/>
                              </a:lnTo>
                              <a:lnTo>
                                <a:pt x="3790" y="2877"/>
                              </a:lnTo>
                              <a:lnTo>
                                <a:pt x="3791" y="2871"/>
                              </a:lnTo>
                              <a:lnTo>
                                <a:pt x="3795" y="2865"/>
                              </a:lnTo>
                              <a:lnTo>
                                <a:pt x="3799" y="2860"/>
                              </a:lnTo>
                              <a:lnTo>
                                <a:pt x="3805" y="2856"/>
                              </a:lnTo>
                              <a:lnTo>
                                <a:pt x="3810" y="2852"/>
                              </a:lnTo>
                              <a:lnTo>
                                <a:pt x="3815" y="2849"/>
                              </a:lnTo>
                              <a:lnTo>
                                <a:pt x="3829" y="2844"/>
                              </a:lnTo>
                              <a:lnTo>
                                <a:pt x="3843" y="2840"/>
                              </a:lnTo>
                              <a:lnTo>
                                <a:pt x="3858" y="2839"/>
                              </a:lnTo>
                              <a:lnTo>
                                <a:pt x="3871" y="2837"/>
                              </a:lnTo>
                              <a:lnTo>
                                <a:pt x="3899" y="2837"/>
                              </a:lnTo>
                              <a:lnTo>
                                <a:pt x="3921" y="2837"/>
                              </a:lnTo>
                              <a:lnTo>
                                <a:pt x="3938" y="2837"/>
                              </a:lnTo>
                              <a:lnTo>
                                <a:pt x="3955" y="2837"/>
                              </a:lnTo>
                              <a:lnTo>
                                <a:pt x="3966" y="2841"/>
                              </a:lnTo>
                              <a:lnTo>
                                <a:pt x="3987" y="2847"/>
                              </a:lnTo>
                              <a:lnTo>
                                <a:pt x="3999" y="2849"/>
                              </a:lnTo>
                              <a:lnTo>
                                <a:pt x="4013" y="2851"/>
                              </a:lnTo>
                              <a:lnTo>
                                <a:pt x="4019" y="2849"/>
                              </a:lnTo>
                              <a:lnTo>
                                <a:pt x="4026" y="2848"/>
                              </a:lnTo>
                              <a:lnTo>
                                <a:pt x="4034" y="2847"/>
                              </a:lnTo>
                              <a:lnTo>
                                <a:pt x="4041" y="2844"/>
                              </a:lnTo>
                              <a:lnTo>
                                <a:pt x="4049" y="2839"/>
                              </a:lnTo>
                              <a:lnTo>
                                <a:pt x="4057" y="2831"/>
                              </a:lnTo>
                              <a:lnTo>
                                <a:pt x="4063" y="2823"/>
                              </a:lnTo>
                              <a:lnTo>
                                <a:pt x="4069" y="2813"/>
                              </a:lnTo>
                              <a:lnTo>
                                <a:pt x="4079" y="2793"/>
                              </a:lnTo>
                              <a:lnTo>
                                <a:pt x="4091" y="2771"/>
                              </a:lnTo>
                              <a:lnTo>
                                <a:pt x="4098" y="2761"/>
                              </a:lnTo>
                              <a:lnTo>
                                <a:pt x="4106" y="2751"/>
                              </a:lnTo>
                              <a:lnTo>
                                <a:pt x="4114" y="2741"/>
                              </a:lnTo>
                              <a:lnTo>
                                <a:pt x="4123" y="2733"/>
                              </a:lnTo>
                              <a:lnTo>
                                <a:pt x="4134" y="2727"/>
                              </a:lnTo>
                              <a:lnTo>
                                <a:pt x="4147" y="2721"/>
                              </a:lnTo>
                              <a:lnTo>
                                <a:pt x="4162" y="2719"/>
                              </a:lnTo>
                              <a:lnTo>
                                <a:pt x="4179" y="2717"/>
                              </a:lnTo>
                              <a:lnTo>
                                <a:pt x="4194" y="2717"/>
                              </a:lnTo>
                              <a:lnTo>
                                <a:pt x="4203" y="2720"/>
                              </a:lnTo>
                              <a:lnTo>
                                <a:pt x="4210" y="2721"/>
                              </a:lnTo>
                              <a:lnTo>
                                <a:pt x="4214" y="2724"/>
                              </a:lnTo>
                              <a:lnTo>
                                <a:pt x="4216" y="2725"/>
                              </a:lnTo>
                              <a:lnTo>
                                <a:pt x="4220" y="2724"/>
                              </a:lnTo>
                              <a:lnTo>
                                <a:pt x="4228" y="2723"/>
                              </a:lnTo>
                              <a:lnTo>
                                <a:pt x="4239" y="2717"/>
                              </a:lnTo>
                              <a:lnTo>
                                <a:pt x="4244" y="2713"/>
                              </a:lnTo>
                              <a:lnTo>
                                <a:pt x="4248" y="2709"/>
                              </a:lnTo>
                              <a:lnTo>
                                <a:pt x="4251" y="2703"/>
                              </a:lnTo>
                              <a:lnTo>
                                <a:pt x="4252" y="2695"/>
                              </a:lnTo>
                              <a:lnTo>
                                <a:pt x="4254" y="2677"/>
                              </a:lnTo>
                              <a:lnTo>
                                <a:pt x="4254" y="2659"/>
                              </a:lnTo>
                              <a:lnTo>
                                <a:pt x="4251" y="2624"/>
                              </a:lnTo>
                              <a:lnTo>
                                <a:pt x="4251" y="2608"/>
                              </a:lnTo>
                              <a:lnTo>
                                <a:pt x="4208" y="2608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 dirty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3" name="Freeform 10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949950" y="2236788"/>
                          <a:ext cx="238125" cy="239712"/>
                        </a:xfrm>
                        <a:custGeom>
                          <a:avLst/>
                          <a:gdLst>
                            <a:gd name="T0" fmla="*/ 487 w 490"/>
                            <a:gd name="T1" fmla="*/ 116 h 493"/>
                            <a:gd name="T2" fmla="*/ 471 w 490"/>
                            <a:gd name="T3" fmla="*/ 66 h 493"/>
                            <a:gd name="T4" fmla="*/ 454 w 490"/>
                            <a:gd name="T5" fmla="*/ 46 h 493"/>
                            <a:gd name="T6" fmla="*/ 436 w 490"/>
                            <a:gd name="T7" fmla="*/ 6 h 493"/>
                            <a:gd name="T8" fmla="*/ 396 w 490"/>
                            <a:gd name="T9" fmla="*/ 0 h 493"/>
                            <a:gd name="T10" fmla="*/ 315 w 490"/>
                            <a:gd name="T11" fmla="*/ 12 h 493"/>
                            <a:gd name="T12" fmla="*/ 278 w 490"/>
                            <a:gd name="T13" fmla="*/ 47 h 493"/>
                            <a:gd name="T14" fmla="*/ 244 w 490"/>
                            <a:gd name="T15" fmla="*/ 60 h 493"/>
                            <a:gd name="T16" fmla="*/ 215 w 490"/>
                            <a:gd name="T17" fmla="*/ 56 h 493"/>
                            <a:gd name="T18" fmla="*/ 187 w 490"/>
                            <a:gd name="T19" fmla="*/ 50 h 493"/>
                            <a:gd name="T20" fmla="*/ 172 w 490"/>
                            <a:gd name="T21" fmla="*/ 63 h 493"/>
                            <a:gd name="T22" fmla="*/ 171 w 490"/>
                            <a:gd name="T23" fmla="*/ 98 h 493"/>
                            <a:gd name="T24" fmla="*/ 192 w 490"/>
                            <a:gd name="T25" fmla="*/ 147 h 493"/>
                            <a:gd name="T26" fmla="*/ 218 w 490"/>
                            <a:gd name="T27" fmla="*/ 187 h 493"/>
                            <a:gd name="T28" fmla="*/ 188 w 490"/>
                            <a:gd name="T29" fmla="*/ 183 h 493"/>
                            <a:gd name="T30" fmla="*/ 163 w 490"/>
                            <a:gd name="T31" fmla="*/ 175 h 493"/>
                            <a:gd name="T32" fmla="*/ 118 w 490"/>
                            <a:gd name="T33" fmla="*/ 171 h 493"/>
                            <a:gd name="T34" fmla="*/ 64 w 490"/>
                            <a:gd name="T35" fmla="*/ 155 h 493"/>
                            <a:gd name="T36" fmla="*/ 30 w 490"/>
                            <a:gd name="T37" fmla="*/ 154 h 493"/>
                            <a:gd name="T38" fmla="*/ 12 w 490"/>
                            <a:gd name="T39" fmla="*/ 190 h 493"/>
                            <a:gd name="T40" fmla="*/ 0 w 490"/>
                            <a:gd name="T41" fmla="*/ 242 h 493"/>
                            <a:gd name="T42" fmla="*/ 12 w 490"/>
                            <a:gd name="T43" fmla="*/ 268 h 493"/>
                            <a:gd name="T44" fmla="*/ 24 w 490"/>
                            <a:gd name="T45" fmla="*/ 295 h 493"/>
                            <a:gd name="T46" fmla="*/ 15 w 490"/>
                            <a:gd name="T47" fmla="*/ 339 h 493"/>
                            <a:gd name="T48" fmla="*/ 26 w 490"/>
                            <a:gd name="T49" fmla="*/ 355 h 493"/>
                            <a:gd name="T50" fmla="*/ 54 w 490"/>
                            <a:gd name="T51" fmla="*/ 364 h 493"/>
                            <a:gd name="T52" fmla="*/ 79 w 490"/>
                            <a:gd name="T53" fmla="*/ 384 h 493"/>
                            <a:gd name="T54" fmla="*/ 86 w 490"/>
                            <a:gd name="T55" fmla="*/ 421 h 493"/>
                            <a:gd name="T56" fmla="*/ 112 w 490"/>
                            <a:gd name="T57" fmla="*/ 451 h 493"/>
                            <a:gd name="T58" fmla="*/ 146 w 490"/>
                            <a:gd name="T59" fmla="*/ 467 h 493"/>
                            <a:gd name="T60" fmla="*/ 223 w 490"/>
                            <a:gd name="T61" fmla="*/ 476 h 493"/>
                            <a:gd name="T62" fmla="*/ 243 w 490"/>
                            <a:gd name="T63" fmla="*/ 492 h 493"/>
                            <a:gd name="T64" fmla="*/ 290 w 490"/>
                            <a:gd name="T65" fmla="*/ 491 h 493"/>
                            <a:gd name="T66" fmla="*/ 302 w 490"/>
                            <a:gd name="T67" fmla="*/ 468 h 493"/>
                            <a:gd name="T68" fmla="*/ 299 w 490"/>
                            <a:gd name="T69" fmla="*/ 423 h 493"/>
                            <a:gd name="T70" fmla="*/ 304 w 490"/>
                            <a:gd name="T71" fmla="*/ 385 h 493"/>
                            <a:gd name="T72" fmla="*/ 331 w 490"/>
                            <a:gd name="T73" fmla="*/ 372 h 493"/>
                            <a:gd name="T74" fmla="*/ 359 w 490"/>
                            <a:gd name="T75" fmla="*/ 327 h 493"/>
                            <a:gd name="T76" fmla="*/ 387 w 490"/>
                            <a:gd name="T77" fmla="*/ 281 h 493"/>
                            <a:gd name="T78" fmla="*/ 444 w 490"/>
                            <a:gd name="T79" fmla="*/ 264 h 493"/>
                            <a:gd name="T80" fmla="*/ 470 w 490"/>
                            <a:gd name="T81" fmla="*/ 243 h 493"/>
                            <a:gd name="T82" fmla="*/ 468 w 490"/>
                            <a:gd name="T83" fmla="*/ 211 h 493"/>
                            <a:gd name="T84" fmla="*/ 458 w 490"/>
                            <a:gd name="T85" fmla="*/ 199 h 493"/>
                            <a:gd name="T86" fmla="*/ 424 w 490"/>
                            <a:gd name="T87" fmla="*/ 204 h 493"/>
                            <a:gd name="T88" fmla="*/ 376 w 490"/>
                            <a:gd name="T89" fmla="*/ 206 h 493"/>
                            <a:gd name="T90" fmla="*/ 340 w 490"/>
                            <a:gd name="T91" fmla="*/ 186 h 493"/>
                            <a:gd name="T92" fmla="*/ 311 w 490"/>
                            <a:gd name="T93" fmla="*/ 158 h 493"/>
                            <a:gd name="T94" fmla="*/ 296 w 490"/>
                            <a:gd name="T95" fmla="*/ 127 h 493"/>
                            <a:gd name="T96" fmla="*/ 296 w 490"/>
                            <a:gd name="T97" fmla="*/ 87 h 493"/>
                            <a:gd name="T98" fmla="*/ 330 w 490"/>
                            <a:gd name="T99" fmla="*/ 96 h 493"/>
                            <a:gd name="T100" fmla="*/ 355 w 490"/>
                            <a:gd name="T101" fmla="*/ 155 h 493"/>
                            <a:gd name="T102" fmla="*/ 380 w 490"/>
                            <a:gd name="T103" fmla="*/ 175 h 493"/>
                            <a:gd name="T104" fmla="*/ 422 w 490"/>
                            <a:gd name="T105" fmla="*/ 180 h 493"/>
                            <a:gd name="T106" fmla="*/ 467 w 490"/>
                            <a:gd name="T107" fmla="*/ 163 h 493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490"/>
                            <a:gd name="T163" fmla="*/ 0 h 493"/>
                            <a:gd name="T164" fmla="*/ 490 w 490"/>
                            <a:gd name="T165" fmla="*/ 493 h 493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490" h="493">
                              <a:moveTo>
                                <a:pt x="488" y="139"/>
                              </a:moveTo>
                              <a:lnTo>
                                <a:pt x="490" y="135"/>
                              </a:lnTo>
                              <a:lnTo>
                                <a:pt x="490" y="127"/>
                              </a:lnTo>
                              <a:lnTo>
                                <a:pt x="487" y="116"/>
                              </a:lnTo>
                              <a:lnTo>
                                <a:pt x="484" y="104"/>
                              </a:lnTo>
                              <a:lnTo>
                                <a:pt x="479" y="82"/>
                              </a:lnTo>
                              <a:lnTo>
                                <a:pt x="476" y="67"/>
                              </a:lnTo>
                              <a:lnTo>
                                <a:pt x="471" y="66"/>
                              </a:lnTo>
                              <a:lnTo>
                                <a:pt x="467" y="63"/>
                              </a:lnTo>
                              <a:lnTo>
                                <a:pt x="463" y="60"/>
                              </a:lnTo>
                              <a:lnTo>
                                <a:pt x="460" y="56"/>
                              </a:lnTo>
                              <a:lnTo>
                                <a:pt x="454" y="46"/>
                              </a:lnTo>
                              <a:lnTo>
                                <a:pt x="450" y="34"/>
                              </a:lnTo>
                              <a:lnTo>
                                <a:pt x="444" y="22"/>
                              </a:lnTo>
                              <a:lnTo>
                                <a:pt x="439" y="11"/>
                              </a:lnTo>
                              <a:lnTo>
                                <a:pt x="436" y="6"/>
                              </a:lnTo>
                              <a:lnTo>
                                <a:pt x="432" y="3"/>
                              </a:lnTo>
                              <a:lnTo>
                                <a:pt x="427" y="0"/>
                              </a:lnTo>
                              <a:lnTo>
                                <a:pt x="423" y="0"/>
                              </a:lnTo>
                              <a:lnTo>
                                <a:pt x="396" y="0"/>
                              </a:lnTo>
                              <a:lnTo>
                                <a:pt x="372" y="0"/>
                              </a:lnTo>
                              <a:lnTo>
                                <a:pt x="348" y="3"/>
                              </a:lnTo>
                              <a:lnTo>
                                <a:pt x="326" y="6"/>
                              </a:lnTo>
                              <a:lnTo>
                                <a:pt x="315" y="12"/>
                              </a:lnTo>
                              <a:lnTo>
                                <a:pt x="306" y="20"/>
                              </a:lnTo>
                              <a:lnTo>
                                <a:pt x="296" y="28"/>
                              </a:lnTo>
                              <a:lnTo>
                                <a:pt x="287" y="38"/>
                              </a:lnTo>
                              <a:lnTo>
                                <a:pt x="278" y="47"/>
                              </a:lnTo>
                              <a:lnTo>
                                <a:pt x="266" y="54"/>
                              </a:lnTo>
                              <a:lnTo>
                                <a:pt x="259" y="56"/>
                              </a:lnTo>
                              <a:lnTo>
                                <a:pt x="252" y="59"/>
                              </a:lnTo>
                              <a:lnTo>
                                <a:pt x="244" y="60"/>
                              </a:lnTo>
                              <a:lnTo>
                                <a:pt x="236" y="60"/>
                              </a:lnTo>
                              <a:lnTo>
                                <a:pt x="227" y="60"/>
                              </a:lnTo>
                              <a:lnTo>
                                <a:pt x="220" y="59"/>
                              </a:lnTo>
                              <a:lnTo>
                                <a:pt x="215" y="56"/>
                              </a:lnTo>
                              <a:lnTo>
                                <a:pt x="210" y="55"/>
                              </a:lnTo>
                              <a:lnTo>
                                <a:pt x="202" y="50"/>
                              </a:lnTo>
                              <a:lnTo>
                                <a:pt x="194" y="48"/>
                              </a:lnTo>
                              <a:lnTo>
                                <a:pt x="187" y="50"/>
                              </a:lnTo>
                              <a:lnTo>
                                <a:pt x="182" y="51"/>
                              </a:lnTo>
                              <a:lnTo>
                                <a:pt x="178" y="55"/>
                              </a:lnTo>
                              <a:lnTo>
                                <a:pt x="175" y="59"/>
                              </a:lnTo>
                              <a:lnTo>
                                <a:pt x="172" y="63"/>
                              </a:lnTo>
                              <a:lnTo>
                                <a:pt x="171" y="68"/>
                              </a:lnTo>
                              <a:lnTo>
                                <a:pt x="170" y="74"/>
                              </a:lnTo>
                              <a:lnTo>
                                <a:pt x="170" y="79"/>
                              </a:lnTo>
                              <a:lnTo>
                                <a:pt x="171" y="98"/>
                              </a:lnTo>
                              <a:lnTo>
                                <a:pt x="174" y="112"/>
                              </a:lnTo>
                              <a:lnTo>
                                <a:pt x="178" y="126"/>
                              </a:lnTo>
                              <a:lnTo>
                                <a:pt x="184" y="138"/>
                              </a:lnTo>
                              <a:lnTo>
                                <a:pt x="192" y="147"/>
                              </a:lnTo>
                              <a:lnTo>
                                <a:pt x="200" y="155"/>
                              </a:lnTo>
                              <a:lnTo>
                                <a:pt x="208" y="162"/>
                              </a:lnTo>
                              <a:lnTo>
                                <a:pt x="218" y="168"/>
                              </a:lnTo>
                              <a:lnTo>
                                <a:pt x="218" y="187"/>
                              </a:lnTo>
                              <a:lnTo>
                                <a:pt x="210" y="188"/>
                              </a:lnTo>
                              <a:lnTo>
                                <a:pt x="202" y="187"/>
                              </a:lnTo>
                              <a:lnTo>
                                <a:pt x="195" y="186"/>
                              </a:lnTo>
                              <a:lnTo>
                                <a:pt x="188" y="183"/>
                              </a:lnTo>
                              <a:lnTo>
                                <a:pt x="182" y="180"/>
                              </a:lnTo>
                              <a:lnTo>
                                <a:pt x="176" y="178"/>
                              </a:lnTo>
                              <a:lnTo>
                                <a:pt x="170" y="175"/>
                              </a:lnTo>
                              <a:lnTo>
                                <a:pt x="163" y="175"/>
                              </a:lnTo>
                              <a:lnTo>
                                <a:pt x="155" y="175"/>
                              </a:lnTo>
                              <a:lnTo>
                                <a:pt x="146" y="175"/>
                              </a:lnTo>
                              <a:lnTo>
                                <a:pt x="132" y="174"/>
                              </a:lnTo>
                              <a:lnTo>
                                <a:pt x="118" y="171"/>
                              </a:lnTo>
                              <a:lnTo>
                                <a:pt x="104" y="167"/>
                              </a:lnTo>
                              <a:lnTo>
                                <a:pt x="91" y="163"/>
                              </a:lnTo>
                              <a:lnTo>
                                <a:pt x="78" y="159"/>
                              </a:lnTo>
                              <a:lnTo>
                                <a:pt x="64" y="155"/>
                              </a:lnTo>
                              <a:lnTo>
                                <a:pt x="51" y="152"/>
                              </a:lnTo>
                              <a:lnTo>
                                <a:pt x="36" y="151"/>
                              </a:lnTo>
                              <a:lnTo>
                                <a:pt x="34" y="151"/>
                              </a:lnTo>
                              <a:lnTo>
                                <a:pt x="30" y="154"/>
                              </a:lnTo>
                              <a:lnTo>
                                <a:pt x="27" y="158"/>
                              </a:lnTo>
                              <a:lnTo>
                                <a:pt x="23" y="163"/>
                              </a:lnTo>
                              <a:lnTo>
                                <a:pt x="18" y="175"/>
                              </a:lnTo>
                              <a:lnTo>
                                <a:pt x="12" y="190"/>
                              </a:lnTo>
                              <a:lnTo>
                                <a:pt x="7" y="204"/>
                              </a:lnTo>
                              <a:lnTo>
                                <a:pt x="4" y="219"/>
                              </a:lnTo>
                              <a:lnTo>
                                <a:pt x="2" y="232"/>
                              </a:lnTo>
                              <a:lnTo>
                                <a:pt x="0" y="242"/>
                              </a:lnTo>
                              <a:lnTo>
                                <a:pt x="2" y="249"/>
                              </a:lnTo>
                              <a:lnTo>
                                <a:pt x="4" y="256"/>
                              </a:lnTo>
                              <a:lnTo>
                                <a:pt x="8" y="263"/>
                              </a:lnTo>
                              <a:lnTo>
                                <a:pt x="12" y="268"/>
                              </a:lnTo>
                              <a:lnTo>
                                <a:pt x="18" y="273"/>
                              </a:lnTo>
                              <a:lnTo>
                                <a:pt x="22" y="280"/>
                              </a:lnTo>
                              <a:lnTo>
                                <a:pt x="24" y="287"/>
                              </a:lnTo>
                              <a:lnTo>
                                <a:pt x="24" y="295"/>
                              </a:lnTo>
                              <a:lnTo>
                                <a:pt x="19" y="311"/>
                              </a:lnTo>
                              <a:lnTo>
                                <a:pt x="12" y="325"/>
                              </a:lnTo>
                              <a:lnTo>
                                <a:pt x="14" y="332"/>
                              </a:lnTo>
                              <a:lnTo>
                                <a:pt x="15" y="339"/>
                              </a:lnTo>
                              <a:lnTo>
                                <a:pt x="16" y="344"/>
                              </a:lnTo>
                              <a:lnTo>
                                <a:pt x="19" y="348"/>
                              </a:lnTo>
                              <a:lnTo>
                                <a:pt x="22" y="352"/>
                              </a:lnTo>
                              <a:lnTo>
                                <a:pt x="26" y="355"/>
                              </a:lnTo>
                              <a:lnTo>
                                <a:pt x="30" y="356"/>
                              </a:lnTo>
                              <a:lnTo>
                                <a:pt x="34" y="359"/>
                              </a:lnTo>
                              <a:lnTo>
                                <a:pt x="43" y="361"/>
                              </a:lnTo>
                              <a:lnTo>
                                <a:pt x="54" y="364"/>
                              </a:lnTo>
                              <a:lnTo>
                                <a:pt x="63" y="368"/>
                              </a:lnTo>
                              <a:lnTo>
                                <a:pt x="74" y="373"/>
                              </a:lnTo>
                              <a:lnTo>
                                <a:pt x="76" y="379"/>
                              </a:lnTo>
                              <a:lnTo>
                                <a:pt x="79" y="384"/>
                              </a:lnTo>
                              <a:lnTo>
                                <a:pt x="80" y="391"/>
                              </a:lnTo>
                              <a:lnTo>
                                <a:pt x="82" y="397"/>
                              </a:lnTo>
                              <a:lnTo>
                                <a:pt x="83" y="411"/>
                              </a:lnTo>
                              <a:lnTo>
                                <a:pt x="86" y="421"/>
                              </a:lnTo>
                              <a:lnTo>
                                <a:pt x="91" y="431"/>
                              </a:lnTo>
                              <a:lnTo>
                                <a:pt x="98" y="437"/>
                              </a:lnTo>
                              <a:lnTo>
                                <a:pt x="104" y="444"/>
                              </a:lnTo>
                              <a:lnTo>
                                <a:pt x="112" y="451"/>
                              </a:lnTo>
                              <a:lnTo>
                                <a:pt x="119" y="456"/>
                              </a:lnTo>
                              <a:lnTo>
                                <a:pt x="128" y="460"/>
                              </a:lnTo>
                              <a:lnTo>
                                <a:pt x="136" y="464"/>
                              </a:lnTo>
                              <a:lnTo>
                                <a:pt x="146" y="467"/>
                              </a:lnTo>
                              <a:lnTo>
                                <a:pt x="164" y="471"/>
                              </a:lnTo>
                              <a:lnTo>
                                <a:pt x="183" y="475"/>
                              </a:lnTo>
                              <a:lnTo>
                                <a:pt x="203" y="476"/>
                              </a:lnTo>
                              <a:lnTo>
                                <a:pt x="223" y="476"/>
                              </a:lnTo>
                              <a:lnTo>
                                <a:pt x="227" y="481"/>
                              </a:lnTo>
                              <a:lnTo>
                                <a:pt x="231" y="487"/>
                              </a:lnTo>
                              <a:lnTo>
                                <a:pt x="236" y="489"/>
                              </a:lnTo>
                              <a:lnTo>
                                <a:pt x="243" y="492"/>
                              </a:lnTo>
                              <a:lnTo>
                                <a:pt x="258" y="493"/>
                              </a:lnTo>
                              <a:lnTo>
                                <a:pt x="272" y="493"/>
                              </a:lnTo>
                              <a:lnTo>
                                <a:pt x="282" y="493"/>
                              </a:lnTo>
                              <a:lnTo>
                                <a:pt x="290" y="491"/>
                              </a:lnTo>
                              <a:lnTo>
                                <a:pt x="295" y="487"/>
                              </a:lnTo>
                              <a:lnTo>
                                <a:pt x="298" y="481"/>
                              </a:lnTo>
                              <a:lnTo>
                                <a:pt x="300" y="476"/>
                              </a:lnTo>
                              <a:lnTo>
                                <a:pt x="302" y="468"/>
                              </a:lnTo>
                              <a:lnTo>
                                <a:pt x="302" y="460"/>
                              </a:lnTo>
                              <a:lnTo>
                                <a:pt x="302" y="452"/>
                              </a:lnTo>
                              <a:lnTo>
                                <a:pt x="300" y="436"/>
                              </a:lnTo>
                              <a:lnTo>
                                <a:pt x="299" y="423"/>
                              </a:lnTo>
                              <a:lnTo>
                                <a:pt x="296" y="413"/>
                              </a:lnTo>
                              <a:lnTo>
                                <a:pt x="296" y="404"/>
                              </a:lnTo>
                              <a:lnTo>
                                <a:pt x="296" y="385"/>
                              </a:lnTo>
                              <a:lnTo>
                                <a:pt x="304" y="385"/>
                              </a:lnTo>
                              <a:lnTo>
                                <a:pt x="312" y="383"/>
                              </a:lnTo>
                              <a:lnTo>
                                <a:pt x="319" y="380"/>
                              </a:lnTo>
                              <a:lnTo>
                                <a:pt x="326" y="376"/>
                              </a:lnTo>
                              <a:lnTo>
                                <a:pt x="331" y="372"/>
                              </a:lnTo>
                              <a:lnTo>
                                <a:pt x="336" y="367"/>
                              </a:lnTo>
                              <a:lnTo>
                                <a:pt x="342" y="361"/>
                              </a:lnTo>
                              <a:lnTo>
                                <a:pt x="346" y="355"/>
                              </a:lnTo>
                              <a:lnTo>
                                <a:pt x="359" y="327"/>
                              </a:lnTo>
                              <a:lnTo>
                                <a:pt x="368" y="301"/>
                              </a:lnTo>
                              <a:lnTo>
                                <a:pt x="374" y="293"/>
                              </a:lnTo>
                              <a:lnTo>
                                <a:pt x="379" y="287"/>
                              </a:lnTo>
                              <a:lnTo>
                                <a:pt x="387" y="281"/>
                              </a:lnTo>
                              <a:lnTo>
                                <a:pt x="395" y="277"/>
                              </a:lnTo>
                              <a:lnTo>
                                <a:pt x="411" y="272"/>
                              </a:lnTo>
                              <a:lnTo>
                                <a:pt x="428" y="268"/>
                              </a:lnTo>
                              <a:lnTo>
                                <a:pt x="444" y="264"/>
                              </a:lnTo>
                              <a:lnTo>
                                <a:pt x="458" y="259"/>
                              </a:lnTo>
                              <a:lnTo>
                                <a:pt x="463" y="255"/>
                              </a:lnTo>
                              <a:lnTo>
                                <a:pt x="467" y="249"/>
                              </a:lnTo>
                              <a:lnTo>
                                <a:pt x="470" y="243"/>
                              </a:lnTo>
                              <a:lnTo>
                                <a:pt x="471" y="235"/>
                              </a:lnTo>
                              <a:lnTo>
                                <a:pt x="470" y="223"/>
                              </a:lnTo>
                              <a:lnTo>
                                <a:pt x="468" y="215"/>
                              </a:lnTo>
                              <a:lnTo>
                                <a:pt x="468" y="211"/>
                              </a:lnTo>
                              <a:lnTo>
                                <a:pt x="468" y="207"/>
                              </a:lnTo>
                              <a:lnTo>
                                <a:pt x="468" y="203"/>
                              </a:lnTo>
                              <a:lnTo>
                                <a:pt x="471" y="199"/>
                              </a:lnTo>
                              <a:lnTo>
                                <a:pt x="458" y="199"/>
                              </a:lnTo>
                              <a:lnTo>
                                <a:pt x="451" y="199"/>
                              </a:lnTo>
                              <a:lnTo>
                                <a:pt x="447" y="199"/>
                              </a:lnTo>
                              <a:lnTo>
                                <a:pt x="440" y="199"/>
                              </a:lnTo>
                              <a:lnTo>
                                <a:pt x="424" y="204"/>
                              </a:lnTo>
                              <a:lnTo>
                                <a:pt x="404" y="211"/>
                              </a:lnTo>
                              <a:lnTo>
                                <a:pt x="395" y="211"/>
                              </a:lnTo>
                              <a:lnTo>
                                <a:pt x="386" y="208"/>
                              </a:lnTo>
                              <a:lnTo>
                                <a:pt x="376" y="206"/>
                              </a:lnTo>
                              <a:lnTo>
                                <a:pt x="367" y="202"/>
                              </a:lnTo>
                              <a:lnTo>
                                <a:pt x="358" y="198"/>
                              </a:lnTo>
                              <a:lnTo>
                                <a:pt x="348" y="192"/>
                              </a:lnTo>
                              <a:lnTo>
                                <a:pt x="340" y="186"/>
                              </a:lnTo>
                              <a:lnTo>
                                <a:pt x="332" y="179"/>
                              </a:lnTo>
                              <a:lnTo>
                                <a:pt x="324" y="172"/>
                              </a:lnTo>
                              <a:lnTo>
                                <a:pt x="318" y="166"/>
                              </a:lnTo>
                              <a:lnTo>
                                <a:pt x="311" y="158"/>
                              </a:lnTo>
                              <a:lnTo>
                                <a:pt x="306" y="150"/>
                              </a:lnTo>
                              <a:lnTo>
                                <a:pt x="302" y="143"/>
                              </a:lnTo>
                              <a:lnTo>
                                <a:pt x="299" y="135"/>
                              </a:lnTo>
                              <a:lnTo>
                                <a:pt x="296" y="127"/>
                              </a:lnTo>
                              <a:lnTo>
                                <a:pt x="296" y="120"/>
                              </a:lnTo>
                              <a:lnTo>
                                <a:pt x="296" y="106"/>
                              </a:lnTo>
                              <a:lnTo>
                                <a:pt x="296" y="95"/>
                              </a:lnTo>
                              <a:lnTo>
                                <a:pt x="296" y="87"/>
                              </a:lnTo>
                              <a:lnTo>
                                <a:pt x="296" y="79"/>
                              </a:lnTo>
                              <a:lnTo>
                                <a:pt x="314" y="79"/>
                              </a:lnTo>
                              <a:lnTo>
                                <a:pt x="326" y="79"/>
                              </a:lnTo>
                              <a:lnTo>
                                <a:pt x="330" y="96"/>
                              </a:lnTo>
                              <a:lnTo>
                                <a:pt x="334" y="115"/>
                              </a:lnTo>
                              <a:lnTo>
                                <a:pt x="340" y="132"/>
                              </a:lnTo>
                              <a:lnTo>
                                <a:pt x="350" y="148"/>
                              </a:lnTo>
                              <a:lnTo>
                                <a:pt x="355" y="155"/>
                              </a:lnTo>
                              <a:lnTo>
                                <a:pt x="360" y="162"/>
                              </a:lnTo>
                              <a:lnTo>
                                <a:pt x="366" y="167"/>
                              </a:lnTo>
                              <a:lnTo>
                                <a:pt x="372" y="172"/>
                              </a:lnTo>
                              <a:lnTo>
                                <a:pt x="380" y="175"/>
                              </a:lnTo>
                              <a:lnTo>
                                <a:pt x="387" y="179"/>
                              </a:lnTo>
                              <a:lnTo>
                                <a:pt x="395" y="180"/>
                              </a:lnTo>
                              <a:lnTo>
                                <a:pt x="404" y="180"/>
                              </a:lnTo>
                              <a:lnTo>
                                <a:pt x="422" y="180"/>
                              </a:lnTo>
                              <a:lnTo>
                                <a:pt x="435" y="178"/>
                              </a:lnTo>
                              <a:lnTo>
                                <a:pt x="447" y="174"/>
                              </a:lnTo>
                              <a:lnTo>
                                <a:pt x="458" y="168"/>
                              </a:lnTo>
                              <a:lnTo>
                                <a:pt x="467" y="163"/>
                              </a:lnTo>
                              <a:lnTo>
                                <a:pt x="475" y="155"/>
                              </a:lnTo>
                              <a:lnTo>
                                <a:pt x="482" y="147"/>
                              </a:lnTo>
                              <a:lnTo>
                                <a:pt x="488" y="13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4" name="Freeform 10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196013" y="2144713"/>
                          <a:ext cx="155575" cy="106362"/>
                        </a:xfrm>
                        <a:custGeom>
                          <a:avLst/>
                          <a:gdLst>
                            <a:gd name="T0" fmla="*/ 242 w 318"/>
                            <a:gd name="T1" fmla="*/ 168 h 223"/>
                            <a:gd name="T2" fmla="*/ 258 w 318"/>
                            <a:gd name="T3" fmla="*/ 160 h 223"/>
                            <a:gd name="T4" fmla="*/ 273 w 318"/>
                            <a:gd name="T5" fmla="*/ 145 h 223"/>
                            <a:gd name="T6" fmla="*/ 286 w 318"/>
                            <a:gd name="T7" fmla="*/ 127 h 223"/>
                            <a:gd name="T8" fmla="*/ 304 w 318"/>
                            <a:gd name="T9" fmla="*/ 95 h 223"/>
                            <a:gd name="T10" fmla="*/ 317 w 318"/>
                            <a:gd name="T11" fmla="*/ 52 h 223"/>
                            <a:gd name="T12" fmla="*/ 318 w 318"/>
                            <a:gd name="T13" fmla="*/ 24 h 223"/>
                            <a:gd name="T14" fmla="*/ 301 w 318"/>
                            <a:gd name="T15" fmla="*/ 7 h 223"/>
                            <a:gd name="T16" fmla="*/ 264 w 318"/>
                            <a:gd name="T17" fmla="*/ 4 h 223"/>
                            <a:gd name="T18" fmla="*/ 214 w 318"/>
                            <a:gd name="T19" fmla="*/ 17 h 223"/>
                            <a:gd name="T20" fmla="*/ 193 w 318"/>
                            <a:gd name="T21" fmla="*/ 27 h 223"/>
                            <a:gd name="T22" fmla="*/ 184 w 318"/>
                            <a:gd name="T23" fmla="*/ 33 h 223"/>
                            <a:gd name="T24" fmla="*/ 172 w 318"/>
                            <a:gd name="T25" fmla="*/ 51 h 223"/>
                            <a:gd name="T26" fmla="*/ 161 w 318"/>
                            <a:gd name="T27" fmla="*/ 72 h 223"/>
                            <a:gd name="T28" fmla="*/ 154 w 318"/>
                            <a:gd name="T29" fmla="*/ 81 h 223"/>
                            <a:gd name="T30" fmla="*/ 132 w 318"/>
                            <a:gd name="T31" fmla="*/ 85 h 223"/>
                            <a:gd name="T32" fmla="*/ 129 w 318"/>
                            <a:gd name="T33" fmla="*/ 73 h 223"/>
                            <a:gd name="T34" fmla="*/ 121 w 318"/>
                            <a:gd name="T35" fmla="*/ 65 h 223"/>
                            <a:gd name="T36" fmla="*/ 112 w 318"/>
                            <a:gd name="T37" fmla="*/ 61 h 223"/>
                            <a:gd name="T38" fmla="*/ 102 w 318"/>
                            <a:gd name="T39" fmla="*/ 60 h 223"/>
                            <a:gd name="T40" fmla="*/ 90 w 318"/>
                            <a:gd name="T41" fmla="*/ 64 h 223"/>
                            <a:gd name="T42" fmla="*/ 81 w 318"/>
                            <a:gd name="T43" fmla="*/ 72 h 223"/>
                            <a:gd name="T44" fmla="*/ 69 w 318"/>
                            <a:gd name="T45" fmla="*/ 99 h 223"/>
                            <a:gd name="T46" fmla="*/ 53 w 318"/>
                            <a:gd name="T47" fmla="*/ 151 h 223"/>
                            <a:gd name="T48" fmla="*/ 38 w 318"/>
                            <a:gd name="T49" fmla="*/ 145 h 223"/>
                            <a:gd name="T50" fmla="*/ 28 w 318"/>
                            <a:gd name="T51" fmla="*/ 137 h 223"/>
                            <a:gd name="T52" fmla="*/ 12 w 318"/>
                            <a:gd name="T53" fmla="*/ 115 h 223"/>
                            <a:gd name="T54" fmla="*/ 0 w 318"/>
                            <a:gd name="T55" fmla="*/ 132 h 223"/>
                            <a:gd name="T56" fmla="*/ 1 w 318"/>
                            <a:gd name="T57" fmla="*/ 160 h 223"/>
                            <a:gd name="T58" fmla="*/ 9 w 318"/>
                            <a:gd name="T59" fmla="*/ 188 h 223"/>
                            <a:gd name="T60" fmla="*/ 21 w 318"/>
                            <a:gd name="T61" fmla="*/ 205 h 223"/>
                            <a:gd name="T62" fmla="*/ 32 w 318"/>
                            <a:gd name="T63" fmla="*/ 213 h 223"/>
                            <a:gd name="T64" fmla="*/ 44 w 318"/>
                            <a:gd name="T65" fmla="*/ 220 h 223"/>
                            <a:gd name="T66" fmla="*/ 58 w 318"/>
                            <a:gd name="T67" fmla="*/ 223 h 223"/>
                            <a:gd name="T68" fmla="*/ 82 w 318"/>
                            <a:gd name="T69" fmla="*/ 223 h 223"/>
                            <a:gd name="T70" fmla="*/ 106 w 318"/>
                            <a:gd name="T71" fmla="*/ 217 h 223"/>
                            <a:gd name="T72" fmla="*/ 126 w 318"/>
                            <a:gd name="T73" fmla="*/ 211 h 223"/>
                            <a:gd name="T74" fmla="*/ 148 w 318"/>
                            <a:gd name="T75" fmla="*/ 205 h 223"/>
                            <a:gd name="T76" fmla="*/ 177 w 318"/>
                            <a:gd name="T77" fmla="*/ 205 h 223"/>
                            <a:gd name="T78" fmla="*/ 188 w 318"/>
                            <a:gd name="T79" fmla="*/ 200 h 223"/>
                            <a:gd name="T80" fmla="*/ 197 w 318"/>
                            <a:gd name="T81" fmla="*/ 188 h 223"/>
                            <a:gd name="T82" fmla="*/ 212 w 318"/>
                            <a:gd name="T83" fmla="*/ 177 h 223"/>
                            <a:gd name="T84" fmla="*/ 228 w 318"/>
                            <a:gd name="T85" fmla="*/ 171 h 223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w 318"/>
                            <a:gd name="T130" fmla="*/ 0 h 223"/>
                            <a:gd name="T131" fmla="*/ 318 w 318"/>
                            <a:gd name="T132" fmla="*/ 223 h 223"/>
                          </a:gdLst>
                          <a:ahLst/>
                          <a:cxnLst>
                            <a:cxn ang="T86">
                              <a:pos x="T0" y="T1"/>
                            </a:cxn>
                            <a:cxn ang="T87">
                              <a:pos x="T2" y="T3"/>
                            </a:cxn>
                            <a:cxn ang="T88">
                              <a:pos x="T4" y="T5"/>
                            </a:cxn>
                            <a:cxn ang="T89">
                              <a:pos x="T6" y="T7"/>
                            </a:cxn>
                            <a:cxn ang="T90">
                              <a:pos x="T8" y="T9"/>
                            </a:cxn>
                            <a:cxn ang="T91">
                              <a:pos x="T10" y="T11"/>
                            </a:cxn>
                            <a:cxn ang="T92">
                              <a:pos x="T12" y="T13"/>
                            </a:cxn>
                            <a:cxn ang="T93">
                              <a:pos x="T14" y="T15"/>
                            </a:cxn>
                            <a:cxn ang="T94">
                              <a:pos x="T16" y="T17"/>
                            </a:cxn>
                            <a:cxn ang="T95">
                              <a:pos x="T18" y="T19"/>
                            </a:cxn>
                            <a:cxn ang="T96">
                              <a:pos x="T20" y="T21"/>
                            </a:cxn>
                            <a:cxn ang="T97">
                              <a:pos x="T22" y="T23"/>
                            </a:cxn>
                            <a:cxn ang="T98">
                              <a:pos x="T24" y="T25"/>
                            </a:cxn>
                            <a:cxn ang="T99">
                              <a:pos x="T26" y="T27"/>
                            </a:cxn>
                            <a:cxn ang="T100">
                              <a:pos x="T28" y="T29"/>
                            </a:cxn>
                            <a:cxn ang="T101">
                              <a:pos x="T30" y="T31"/>
                            </a:cxn>
                            <a:cxn ang="T102">
                              <a:pos x="T32" y="T33"/>
                            </a:cxn>
                            <a:cxn ang="T103">
                              <a:pos x="T34" y="T35"/>
                            </a:cxn>
                            <a:cxn ang="T104">
                              <a:pos x="T36" y="T37"/>
                            </a:cxn>
                            <a:cxn ang="T105">
                              <a:pos x="T38" y="T39"/>
                            </a:cxn>
                            <a:cxn ang="T106">
                              <a:pos x="T40" y="T41"/>
                            </a:cxn>
                            <a:cxn ang="T107">
                              <a:pos x="T42" y="T43"/>
                            </a:cxn>
                            <a:cxn ang="T108">
                              <a:pos x="T44" y="T45"/>
                            </a:cxn>
                            <a:cxn ang="T109">
                              <a:pos x="T46" y="T47"/>
                            </a:cxn>
                            <a:cxn ang="T110">
                              <a:pos x="T48" y="T49"/>
                            </a:cxn>
                            <a:cxn ang="T111">
                              <a:pos x="T50" y="T51"/>
                            </a:cxn>
                            <a:cxn ang="T112">
                              <a:pos x="T52" y="T53"/>
                            </a:cxn>
                            <a:cxn ang="T113">
                              <a:pos x="T54" y="T55"/>
                            </a:cxn>
                            <a:cxn ang="T114">
                              <a:pos x="T56" y="T57"/>
                            </a:cxn>
                            <a:cxn ang="T115">
                              <a:pos x="T58" y="T59"/>
                            </a:cxn>
                            <a:cxn ang="T116">
                              <a:pos x="T60" y="T61"/>
                            </a:cxn>
                            <a:cxn ang="T117">
                              <a:pos x="T62" y="T63"/>
                            </a:cxn>
                            <a:cxn ang="T118">
                              <a:pos x="T64" y="T65"/>
                            </a:cxn>
                            <a:cxn ang="T119">
                              <a:pos x="T66" y="T67"/>
                            </a:cxn>
                            <a:cxn ang="T120">
                              <a:pos x="T68" y="T69"/>
                            </a:cxn>
                            <a:cxn ang="T121">
                              <a:pos x="T70" y="T71"/>
                            </a:cxn>
                            <a:cxn ang="T122">
                              <a:pos x="T72" y="T73"/>
                            </a:cxn>
                            <a:cxn ang="T123">
                              <a:pos x="T74" y="T75"/>
                            </a:cxn>
                            <a:cxn ang="T124">
                              <a:pos x="T76" y="T77"/>
                            </a:cxn>
                            <a:cxn ang="T125">
                              <a:pos x="T78" y="T79"/>
                            </a:cxn>
                            <a:cxn ang="T126">
                              <a:pos x="T80" y="T81"/>
                            </a:cxn>
                            <a:cxn ang="T127">
                              <a:pos x="T82" y="T83"/>
                            </a:cxn>
                            <a:cxn ang="T128">
                              <a:pos x="T84" y="T85"/>
                            </a:cxn>
                          </a:cxnLst>
                          <a:rect l="T129" t="T130" r="T131" b="T132"/>
                          <a:pathLst>
                            <a:path w="318" h="223">
                              <a:moveTo>
                                <a:pt x="234" y="169"/>
                              </a:moveTo>
                              <a:lnTo>
                                <a:pt x="242" y="168"/>
                              </a:lnTo>
                              <a:lnTo>
                                <a:pt x="250" y="165"/>
                              </a:lnTo>
                              <a:lnTo>
                                <a:pt x="258" y="160"/>
                              </a:lnTo>
                              <a:lnTo>
                                <a:pt x="265" y="153"/>
                              </a:lnTo>
                              <a:lnTo>
                                <a:pt x="273" y="145"/>
                              </a:lnTo>
                              <a:lnTo>
                                <a:pt x="280" y="137"/>
                              </a:lnTo>
                              <a:lnTo>
                                <a:pt x="286" y="127"/>
                              </a:lnTo>
                              <a:lnTo>
                                <a:pt x="293" y="116"/>
                              </a:lnTo>
                              <a:lnTo>
                                <a:pt x="304" y="95"/>
                              </a:lnTo>
                              <a:lnTo>
                                <a:pt x="312" y="72"/>
                              </a:lnTo>
                              <a:lnTo>
                                <a:pt x="317" y="52"/>
                              </a:lnTo>
                              <a:lnTo>
                                <a:pt x="318" y="36"/>
                              </a:lnTo>
                              <a:lnTo>
                                <a:pt x="318" y="24"/>
                              </a:lnTo>
                              <a:lnTo>
                                <a:pt x="318" y="12"/>
                              </a:lnTo>
                              <a:lnTo>
                                <a:pt x="301" y="7"/>
                              </a:lnTo>
                              <a:lnTo>
                                <a:pt x="282" y="0"/>
                              </a:lnTo>
                              <a:lnTo>
                                <a:pt x="264" y="4"/>
                              </a:lnTo>
                              <a:lnTo>
                                <a:pt x="232" y="12"/>
                              </a:lnTo>
                              <a:lnTo>
                                <a:pt x="214" y="17"/>
                              </a:lnTo>
                              <a:lnTo>
                                <a:pt x="200" y="23"/>
                              </a:lnTo>
                              <a:lnTo>
                                <a:pt x="193" y="27"/>
                              </a:lnTo>
                              <a:lnTo>
                                <a:pt x="188" y="29"/>
                              </a:lnTo>
                              <a:lnTo>
                                <a:pt x="184" y="33"/>
                              </a:lnTo>
                              <a:lnTo>
                                <a:pt x="180" y="36"/>
                              </a:lnTo>
                              <a:lnTo>
                                <a:pt x="172" y="51"/>
                              </a:lnTo>
                              <a:lnTo>
                                <a:pt x="165" y="65"/>
                              </a:lnTo>
                              <a:lnTo>
                                <a:pt x="161" y="72"/>
                              </a:lnTo>
                              <a:lnTo>
                                <a:pt x="158" y="77"/>
                              </a:lnTo>
                              <a:lnTo>
                                <a:pt x="154" y="81"/>
                              </a:lnTo>
                              <a:lnTo>
                                <a:pt x="150" y="85"/>
                              </a:lnTo>
                              <a:lnTo>
                                <a:pt x="132" y="85"/>
                              </a:lnTo>
                              <a:lnTo>
                                <a:pt x="132" y="79"/>
                              </a:lnTo>
                              <a:lnTo>
                                <a:pt x="129" y="73"/>
                              </a:lnTo>
                              <a:lnTo>
                                <a:pt x="125" y="69"/>
                              </a:lnTo>
                              <a:lnTo>
                                <a:pt x="121" y="65"/>
                              </a:lnTo>
                              <a:lnTo>
                                <a:pt x="117" y="64"/>
                              </a:lnTo>
                              <a:lnTo>
                                <a:pt x="112" y="61"/>
                              </a:lnTo>
                              <a:lnTo>
                                <a:pt x="106" y="61"/>
                              </a:lnTo>
                              <a:lnTo>
                                <a:pt x="102" y="60"/>
                              </a:lnTo>
                              <a:lnTo>
                                <a:pt x="96" y="61"/>
                              </a:lnTo>
                              <a:lnTo>
                                <a:pt x="90" y="64"/>
                              </a:lnTo>
                              <a:lnTo>
                                <a:pt x="85" y="68"/>
                              </a:lnTo>
                              <a:lnTo>
                                <a:pt x="81" y="72"/>
                              </a:lnTo>
                              <a:lnTo>
                                <a:pt x="74" y="84"/>
                              </a:lnTo>
                              <a:lnTo>
                                <a:pt x="69" y="99"/>
                              </a:lnTo>
                              <a:lnTo>
                                <a:pt x="61" y="129"/>
                              </a:lnTo>
                              <a:lnTo>
                                <a:pt x="53" y="151"/>
                              </a:lnTo>
                              <a:lnTo>
                                <a:pt x="45" y="148"/>
                              </a:lnTo>
                              <a:lnTo>
                                <a:pt x="38" y="145"/>
                              </a:lnTo>
                              <a:lnTo>
                                <a:pt x="33" y="141"/>
                              </a:lnTo>
                              <a:lnTo>
                                <a:pt x="28" y="137"/>
                              </a:lnTo>
                              <a:lnTo>
                                <a:pt x="20" y="127"/>
                              </a:lnTo>
                              <a:lnTo>
                                <a:pt x="12" y="115"/>
                              </a:lnTo>
                              <a:lnTo>
                                <a:pt x="0" y="115"/>
                              </a:lnTo>
                              <a:lnTo>
                                <a:pt x="0" y="132"/>
                              </a:lnTo>
                              <a:lnTo>
                                <a:pt x="0" y="145"/>
                              </a:lnTo>
                              <a:lnTo>
                                <a:pt x="1" y="160"/>
                              </a:lnTo>
                              <a:lnTo>
                                <a:pt x="4" y="175"/>
                              </a:lnTo>
                              <a:lnTo>
                                <a:pt x="9" y="188"/>
                              </a:lnTo>
                              <a:lnTo>
                                <a:pt x="17" y="200"/>
                              </a:lnTo>
                              <a:lnTo>
                                <a:pt x="21" y="205"/>
                              </a:lnTo>
                              <a:lnTo>
                                <a:pt x="26" y="209"/>
                              </a:lnTo>
                              <a:lnTo>
                                <a:pt x="32" y="213"/>
                              </a:lnTo>
                              <a:lnTo>
                                <a:pt x="37" y="217"/>
                              </a:lnTo>
                              <a:lnTo>
                                <a:pt x="44" y="220"/>
                              </a:lnTo>
                              <a:lnTo>
                                <a:pt x="50" y="221"/>
                              </a:lnTo>
                              <a:lnTo>
                                <a:pt x="58" y="223"/>
                              </a:lnTo>
                              <a:lnTo>
                                <a:pt x="66" y="223"/>
                              </a:lnTo>
                              <a:lnTo>
                                <a:pt x="82" y="223"/>
                              </a:lnTo>
                              <a:lnTo>
                                <a:pt x="96" y="220"/>
                              </a:lnTo>
                              <a:lnTo>
                                <a:pt x="106" y="217"/>
                              </a:lnTo>
                              <a:lnTo>
                                <a:pt x="116" y="215"/>
                              </a:lnTo>
                              <a:lnTo>
                                <a:pt x="126" y="211"/>
                              </a:lnTo>
                              <a:lnTo>
                                <a:pt x="136" y="208"/>
                              </a:lnTo>
                              <a:lnTo>
                                <a:pt x="148" y="205"/>
                              </a:lnTo>
                              <a:lnTo>
                                <a:pt x="162" y="205"/>
                              </a:lnTo>
                              <a:lnTo>
                                <a:pt x="177" y="205"/>
                              </a:lnTo>
                              <a:lnTo>
                                <a:pt x="186" y="205"/>
                              </a:lnTo>
                              <a:lnTo>
                                <a:pt x="188" y="200"/>
                              </a:lnTo>
                              <a:lnTo>
                                <a:pt x="192" y="195"/>
                              </a:lnTo>
                              <a:lnTo>
                                <a:pt x="197" y="188"/>
                              </a:lnTo>
                              <a:lnTo>
                                <a:pt x="204" y="183"/>
                              </a:lnTo>
                              <a:lnTo>
                                <a:pt x="212" y="177"/>
                              </a:lnTo>
                              <a:lnTo>
                                <a:pt x="220" y="173"/>
                              </a:lnTo>
                              <a:lnTo>
                                <a:pt x="228" y="171"/>
                              </a:lnTo>
                              <a:lnTo>
                                <a:pt x="234" y="16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5" name="Freeform 10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213475" y="2466975"/>
                          <a:ext cx="107950" cy="101600"/>
                        </a:xfrm>
                        <a:custGeom>
                          <a:avLst/>
                          <a:gdLst>
                            <a:gd name="T0" fmla="*/ 45 w 222"/>
                            <a:gd name="T1" fmla="*/ 1 h 212"/>
                            <a:gd name="T2" fmla="*/ 38 w 222"/>
                            <a:gd name="T3" fmla="*/ 6 h 212"/>
                            <a:gd name="T4" fmla="*/ 28 w 222"/>
                            <a:gd name="T5" fmla="*/ 22 h 212"/>
                            <a:gd name="T6" fmla="*/ 12 w 222"/>
                            <a:gd name="T7" fmla="*/ 50 h 212"/>
                            <a:gd name="T8" fmla="*/ 1 w 222"/>
                            <a:gd name="T9" fmla="*/ 76 h 212"/>
                            <a:gd name="T10" fmla="*/ 1 w 222"/>
                            <a:gd name="T11" fmla="*/ 96 h 212"/>
                            <a:gd name="T12" fmla="*/ 9 w 222"/>
                            <a:gd name="T13" fmla="*/ 113 h 212"/>
                            <a:gd name="T14" fmla="*/ 20 w 222"/>
                            <a:gd name="T15" fmla="*/ 129 h 212"/>
                            <a:gd name="T16" fmla="*/ 29 w 222"/>
                            <a:gd name="T17" fmla="*/ 146 h 212"/>
                            <a:gd name="T18" fmla="*/ 29 w 222"/>
                            <a:gd name="T19" fmla="*/ 168 h 212"/>
                            <a:gd name="T20" fmla="*/ 22 w 222"/>
                            <a:gd name="T21" fmla="*/ 180 h 212"/>
                            <a:gd name="T22" fmla="*/ 13 w 222"/>
                            <a:gd name="T23" fmla="*/ 188 h 212"/>
                            <a:gd name="T24" fmla="*/ 6 w 222"/>
                            <a:gd name="T25" fmla="*/ 198 h 212"/>
                            <a:gd name="T26" fmla="*/ 12 w 222"/>
                            <a:gd name="T27" fmla="*/ 209 h 212"/>
                            <a:gd name="T28" fmla="*/ 21 w 222"/>
                            <a:gd name="T29" fmla="*/ 210 h 212"/>
                            <a:gd name="T30" fmla="*/ 28 w 222"/>
                            <a:gd name="T31" fmla="*/ 200 h 212"/>
                            <a:gd name="T32" fmla="*/ 38 w 222"/>
                            <a:gd name="T33" fmla="*/ 181 h 212"/>
                            <a:gd name="T34" fmla="*/ 44 w 222"/>
                            <a:gd name="T35" fmla="*/ 172 h 212"/>
                            <a:gd name="T36" fmla="*/ 50 w 222"/>
                            <a:gd name="T37" fmla="*/ 164 h 212"/>
                            <a:gd name="T38" fmla="*/ 66 w 222"/>
                            <a:gd name="T39" fmla="*/ 157 h 212"/>
                            <a:gd name="T40" fmla="*/ 104 w 222"/>
                            <a:gd name="T41" fmla="*/ 149 h 212"/>
                            <a:gd name="T42" fmla="*/ 138 w 222"/>
                            <a:gd name="T43" fmla="*/ 138 h 212"/>
                            <a:gd name="T44" fmla="*/ 173 w 222"/>
                            <a:gd name="T45" fmla="*/ 125 h 212"/>
                            <a:gd name="T46" fmla="*/ 197 w 222"/>
                            <a:gd name="T47" fmla="*/ 112 h 212"/>
                            <a:gd name="T48" fmla="*/ 209 w 222"/>
                            <a:gd name="T49" fmla="*/ 101 h 212"/>
                            <a:gd name="T50" fmla="*/ 217 w 222"/>
                            <a:gd name="T51" fmla="*/ 88 h 212"/>
                            <a:gd name="T52" fmla="*/ 222 w 222"/>
                            <a:gd name="T53" fmla="*/ 70 h 212"/>
                            <a:gd name="T54" fmla="*/ 222 w 222"/>
                            <a:gd name="T55" fmla="*/ 54 h 212"/>
                            <a:gd name="T56" fmla="*/ 220 w 222"/>
                            <a:gd name="T57" fmla="*/ 42 h 212"/>
                            <a:gd name="T58" fmla="*/ 212 w 222"/>
                            <a:gd name="T59" fmla="*/ 29 h 212"/>
                            <a:gd name="T60" fmla="*/ 194 w 222"/>
                            <a:gd name="T61" fmla="*/ 14 h 212"/>
                            <a:gd name="T62" fmla="*/ 170 w 222"/>
                            <a:gd name="T63" fmla="*/ 6 h 212"/>
                            <a:gd name="T64" fmla="*/ 129 w 222"/>
                            <a:gd name="T65" fmla="*/ 1 h 212"/>
                            <a:gd name="T66" fmla="*/ 73 w 222"/>
                            <a:gd name="T67" fmla="*/ 1 h 212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w 222"/>
                            <a:gd name="T103" fmla="*/ 0 h 212"/>
                            <a:gd name="T104" fmla="*/ 222 w 222"/>
                            <a:gd name="T105" fmla="*/ 212 h 212"/>
                          </a:gdLst>
                          <a:ahLst/>
                          <a:cxnLst>
                            <a:cxn ang="T68">
                              <a:pos x="T0" y="T1"/>
                            </a:cxn>
                            <a:cxn ang="T69">
                              <a:pos x="T2" y="T3"/>
                            </a:cxn>
                            <a:cxn ang="T70">
                              <a:pos x="T4" y="T5"/>
                            </a:cxn>
                            <a:cxn ang="T71">
                              <a:pos x="T6" y="T7"/>
                            </a:cxn>
                            <a:cxn ang="T72">
                              <a:pos x="T8" y="T9"/>
                            </a:cxn>
                            <a:cxn ang="T73">
                              <a:pos x="T10" y="T11"/>
                            </a:cxn>
                            <a:cxn ang="T74">
                              <a:pos x="T12" y="T13"/>
                            </a:cxn>
                            <a:cxn ang="T75">
                              <a:pos x="T14" y="T15"/>
                            </a:cxn>
                            <a:cxn ang="T76">
                              <a:pos x="T16" y="T17"/>
                            </a:cxn>
                            <a:cxn ang="T77">
                              <a:pos x="T18" y="T19"/>
                            </a:cxn>
                            <a:cxn ang="T78">
                              <a:pos x="T20" y="T21"/>
                            </a:cxn>
                            <a:cxn ang="T79">
                              <a:pos x="T22" y="T23"/>
                            </a:cxn>
                            <a:cxn ang="T80">
                              <a:pos x="T24" y="T25"/>
                            </a:cxn>
                            <a:cxn ang="T81">
                              <a:pos x="T26" y="T27"/>
                            </a:cxn>
                            <a:cxn ang="T82">
                              <a:pos x="T28" y="T29"/>
                            </a:cxn>
                            <a:cxn ang="T83">
                              <a:pos x="T30" y="T31"/>
                            </a:cxn>
                            <a:cxn ang="T84">
                              <a:pos x="T32" y="T33"/>
                            </a:cxn>
                            <a:cxn ang="T85">
                              <a:pos x="T34" y="T35"/>
                            </a:cxn>
                            <a:cxn ang="T86">
                              <a:pos x="T36" y="T37"/>
                            </a:cxn>
                            <a:cxn ang="T87">
                              <a:pos x="T38" y="T39"/>
                            </a:cxn>
                            <a:cxn ang="T88">
                              <a:pos x="T40" y="T41"/>
                            </a:cxn>
                            <a:cxn ang="T89">
                              <a:pos x="T42" y="T43"/>
                            </a:cxn>
                            <a:cxn ang="T90">
                              <a:pos x="T44" y="T45"/>
                            </a:cxn>
                            <a:cxn ang="T91">
                              <a:pos x="T46" y="T47"/>
                            </a:cxn>
                            <a:cxn ang="T92">
                              <a:pos x="T48" y="T49"/>
                            </a:cxn>
                            <a:cxn ang="T93">
                              <a:pos x="T50" y="T51"/>
                            </a:cxn>
                            <a:cxn ang="T94">
                              <a:pos x="T52" y="T53"/>
                            </a:cxn>
                            <a:cxn ang="T95">
                              <a:pos x="T54" y="T55"/>
                            </a:cxn>
                            <a:cxn ang="T96">
                              <a:pos x="T56" y="T57"/>
                            </a:cxn>
                            <a:cxn ang="T97">
                              <a:pos x="T58" y="T59"/>
                            </a:cxn>
                            <a:cxn ang="T98">
                              <a:pos x="T60" y="T61"/>
                            </a:cxn>
                            <a:cxn ang="T99">
                              <a:pos x="T62" y="T63"/>
                            </a:cxn>
                            <a:cxn ang="T100">
                              <a:pos x="T64" y="T65"/>
                            </a:cxn>
                            <a:cxn ang="T101">
                              <a:pos x="T66" y="T67"/>
                            </a:cxn>
                          </a:cxnLst>
                          <a:rect l="T102" t="T103" r="T104" b="T105"/>
                          <a:pathLst>
                            <a:path w="222" h="212">
                              <a:moveTo>
                                <a:pt x="48" y="1"/>
                              </a:moveTo>
                              <a:lnTo>
                                <a:pt x="45" y="1"/>
                              </a:lnTo>
                              <a:lnTo>
                                <a:pt x="42" y="4"/>
                              </a:lnTo>
                              <a:lnTo>
                                <a:pt x="38" y="6"/>
                              </a:lnTo>
                              <a:lnTo>
                                <a:pt x="36" y="12"/>
                              </a:lnTo>
                              <a:lnTo>
                                <a:pt x="28" y="22"/>
                              </a:lnTo>
                              <a:lnTo>
                                <a:pt x="20" y="36"/>
                              </a:lnTo>
                              <a:lnTo>
                                <a:pt x="12" y="50"/>
                              </a:lnTo>
                              <a:lnTo>
                                <a:pt x="5" y="64"/>
                              </a:lnTo>
                              <a:lnTo>
                                <a:pt x="1" y="76"/>
                              </a:lnTo>
                              <a:lnTo>
                                <a:pt x="0" y="85"/>
                              </a:lnTo>
                              <a:lnTo>
                                <a:pt x="1" y="96"/>
                              </a:lnTo>
                              <a:lnTo>
                                <a:pt x="4" y="105"/>
                              </a:lnTo>
                              <a:lnTo>
                                <a:pt x="9" y="113"/>
                              </a:lnTo>
                              <a:lnTo>
                                <a:pt x="14" y="121"/>
                              </a:lnTo>
                              <a:lnTo>
                                <a:pt x="20" y="129"/>
                              </a:lnTo>
                              <a:lnTo>
                                <a:pt x="25" y="137"/>
                              </a:lnTo>
                              <a:lnTo>
                                <a:pt x="29" y="146"/>
                              </a:lnTo>
                              <a:lnTo>
                                <a:pt x="30" y="157"/>
                              </a:lnTo>
                              <a:lnTo>
                                <a:pt x="29" y="168"/>
                              </a:lnTo>
                              <a:lnTo>
                                <a:pt x="26" y="174"/>
                              </a:lnTo>
                              <a:lnTo>
                                <a:pt x="22" y="180"/>
                              </a:lnTo>
                              <a:lnTo>
                                <a:pt x="17" y="184"/>
                              </a:lnTo>
                              <a:lnTo>
                                <a:pt x="13" y="188"/>
                              </a:lnTo>
                              <a:lnTo>
                                <a:pt x="9" y="192"/>
                              </a:lnTo>
                              <a:lnTo>
                                <a:pt x="6" y="198"/>
                              </a:lnTo>
                              <a:lnTo>
                                <a:pt x="5" y="205"/>
                              </a:lnTo>
                              <a:lnTo>
                                <a:pt x="12" y="209"/>
                              </a:lnTo>
                              <a:lnTo>
                                <a:pt x="17" y="212"/>
                              </a:lnTo>
                              <a:lnTo>
                                <a:pt x="21" y="210"/>
                              </a:lnTo>
                              <a:lnTo>
                                <a:pt x="24" y="206"/>
                              </a:lnTo>
                              <a:lnTo>
                                <a:pt x="28" y="200"/>
                              </a:lnTo>
                              <a:lnTo>
                                <a:pt x="32" y="193"/>
                              </a:lnTo>
                              <a:lnTo>
                                <a:pt x="38" y="181"/>
                              </a:lnTo>
                              <a:lnTo>
                                <a:pt x="42" y="176"/>
                              </a:lnTo>
                              <a:lnTo>
                                <a:pt x="44" y="172"/>
                              </a:lnTo>
                              <a:lnTo>
                                <a:pt x="46" y="168"/>
                              </a:lnTo>
                              <a:lnTo>
                                <a:pt x="50" y="164"/>
                              </a:lnTo>
                              <a:lnTo>
                                <a:pt x="54" y="161"/>
                              </a:lnTo>
                              <a:lnTo>
                                <a:pt x="66" y="157"/>
                              </a:lnTo>
                              <a:lnTo>
                                <a:pt x="78" y="153"/>
                              </a:lnTo>
                              <a:lnTo>
                                <a:pt x="104" y="149"/>
                              </a:lnTo>
                              <a:lnTo>
                                <a:pt x="120" y="145"/>
                              </a:lnTo>
                              <a:lnTo>
                                <a:pt x="138" y="138"/>
                              </a:lnTo>
                              <a:lnTo>
                                <a:pt x="157" y="132"/>
                              </a:lnTo>
                              <a:lnTo>
                                <a:pt x="173" y="125"/>
                              </a:lnTo>
                              <a:lnTo>
                                <a:pt x="189" y="117"/>
                              </a:lnTo>
                              <a:lnTo>
                                <a:pt x="197" y="112"/>
                              </a:lnTo>
                              <a:lnTo>
                                <a:pt x="202" y="106"/>
                              </a:lnTo>
                              <a:lnTo>
                                <a:pt x="209" y="101"/>
                              </a:lnTo>
                              <a:lnTo>
                                <a:pt x="213" y="94"/>
                              </a:lnTo>
                              <a:lnTo>
                                <a:pt x="217" y="88"/>
                              </a:lnTo>
                              <a:lnTo>
                                <a:pt x="220" y="80"/>
                              </a:lnTo>
                              <a:lnTo>
                                <a:pt x="222" y="70"/>
                              </a:lnTo>
                              <a:lnTo>
                                <a:pt x="222" y="61"/>
                              </a:lnTo>
                              <a:lnTo>
                                <a:pt x="222" y="54"/>
                              </a:lnTo>
                              <a:lnTo>
                                <a:pt x="221" y="49"/>
                              </a:lnTo>
                              <a:lnTo>
                                <a:pt x="220" y="42"/>
                              </a:lnTo>
                              <a:lnTo>
                                <a:pt x="217" y="37"/>
                              </a:lnTo>
                              <a:lnTo>
                                <a:pt x="212" y="29"/>
                              </a:lnTo>
                              <a:lnTo>
                                <a:pt x="204" y="21"/>
                              </a:lnTo>
                              <a:lnTo>
                                <a:pt x="194" y="14"/>
                              </a:lnTo>
                              <a:lnTo>
                                <a:pt x="184" y="10"/>
                              </a:lnTo>
                              <a:lnTo>
                                <a:pt x="170" y="6"/>
                              </a:lnTo>
                              <a:lnTo>
                                <a:pt x="158" y="4"/>
                              </a:lnTo>
                              <a:lnTo>
                                <a:pt x="129" y="1"/>
                              </a:lnTo>
                              <a:lnTo>
                                <a:pt x="101" y="0"/>
                              </a:lnTo>
                              <a:lnTo>
                                <a:pt x="73" y="1"/>
                              </a:lnTo>
                              <a:lnTo>
                                <a:pt x="48" y="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6" name="Freeform 10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74888" y="3509963"/>
                          <a:ext cx="1250950" cy="769937"/>
                        </a:xfrm>
                        <a:custGeom>
                          <a:avLst/>
                          <a:gdLst>
                            <a:gd name="T0" fmla="*/ 1446 w 2577"/>
                            <a:gd name="T1" fmla="*/ 1419 h 1584"/>
                            <a:gd name="T2" fmla="*/ 1531 w 2577"/>
                            <a:gd name="T3" fmla="*/ 1168 h 1584"/>
                            <a:gd name="T4" fmla="*/ 1639 w 2577"/>
                            <a:gd name="T5" fmla="*/ 1014 h 1584"/>
                            <a:gd name="T6" fmla="*/ 1720 w 2577"/>
                            <a:gd name="T7" fmla="*/ 863 h 1584"/>
                            <a:gd name="T8" fmla="*/ 1800 w 2577"/>
                            <a:gd name="T9" fmla="*/ 875 h 1584"/>
                            <a:gd name="T10" fmla="*/ 1900 w 2577"/>
                            <a:gd name="T11" fmla="*/ 845 h 1584"/>
                            <a:gd name="T12" fmla="*/ 2073 w 2577"/>
                            <a:gd name="T13" fmla="*/ 743 h 1584"/>
                            <a:gd name="T14" fmla="*/ 2344 w 2577"/>
                            <a:gd name="T15" fmla="*/ 607 h 1584"/>
                            <a:gd name="T16" fmla="*/ 2537 w 2577"/>
                            <a:gd name="T17" fmla="*/ 490 h 1584"/>
                            <a:gd name="T18" fmla="*/ 2555 w 2577"/>
                            <a:gd name="T19" fmla="*/ 408 h 1584"/>
                            <a:gd name="T20" fmla="*/ 2517 w 2577"/>
                            <a:gd name="T21" fmla="*/ 338 h 1584"/>
                            <a:gd name="T22" fmla="*/ 2568 w 2577"/>
                            <a:gd name="T23" fmla="*/ 264 h 1584"/>
                            <a:gd name="T24" fmla="*/ 2444 w 2577"/>
                            <a:gd name="T25" fmla="*/ 281 h 1584"/>
                            <a:gd name="T26" fmla="*/ 2201 w 2577"/>
                            <a:gd name="T27" fmla="*/ 445 h 1584"/>
                            <a:gd name="T28" fmla="*/ 1834 w 2577"/>
                            <a:gd name="T29" fmla="*/ 332 h 1584"/>
                            <a:gd name="T30" fmla="*/ 1380 w 2577"/>
                            <a:gd name="T31" fmla="*/ 46 h 1584"/>
                            <a:gd name="T32" fmla="*/ 1291 w 2577"/>
                            <a:gd name="T33" fmla="*/ 0 h 1584"/>
                            <a:gd name="T34" fmla="*/ 1063 w 2577"/>
                            <a:gd name="T35" fmla="*/ 40 h 1584"/>
                            <a:gd name="T36" fmla="*/ 878 w 2577"/>
                            <a:gd name="T37" fmla="*/ 80 h 1584"/>
                            <a:gd name="T38" fmla="*/ 789 w 2577"/>
                            <a:gd name="T39" fmla="*/ 214 h 1584"/>
                            <a:gd name="T40" fmla="*/ 827 w 2577"/>
                            <a:gd name="T41" fmla="*/ 260 h 1584"/>
                            <a:gd name="T42" fmla="*/ 841 w 2577"/>
                            <a:gd name="T43" fmla="*/ 433 h 1584"/>
                            <a:gd name="T44" fmla="*/ 785 w 2577"/>
                            <a:gd name="T45" fmla="*/ 449 h 1584"/>
                            <a:gd name="T46" fmla="*/ 719 w 2577"/>
                            <a:gd name="T47" fmla="*/ 412 h 1584"/>
                            <a:gd name="T48" fmla="*/ 686 w 2577"/>
                            <a:gd name="T49" fmla="*/ 384 h 1584"/>
                            <a:gd name="T50" fmla="*/ 582 w 2577"/>
                            <a:gd name="T51" fmla="*/ 373 h 1584"/>
                            <a:gd name="T52" fmla="*/ 393 w 2577"/>
                            <a:gd name="T53" fmla="*/ 248 h 1584"/>
                            <a:gd name="T54" fmla="*/ 338 w 2577"/>
                            <a:gd name="T55" fmla="*/ 278 h 1584"/>
                            <a:gd name="T56" fmla="*/ 380 w 2577"/>
                            <a:gd name="T57" fmla="*/ 401 h 1584"/>
                            <a:gd name="T58" fmla="*/ 352 w 2577"/>
                            <a:gd name="T59" fmla="*/ 537 h 1584"/>
                            <a:gd name="T60" fmla="*/ 357 w 2577"/>
                            <a:gd name="T61" fmla="*/ 587 h 1584"/>
                            <a:gd name="T62" fmla="*/ 250 w 2577"/>
                            <a:gd name="T63" fmla="*/ 661 h 1584"/>
                            <a:gd name="T64" fmla="*/ 234 w 2577"/>
                            <a:gd name="T65" fmla="*/ 757 h 1584"/>
                            <a:gd name="T66" fmla="*/ 350 w 2577"/>
                            <a:gd name="T67" fmla="*/ 782 h 1584"/>
                            <a:gd name="T68" fmla="*/ 417 w 2577"/>
                            <a:gd name="T69" fmla="*/ 729 h 1584"/>
                            <a:gd name="T70" fmla="*/ 488 w 2577"/>
                            <a:gd name="T71" fmla="*/ 793 h 1584"/>
                            <a:gd name="T72" fmla="*/ 361 w 2577"/>
                            <a:gd name="T73" fmla="*/ 914 h 1584"/>
                            <a:gd name="T74" fmla="*/ 306 w 2577"/>
                            <a:gd name="T75" fmla="*/ 970 h 1584"/>
                            <a:gd name="T76" fmla="*/ 308 w 2577"/>
                            <a:gd name="T77" fmla="*/ 1046 h 1584"/>
                            <a:gd name="T78" fmla="*/ 161 w 2577"/>
                            <a:gd name="T79" fmla="*/ 1078 h 1584"/>
                            <a:gd name="T80" fmla="*/ 84 w 2577"/>
                            <a:gd name="T81" fmla="*/ 1155 h 1584"/>
                            <a:gd name="T82" fmla="*/ 17 w 2577"/>
                            <a:gd name="T83" fmla="*/ 1306 h 1584"/>
                            <a:gd name="T84" fmla="*/ 17 w 2577"/>
                            <a:gd name="T85" fmla="*/ 1366 h 1584"/>
                            <a:gd name="T86" fmla="*/ 42 w 2577"/>
                            <a:gd name="T87" fmla="*/ 1511 h 1584"/>
                            <a:gd name="T88" fmla="*/ 106 w 2577"/>
                            <a:gd name="T89" fmla="*/ 1511 h 1584"/>
                            <a:gd name="T90" fmla="*/ 224 w 2577"/>
                            <a:gd name="T91" fmla="*/ 1470 h 1584"/>
                            <a:gd name="T92" fmla="*/ 313 w 2577"/>
                            <a:gd name="T93" fmla="*/ 1464 h 1584"/>
                            <a:gd name="T94" fmla="*/ 349 w 2577"/>
                            <a:gd name="T95" fmla="*/ 1510 h 1584"/>
                            <a:gd name="T96" fmla="*/ 414 w 2577"/>
                            <a:gd name="T97" fmla="*/ 1474 h 1584"/>
                            <a:gd name="T98" fmla="*/ 474 w 2577"/>
                            <a:gd name="T99" fmla="*/ 1451 h 1584"/>
                            <a:gd name="T100" fmla="*/ 464 w 2577"/>
                            <a:gd name="T101" fmla="*/ 1351 h 1584"/>
                            <a:gd name="T102" fmla="*/ 526 w 2577"/>
                            <a:gd name="T103" fmla="*/ 1352 h 1584"/>
                            <a:gd name="T104" fmla="*/ 655 w 2577"/>
                            <a:gd name="T105" fmla="*/ 1388 h 1584"/>
                            <a:gd name="T106" fmla="*/ 685 w 2577"/>
                            <a:gd name="T107" fmla="*/ 1443 h 1584"/>
                            <a:gd name="T108" fmla="*/ 771 w 2577"/>
                            <a:gd name="T109" fmla="*/ 1503 h 1584"/>
                            <a:gd name="T110" fmla="*/ 994 w 2577"/>
                            <a:gd name="T111" fmla="*/ 1502 h 1584"/>
                            <a:gd name="T112" fmla="*/ 1097 w 2577"/>
                            <a:gd name="T113" fmla="*/ 1498 h 1584"/>
                            <a:gd name="T114" fmla="*/ 1296 w 2577"/>
                            <a:gd name="T115" fmla="*/ 1584 h 1584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2577"/>
                            <a:gd name="T175" fmla="*/ 0 h 1584"/>
                            <a:gd name="T176" fmla="*/ 2577 w 2577"/>
                            <a:gd name="T177" fmla="*/ 1584 h 1584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2577" h="1584">
                              <a:moveTo>
                                <a:pt x="1396" y="1503"/>
                              </a:moveTo>
                              <a:lnTo>
                                <a:pt x="1398" y="1496"/>
                              </a:lnTo>
                              <a:lnTo>
                                <a:pt x="1399" y="1490"/>
                              </a:lnTo>
                              <a:lnTo>
                                <a:pt x="1400" y="1484"/>
                              </a:lnTo>
                              <a:lnTo>
                                <a:pt x="1403" y="1478"/>
                              </a:lnTo>
                              <a:lnTo>
                                <a:pt x="1411" y="1464"/>
                              </a:lnTo>
                              <a:lnTo>
                                <a:pt x="1419" y="1452"/>
                              </a:lnTo>
                              <a:lnTo>
                                <a:pt x="1428" y="1442"/>
                              </a:lnTo>
                              <a:lnTo>
                                <a:pt x="1438" y="1430"/>
                              </a:lnTo>
                              <a:lnTo>
                                <a:pt x="1446" y="1419"/>
                              </a:lnTo>
                              <a:lnTo>
                                <a:pt x="1451" y="1407"/>
                              </a:lnTo>
                              <a:lnTo>
                                <a:pt x="1463" y="1371"/>
                              </a:lnTo>
                              <a:lnTo>
                                <a:pt x="1472" y="1338"/>
                              </a:lnTo>
                              <a:lnTo>
                                <a:pt x="1479" y="1304"/>
                              </a:lnTo>
                              <a:lnTo>
                                <a:pt x="1487" y="1271"/>
                              </a:lnTo>
                              <a:lnTo>
                                <a:pt x="1496" y="1240"/>
                              </a:lnTo>
                              <a:lnTo>
                                <a:pt x="1507" y="1211"/>
                              </a:lnTo>
                              <a:lnTo>
                                <a:pt x="1514" y="1196"/>
                              </a:lnTo>
                              <a:lnTo>
                                <a:pt x="1522" y="1182"/>
                              </a:lnTo>
                              <a:lnTo>
                                <a:pt x="1531" y="1168"/>
                              </a:lnTo>
                              <a:lnTo>
                                <a:pt x="1542" y="1154"/>
                              </a:lnTo>
                              <a:lnTo>
                                <a:pt x="1563" y="1130"/>
                              </a:lnTo>
                              <a:lnTo>
                                <a:pt x="1594" y="1101"/>
                              </a:lnTo>
                              <a:lnTo>
                                <a:pt x="1608" y="1085"/>
                              </a:lnTo>
                              <a:lnTo>
                                <a:pt x="1620" y="1070"/>
                              </a:lnTo>
                              <a:lnTo>
                                <a:pt x="1624" y="1063"/>
                              </a:lnTo>
                              <a:lnTo>
                                <a:pt x="1628" y="1057"/>
                              </a:lnTo>
                              <a:lnTo>
                                <a:pt x="1631" y="1051"/>
                              </a:lnTo>
                              <a:lnTo>
                                <a:pt x="1631" y="1046"/>
                              </a:lnTo>
                              <a:lnTo>
                                <a:pt x="1639" y="1014"/>
                              </a:lnTo>
                              <a:lnTo>
                                <a:pt x="1647" y="981"/>
                              </a:lnTo>
                              <a:lnTo>
                                <a:pt x="1652" y="963"/>
                              </a:lnTo>
                              <a:lnTo>
                                <a:pt x="1658" y="947"/>
                              </a:lnTo>
                              <a:lnTo>
                                <a:pt x="1664" y="933"/>
                              </a:lnTo>
                              <a:lnTo>
                                <a:pt x="1671" y="918"/>
                              </a:lnTo>
                              <a:lnTo>
                                <a:pt x="1679" y="905"/>
                              </a:lnTo>
                              <a:lnTo>
                                <a:pt x="1687" y="891"/>
                              </a:lnTo>
                              <a:lnTo>
                                <a:pt x="1698" y="881"/>
                              </a:lnTo>
                              <a:lnTo>
                                <a:pt x="1708" y="871"/>
                              </a:lnTo>
                              <a:lnTo>
                                <a:pt x="1720" y="863"/>
                              </a:lnTo>
                              <a:lnTo>
                                <a:pt x="1734" y="858"/>
                              </a:lnTo>
                              <a:lnTo>
                                <a:pt x="1748" y="854"/>
                              </a:lnTo>
                              <a:lnTo>
                                <a:pt x="1764" y="853"/>
                              </a:lnTo>
                              <a:lnTo>
                                <a:pt x="1771" y="853"/>
                              </a:lnTo>
                              <a:lnTo>
                                <a:pt x="1775" y="853"/>
                              </a:lnTo>
                              <a:lnTo>
                                <a:pt x="1782" y="853"/>
                              </a:lnTo>
                              <a:lnTo>
                                <a:pt x="1794" y="853"/>
                              </a:lnTo>
                              <a:lnTo>
                                <a:pt x="1795" y="861"/>
                              </a:lnTo>
                              <a:lnTo>
                                <a:pt x="1798" y="870"/>
                              </a:lnTo>
                              <a:lnTo>
                                <a:pt x="1800" y="875"/>
                              </a:lnTo>
                              <a:lnTo>
                                <a:pt x="1802" y="879"/>
                              </a:lnTo>
                              <a:lnTo>
                                <a:pt x="1804" y="882"/>
                              </a:lnTo>
                              <a:lnTo>
                                <a:pt x="1806" y="883"/>
                              </a:lnTo>
                              <a:lnTo>
                                <a:pt x="1823" y="882"/>
                              </a:lnTo>
                              <a:lnTo>
                                <a:pt x="1838" y="879"/>
                              </a:lnTo>
                              <a:lnTo>
                                <a:pt x="1851" y="875"/>
                              </a:lnTo>
                              <a:lnTo>
                                <a:pt x="1864" y="869"/>
                              </a:lnTo>
                              <a:lnTo>
                                <a:pt x="1878" y="862"/>
                              </a:lnTo>
                              <a:lnTo>
                                <a:pt x="1888" y="854"/>
                              </a:lnTo>
                              <a:lnTo>
                                <a:pt x="1900" y="845"/>
                              </a:lnTo>
                              <a:lnTo>
                                <a:pt x="1912" y="835"/>
                              </a:lnTo>
                              <a:lnTo>
                                <a:pt x="1935" y="815"/>
                              </a:lnTo>
                              <a:lnTo>
                                <a:pt x="1959" y="797"/>
                              </a:lnTo>
                              <a:lnTo>
                                <a:pt x="1972" y="789"/>
                              </a:lnTo>
                              <a:lnTo>
                                <a:pt x="1986" y="781"/>
                              </a:lnTo>
                              <a:lnTo>
                                <a:pt x="2000" y="774"/>
                              </a:lnTo>
                              <a:lnTo>
                                <a:pt x="2017" y="769"/>
                              </a:lnTo>
                              <a:lnTo>
                                <a:pt x="2036" y="761"/>
                              </a:lnTo>
                              <a:lnTo>
                                <a:pt x="2056" y="751"/>
                              </a:lnTo>
                              <a:lnTo>
                                <a:pt x="2073" y="743"/>
                              </a:lnTo>
                              <a:lnTo>
                                <a:pt x="2091" y="734"/>
                              </a:lnTo>
                              <a:lnTo>
                                <a:pt x="2124" y="714"/>
                              </a:lnTo>
                              <a:lnTo>
                                <a:pt x="2157" y="694"/>
                              </a:lnTo>
                              <a:lnTo>
                                <a:pt x="2192" y="673"/>
                              </a:lnTo>
                              <a:lnTo>
                                <a:pt x="2228" y="654"/>
                              </a:lnTo>
                              <a:lnTo>
                                <a:pt x="2247" y="645"/>
                              </a:lnTo>
                              <a:lnTo>
                                <a:pt x="2268" y="635"/>
                              </a:lnTo>
                              <a:lnTo>
                                <a:pt x="2289" y="626"/>
                              </a:lnTo>
                              <a:lnTo>
                                <a:pt x="2312" y="618"/>
                              </a:lnTo>
                              <a:lnTo>
                                <a:pt x="2344" y="607"/>
                              </a:lnTo>
                              <a:lnTo>
                                <a:pt x="2381" y="593"/>
                              </a:lnTo>
                              <a:lnTo>
                                <a:pt x="2401" y="585"/>
                              </a:lnTo>
                              <a:lnTo>
                                <a:pt x="2421" y="575"/>
                              </a:lnTo>
                              <a:lnTo>
                                <a:pt x="2443" y="565"/>
                              </a:lnTo>
                              <a:lnTo>
                                <a:pt x="2463" y="554"/>
                              </a:lnTo>
                              <a:lnTo>
                                <a:pt x="2481" y="541"/>
                              </a:lnTo>
                              <a:lnTo>
                                <a:pt x="2500" y="528"/>
                              </a:lnTo>
                              <a:lnTo>
                                <a:pt x="2516" y="514"/>
                              </a:lnTo>
                              <a:lnTo>
                                <a:pt x="2531" y="498"/>
                              </a:lnTo>
                              <a:lnTo>
                                <a:pt x="2537" y="490"/>
                              </a:lnTo>
                              <a:lnTo>
                                <a:pt x="2543" y="482"/>
                              </a:lnTo>
                              <a:lnTo>
                                <a:pt x="2547" y="473"/>
                              </a:lnTo>
                              <a:lnTo>
                                <a:pt x="2552" y="464"/>
                              </a:lnTo>
                              <a:lnTo>
                                <a:pt x="2555" y="456"/>
                              </a:lnTo>
                              <a:lnTo>
                                <a:pt x="2557" y="445"/>
                              </a:lnTo>
                              <a:lnTo>
                                <a:pt x="2559" y="436"/>
                              </a:lnTo>
                              <a:lnTo>
                                <a:pt x="2559" y="426"/>
                              </a:lnTo>
                              <a:lnTo>
                                <a:pt x="2559" y="420"/>
                              </a:lnTo>
                              <a:lnTo>
                                <a:pt x="2557" y="413"/>
                              </a:lnTo>
                              <a:lnTo>
                                <a:pt x="2555" y="408"/>
                              </a:lnTo>
                              <a:lnTo>
                                <a:pt x="2552" y="401"/>
                              </a:lnTo>
                              <a:lnTo>
                                <a:pt x="2545" y="392"/>
                              </a:lnTo>
                              <a:lnTo>
                                <a:pt x="2537" y="382"/>
                              </a:lnTo>
                              <a:lnTo>
                                <a:pt x="2531" y="373"/>
                              </a:lnTo>
                              <a:lnTo>
                                <a:pt x="2524" y="365"/>
                              </a:lnTo>
                              <a:lnTo>
                                <a:pt x="2521" y="361"/>
                              </a:lnTo>
                              <a:lnTo>
                                <a:pt x="2519" y="356"/>
                              </a:lnTo>
                              <a:lnTo>
                                <a:pt x="2517" y="352"/>
                              </a:lnTo>
                              <a:lnTo>
                                <a:pt x="2517" y="348"/>
                              </a:lnTo>
                              <a:lnTo>
                                <a:pt x="2517" y="338"/>
                              </a:lnTo>
                              <a:lnTo>
                                <a:pt x="2519" y="332"/>
                              </a:lnTo>
                              <a:lnTo>
                                <a:pt x="2521" y="324"/>
                              </a:lnTo>
                              <a:lnTo>
                                <a:pt x="2524" y="318"/>
                              </a:lnTo>
                              <a:lnTo>
                                <a:pt x="2531" y="308"/>
                              </a:lnTo>
                              <a:lnTo>
                                <a:pt x="2540" y="298"/>
                              </a:lnTo>
                              <a:lnTo>
                                <a:pt x="2548" y="289"/>
                              </a:lnTo>
                              <a:lnTo>
                                <a:pt x="2557" y="280"/>
                              </a:lnTo>
                              <a:lnTo>
                                <a:pt x="2561" y="274"/>
                              </a:lnTo>
                              <a:lnTo>
                                <a:pt x="2565" y="269"/>
                              </a:lnTo>
                              <a:lnTo>
                                <a:pt x="2568" y="264"/>
                              </a:lnTo>
                              <a:lnTo>
                                <a:pt x="2571" y="257"/>
                              </a:lnTo>
                              <a:lnTo>
                                <a:pt x="2577" y="245"/>
                              </a:lnTo>
                              <a:lnTo>
                                <a:pt x="2559" y="246"/>
                              </a:lnTo>
                              <a:lnTo>
                                <a:pt x="2540" y="248"/>
                              </a:lnTo>
                              <a:lnTo>
                                <a:pt x="2523" y="250"/>
                              </a:lnTo>
                              <a:lnTo>
                                <a:pt x="2505" y="256"/>
                              </a:lnTo>
                              <a:lnTo>
                                <a:pt x="2489" y="261"/>
                              </a:lnTo>
                              <a:lnTo>
                                <a:pt x="2475" y="266"/>
                              </a:lnTo>
                              <a:lnTo>
                                <a:pt x="2459" y="273"/>
                              </a:lnTo>
                              <a:lnTo>
                                <a:pt x="2444" y="281"/>
                              </a:lnTo>
                              <a:lnTo>
                                <a:pt x="2416" y="298"/>
                              </a:lnTo>
                              <a:lnTo>
                                <a:pt x="2389" y="318"/>
                              </a:lnTo>
                              <a:lnTo>
                                <a:pt x="2363" y="338"/>
                              </a:lnTo>
                              <a:lnTo>
                                <a:pt x="2337" y="360"/>
                              </a:lnTo>
                              <a:lnTo>
                                <a:pt x="2311" y="380"/>
                              </a:lnTo>
                              <a:lnTo>
                                <a:pt x="2285" y="400"/>
                              </a:lnTo>
                              <a:lnTo>
                                <a:pt x="2259" y="417"/>
                              </a:lnTo>
                              <a:lnTo>
                                <a:pt x="2231" y="433"/>
                              </a:lnTo>
                              <a:lnTo>
                                <a:pt x="2216" y="440"/>
                              </a:lnTo>
                              <a:lnTo>
                                <a:pt x="2201" y="445"/>
                              </a:lnTo>
                              <a:lnTo>
                                <a:pt x="2187" y="450"/>
                              </a:lnTo>
                              <a:lnTo>
                                <a:pt x="2171" y="454"/>
                              </a:lnTo>
                              <a:lnTo>
                                <a:pt x="2153" y="456"/>
                              </a:lnTo>
                              <a:lnTo>
                                <a:pt x="2137" y="457"/>
                              </a:lnTo>
                              <a:lnTo>
                                <a:pt x="2120" y="457"/>
                              </a:lnTo>
                              <a:lnTo>
                                <a:pt x="2101" y="456"/>
                              </a:lnTo>
                              <a:lnTo>
                                <a:pt x="2071" y="442"/>
                              </a:lnTo>
                              <a:lnTo>
                                <a:pt x="2011" y="416"/>
                              </a:lnTo>
                              <a:lnTo>
                                <a:pt x="1928" y="377"/>
                              </a:lnTo>
                              <a:lnTo>
                                <a:pt x="1834" y="332"/>
                              </a:lnTo>
                              <a:lnTo>
                                <a:pt x="1734" y="282"/>
                              </a:lnTo>
                              <a:lnTo>
                                <a:pt x="1636" y="233"/>
                              </a:lnTo>
                              <a:lnTo>
                                <a:pt x="1550" y="188"/>
                              </a:lnTo>
                              <a:lnTo>
                                <a:pt x="1482" y="149"/>
                              </a:lnTo>
                              <a:lnTo>
                                <a:pt x="1467" y="138"/>
                              </a:lnTo>
                              <a:lnTo>
                                <a:pt x="1454" y="128"/>
                              </a:lnTo>
                              <a:lnTo>
                                <a:pt x="1440" y="114"/>
                              </a:lnTo>
                              <a:lnTo>
                                <a:pt x="1428" y="101"/>
                              </a:lnTo>
                              <a:lnTo>
                                <a:pt x="1404" y="74"/>
                              </a:lnTo>
                              <a:lnTo>
                                <a:pt x="1380" y="46"/>
                              </a:lnTo>
                              <a:lnTo>
                                <a:pt x="1370" y="34"/>
                              </a:lnTo>
                              <a:lnTo>
                                <a:pt x="1358" y="24"/>
                              </a:lnTo>
                              <a:lnTo>
                                <a:pt x="1346" y="14"/>
                              </a:lnTo>
                              <a:lnTo>
                                <a:pt x="1332" y="8"/>
                              </a:lnTo>
                              <a:lnTo>
                                <a:pt x="1326" y="5"/>
                              </a:lnTo>
                              <a:lnTo>
                                <a:pt x="1320" y="2"/>
                              </a:lnTo>
                              <a:lnTo>
                                <a:pt x="1312" y="1"/>
                              </a:lnTo>
                              <a:lnTo>
                                <a:pt x="1306" y="0"/>
                              </a:lnTo>
                              <a:lnTo>
                                <a:pt x="1299" y="0"/>
                              </a:lnTo>
                              <a:lnTo>
                                <a:pt x="1291" y="0"/>
                              </a:lnTo>
                              <a:lnTo>
                                <a:pt x="1284" y="2"/>
                              </a:lnTo>
                              <a:lnTo>
                                <a:pt x="1276" y="4"/>
                              </a:lnTo>
                              <a:lnTo>
                                <a:pt x="1259" y="10"/>
                              </a:lnTo>
                              <a:lnTo>
                                <a:pt x="1242" y="16"/>
                              </a:lnTo>
                              <a:lnTo>
                                <a:pt x="1226" y="21"/>
                              </a:lnTo>
                              <a:lnTo>
                                <a:pt x="1209" y="25"/>
                              </a:lnTo>
                              <a:lnTo>
                                <a:pt x="1174" y="32"/>
                              </a:lnTo>
                              <a:lnTo>
                                <a:pt x="1138" y="36"/>
                              </a:lnTo>
                              <a:lnTo>
                                <a:pt x="1101" y="38"/>
                              </a:lnTo>
                              <a:lnTo>
                                <a:pt x="1063" y="40"/>
                              </a:lnTo>
                              <a:lnTo>
                                <a:pt x="1023" y="40"/>
                              </a:lnTo>
                              <a:lnTo>
                                <a:pt x="982" y="40"/>
                              </a:lnTo>
                              <a:lnTo>
                                <a:pt x="961" y="40"/>
                              </a:lnTo>
                              <a:lnTo>
                                <a:pt x="943" y="37"/>
                              </a:lnTo>
                              <a:lnTo>
                                <a:pt x="926" y="33"/>
                              </a:lnTo>
                              <a:lnTo>
                                <a:pt x="909" y="28"/>
                              </a:lnTo>
                              <a:lnTo>
                                <a:pt x="903" y="42"/>
                              </a:lnTo>
                              <a:lnTo>
                                <a:pt x="895" y="56"/>
                              </a:lnTo>
                              <a:lnTo>
                                <a:pt x="887" y="68"/>
                              </a:lnTo>
                              <a:lnTo>
                                <a:pt x="878" y="80"/>
                              </a:lnTo>
                              <a:lnTo>
                                <a:pt x="858" y="101"/>
                              </a:lnTo>
                              <a:lnTo>
                                <a:pt x="838" y="121"/>
                              </a:lnTo>
                              <a:lnTo>
                                <a:pt x="827" y="132"/>
                              </a:lnTo>
                              <a:lnTo>
                                <a:pt x="819" y="142"/>
                              </a:lnTo>
                              <a:lnTo>
                                <a:pt x="810" y="153"/>
                              </a:lnTo>
                              <a:lnTo>
                                <a:pt x="803" y="164"/>
                              </a:lnTo>
                              <a:lnTo>
                                <a:pt x="797" y="176"/>
                              </a:lnTo>
                              <a:lnTo>
                                <a:pt x="793" y="188"/>
                              </a:lnTo>
                              <a:lnTo>
                                <a:pt x="790" y="201"/>
                              </a:lnTo>
                              <a:lnTo>
                                <a:pt x="789" y="214"/>
                              </a:lnTo>
                              <a:lnTo>
                                <a:pt x="789" y="224"/>
                              </a:lnTo>
                              <a:lnTo>
                                <a:pt x="790" y="230"/>
                              </a:lnTo>
                              <a:lnTo>
                                <a:pt x="791" y="236"/>
                              </a:lnTo>
                              <a:lnTo>
                                <a:pt x="794" y="240"/>
                              </a:lnTo>
                              <a:lnTo>
                                <a:pt x="801" y="245"/>
                              </a:lnTo>
                              <a:lnTo>
                                <a:pt x="807" y="249"/>
                              </a:lnTo>
                              <a:lnTo>
                                <a:pt x="815" y="252"/>
                              </a:lnTo>
                              <a:lnTo>
                                <a:pt x="822" y="254"/>
                              </a:lnTo>
                              <a:lnTo>
                                <a:pt x="825" y="257"/>
                              </a:lnTo>
                              <a:lnTo>
                                <a:pt x="827" y="260"/>
                              </a:lnTo>
                              <a:lnTo>
                                <a:pt x="829" y="264"/>
                              </a:lnTo>
                              <a:lnTo>
                                <a:pt x="831" y="269"/>
                              </a:lnTo>
                              <a:lnTo>
                                <a:pt x="837" y="289"/>
                              </a:lnTo>
                              <a:lnTo>
                                <a:pt x="841" y="309"/>
                              </a:lnTo>
                              <a:lnTo>
                                <a:pt x="842" y="328"/>
                              </a:lnTo>
                              <a:lnTo>
                                <a:pt x="843" y="346"/>
                              </a:lnTo>
                              <a:lnTo>
                                <a:pt x="843" y="381"/>
                              </a:lnTo>
                              <a:lnTo>
                                <a:pt x="843" y="414"/>
                              </a:lnTo>
                              <a:lnTo>
                                <a:pt x="842" y="424"/>
                              </a:lnTo>
                              <a:lnTo>
                                <a:pt x="841" y="433"/>
                              </a:lnTo>
                              <a:lnTo>
                                <a:pt x="838" y="440"/>
                              </a:lnTo>
                              <a:lnTo>
                                <a:pt x="834" y="446"/>
                              </a:lnTo>
                              <a:lnTo>
                                <a:pt x="830" y="450"/>
                              </a:lnTo>
                              <a:lnTo>
                                <a:pt x="825" y="453"/>
                              </a:lnTo>
                              <a:lnTo>
                                <a:pt x="819" y="456"/>
                              </a:lnTo>
                              <a:lnTo>
                                <a:pt x="813" y="456"/>
                              </a:lnTo>
                              <a:lnTo>
                                <a:pt x="805" y="456"/>
                              </a:lnTo>
                              <a:lnTo>
                                <a:pt x="797" y="454"/>
                              </a:lnTo>
                              <a:lnTo>
                                <a:pt x="790" y="452"/>
                              </a:lnTo>
                              <a:lnTo>
                                <a:pt x="785" y="449"/>
                              </a:lnTo>
                              <a:lnTo>
                                <a:pt x="779" y="445"/>
                              </a:lnTo>
                              <a:lnTo>
                                <a:pt x="775" y="441"/>
                              </a:lnTo>
                              <a:lnTo>
                                <a:pt x="771" y="437"/>
                              </a:lnTo>
                              <a:lnTo>
                                <a:pt x="767" y="432"/>
                              </a:lnTo>
                              <a:lnTo>
                                <a:pt x="755" y="410"/>
                              </a:lnTo>
                              <a:lnTo>
                                <a:pt x="741" y="389"/>
                              </a:lnTo>
                              <a:lnTo>
                                <a:pt x="735" y="398"/>
                              </a:lnTo>
                              <a:lnTo>
                                <a:pt x="727" y="406"/>
                              </a:lnTo>
                              <a:lnTo>
                                <a:pt x="723" y="409"/>
                              </a:lnTo>
                              <a:lnTo>
                                <a:pt x="719" y="412"/>
                              </a:lnTo>
                              <a:lnTo>
                                <a:pt x="715" y="413"/>
                              </a:lnTo>
                              <a:lnTo>
                                <a:pt x="710" y="414"/>
                              </a:lnTo>
                              <a:lnTo>
                                <a:pt x="706" y="413"/>
                              </a:lnTo>
                              <a:lnTo>
                                <a:pt x="702" y="410"/>
                              </a:lnTo>
                              <a:lnTo>
                                <a:pt x="698" y="408"/>
                              </a:lnTo>
                              <a:lnTo>
                                <a:pt x="694" y="404"/>
                              </a:lnTo>
                              <a:lnTo>
                                <a:pt x="690" y="398"/>
                              </a:lnTo>
                              <a:lnTo>
                                <a:pt x="689" y="393"/>
                              </a:lnTo>
                              <a:lnTo>
                                <a:pt x="687" y="389"/>
                              </a:lnTo>
                              <a:lnTo>
                                <a:pt x="686" y="384"/>
                              </a:lnTo>
                              <a:lnTo>
                                <a:pt x="666" y="384"/>
                              </a:lnTo>
                              <a:lnTo>
                                <a:pt x="651" y="384"/>
                              </a:lnTo>
                              <a:lnTo>
                                <a:pt x="639" y="384"/>
                              </a:lnTo>
                              <a:lnTo>
                                <a:pt x="626" y="384"/>
                              </a:lnTo>
                              <a:lnTo>
                                <a:pt x="615" y="384"/>
                              </a:lnTo>
                              <a:lnTo>
                                <a:pt x="606" y="382"/>
                              </a:lnTo>
                              <a:lnTo>
                                <a:pt x="599" y="381"/>
                              </a:lnTo>
                              <a:lnTo>
                                <a:pt x="593" y="378"/>
                              </a:lnTo>
                              <a:lnTo>
                                <a:pt x="587" y="376"/>
                              </a:lnTo>
                              <a:lnTo>
                                <a:pt x="582" y="373"/>
                              </a:lnTo>
                              <a:lnTo>
                                <a:pt x="579" y="369"/>
                              </a:lnTo>
                              <a:lnTo>
                                <a:pt x="575" y="365"/>
                              </a:lnTo>
                              <a:lnTo>
                                <a:pt x="565" y="345"/>
                              </a:lnTo>
                              <a:lnTo>
                                <a:pt x="547" y="324"/>
                              </a:lnTo>
                              <a:lnTo>
                                <a:pt x="521" y="306"/>
                              </a:lnTo>
                              <a:lnTo>
                                <a:pt x="495" y="292"/>
                              </a:lnTo>
                              <a:lnTo>
                                <a:pt x="470" y="280"/>
                              </a:lnTo>
                              <a:lnTo>
                                <a:pt x="445" y="269"/>
                              </a:lnTo>
                              <a:lnTo>
                                <a:pt x="420" y="258"/>
                              </a:lnTo>
                              <a:lnTo>
                                <a:pt x="393" y="248"/>
                              </a:lnTo>
                              <a:lnTo>
                                <a:pt x="366" y="238"/>
                              </a:lnTo>
                              <a:lnTo>
                                <a:pt x="337" y="226"/>
                              </a:lnTo>
                              <a:lnTo>
                                <a:pt x="333" y="233"/>
                              </a:lnTo>
                              <a:lnTo>
                                <a:pt x="332" y="237"/>
                              </a:lnTo>
                              <a:lnTo>
                                <a:pt x="332" y="240"/>
                              </a:lnTo>
                              <a:lnTo>
                                <a:pt x="333" y="242"/>
                              </a:lnTo>
                              <a:lnTo>
                                <a:pt x="336" y="250"/>
                              </a:lnTo>
                              <a:lnTo>
                                <a:pt x="337" y="264"/>
                              </a:lnTo>
                              <a:lnTo>
                                <a:pt x="337" y="270"/>
                              </a:lnTo>
                              <a:lnTo>
                                <a:pt x="338" y="278"/>
                              </a:lnTo>
                              <a:lnTo>
                                <a:pt x="341" y="286"/>
                              </a:lnTo>
                              <a:lnTo>
                                <a:pt x="344" y="293"/>
                              </a:lnTo>
                              <a:lnTo>
                                <a:pt x="350" y="308"/>
                              </a:lnTo>
                              <a:lnTo>
                                <a:pt x="358" y="324"/>
                              </a:lnTo>
                              <a:lnTo>
                                <a:pt x="366" y="340"/>
                              </a:lnTo>
                              <a:lnTo>
                                <a:pt x="373" y="358"/>
                              </a:lnTo>
                              <a:lnTo>
                                <a:pt x="376" y="368"/>
                              </a:lnTo>
                              <a:lnTo>
                                <a:pt x="377" y="378"/>
                              </a:lnTo>
                              <a:lnTo>
                                <a:pt x="378" y="389"/>
                              </a:lnTo>
                              <a:lnTo>
                                <a:pt x="380" y="401"/>
                              </a:lnTo>
                              <a:lnTo>
                                <a:pt x="378" y="421"/>
                              </a:lnTo>
                              <a:lnTo>
                                <a:pt x="374" y="437"/>
                              </a:lnTo>
                              <a:lnTo>
                                <a:pt x="370" y="450"/>
                              </a:lnTo>
                              <a:lnTo>
                                <a:pt x="364" y="464"/>
                              </a:lnTo>
                              <a:lnTo>
                                <a:pt x="358" y="477"/>
                              </a:lnTo>
                              <a:lnTo>
                                <a:pt x="354" y="490"/>
                              </a:lnTo>
                              <a:lnTo>
                                <a:pt x="350" y="505"/>
                              </a:lnTo>
                              <a:lnTo>
                                <a:pt x="349" y="522"/>
                              </a:lnTo>
                              <a:lnTo>
                                <a:pt x="350" y="530"/>
                              </a:lnTo>
                              <a:lnTo>
                                <a:pt x="352" y="537"/>
                              </a:lnTo>
                              <a:lnTo>
                                <a:pt x="354" y="543"/>
                              </a:lnTo>
                              <a:lnTo>
                                <a:pt x="358" y="549"/>
                              </a:lnTo>
                              <a:lnTo>
                                <a:pt x="361" y="553"/>
                              </a:lnTo>
                              <a:lnTo>
                                <a:pt x="365" y="558"/>
                              </a:lnTo>
                              <a:lnTo>
                                <a:pt x="366" y="563"/>
                              </a:lnTo>
                              <a:lnTo>
                                <a:pt x="368" y="570"/>
                              </a:lnTo>
                              <a:lnTo>
                                <a:pt x="366" y="575"/>
                              </a:lnTo>
                              <a:lnTo>
                                <a:pt x="365" y="579"/>
                              </a:lnTo>
                              <a:lnTo>
                                <a:pt x="361" y="585"/>
                              </a:lnTo>
                              <a:lnTo>
                                <a:pt x="357" y="587"/>
                              </a:lnTo>
                              <a:lnTo>
                                <a:pt x="348" y="593"/>
                              </a:lnTo>
                              <a:lnTo>
                                <a:pt x="336" y="597"/>
                              </a:lnTo>
                              <a:lnTo>
                                <a:pt x="312" y="602"/>
                              </a:lnTo>
                              <a:lnTo>
                                <a:pt x="294" y="606"/>
                              </a:lnTo>
                              <a:lnTo>
                                <a:pt x="290" y="609"/>
                              </a:lnTo>
                              <a:lnTo>
                                <a:pt x="285" y="614"/>
                              </a:lnTo>
                              <a:lnTo>
                                <a:pt x="280" y="619"/>
                              </a:lnTo>
                              <a:lnTo>
                                <a:pt x="273" y="626"/>
                              </a:lnTo>
                              <a:lnTo>
                                <a:pt x="261" y="642"/>
                              </a:lnTo>
                              <a:lnTo>
                                <a:pt x="250" y="661"/>
                              </a:lnTo>
                              <a:lnTo>
                                <a:pt x="240" y="682"/>
                              </a:lnTo>
                              <a:lnTo>
                                <a:pt x="230" y="702"/>
                              </a:lnTo>
                              <a:lnTo>
                                <a:pt x="228" y="711"/>
                              </a:lnTo>
                              <a:lnTo>
                                <a:pt x="225" y="722"/>
                              </a:lnTo>
                              <a:lnTo>
                                <a:pt x="224" y="730"/>
                              </a:lnTo>
                              <a:lnTo>
                                <a:pt x="222" y="739"/>
                              </a:lnTo>
                              <a:lnTo>
                                <a:pt x="224" y="743"/>
                              </a:lnTo>
                              <a:lnTo>
                                <a:pt x="226" y="747"/>
                              </a:lnTo>
                              <a:lnTo>
                                <a:pt x="229" y="753"/>
                              </a:lnTo>
                              <a:lnTo>
                                <a:pt x="234" y="757"/>
                              </a:lnTo>
                              <a:lnTo>
                                <a:pt x="248" y="766"/>
                              </a:lnTo>
                              <a:lnTo>
                                <a:pt x="264" y="775"/>
                              </a:lnTo>
                              <a:lnTo>
                                <a:pt x="281" y="782"/>
                              </a:lnTo>
                              <a:lnTo>
                                <a:pt x="298" y="787"/>
                              </a:lnTo>
                              <a:lnTo>
                                <a:pt x="316" y="791"/>
                              </a:lnTo>
                              <a:lnTo>
                                <a:pt x="332" y="793"/>
                              </a:lnTo>
                              <a:lnTo>
                                <a:pt x="337" y="793"/>
                              </a:lnTo>
                              <a:lnTo>
                                <a:pt x="341" y="790"/>
                              </a:lnTo>
                              <a:lnTo>
                                <a:pt x="346" y="787"/>
                              </a:lnTo>
                              <a:lnTo>
                                <a:pt x="350" y="782"/>
                              </a:lnTo>
                              <a:lnTo>
                                <a:pt x="358" y="771"/>
                              </a:lnTo>
                              <a:lnTo>
                                <a:pt x="365" y="759"/>
                              </a:lnTo>
                              <a:lnTo>
                                <a:pt x="373" y="747"/>
                              </a:lnTo>
                              <a:lnTo>
                                <a:pt x="381" y="737"/>
                              </a:lnTo>
                              <a:lnTo>
                                <a:pt x="386" y="733"/>
                              </a:lnTo>
                              <a:lnTo>
                                <a:pt x="392" y="730"/>
                              </a:lnTo>
                              <a:lnTo>
                                <a:pt x="397" y="727"/>
                              </a:lnTo>
                              <a:lnTo>
                                <a:pt x="404" y="726"/>
                              </a:lnTo>
                              <a:lnTo>
                                <a:pt x="410" y="727"/>
                              </a:lnTo>
                              <a:lnTo>
                                <a:pt x="417" y="729"/>
                              </a:lnTo>
                              <a:lnTo>
                                <a:pt x="425" y="731"/>
                              </a:lnTo>
                              <a:lnTo>
                                <a:pt x="432" y="734"/>
                              </a:lnTo>
                              <a:lnTo>
                                <a:pt x="446" y="741"/>
                              </a:lnTo>
                              <a:lnTo>
                                <a:pt x="460" y="751"/>
                              </a:lnTo>
                              <a:lnTo>
                                <a:pt x="470" y="762"/>
                              </a:lnTo>
                              <a:lnTo>
                                <a:pt x="480" y="773"/>
                              </a:lnTo>
                              <a:lnTo>
                                <a:pt x="484" y="778"/>
                              </a:lnTo>
                              <a:lnTo>
                                <a:pt x="485" y="783"/>
                              </a:lnTo>
                              <a:lnTo>
                                <a:pt x="488" y="789"/>
                              </a:lnTo>
                              <a:lnTo>
                                <a:pt x="488" y="793"/>
                              </a:lnTo>
                              <a:lnTo>
                                <a:pt x="486" y="798"/>
                              </a:lnTo>
                              <a:lnTo>
                                <a:pt x="484" y="803"/>
                              </a:lnTo>
                              <a:lnTo>
                                <a:pt x="478" y="810"/>
                              </a:lnTo>
                              <a:lnTo>
                                <a:pt x="472" y="818"/>
                              </a:lnTo>
                              <a:lnTo>
                                <a:pt x="454" y="834"/>
                              </a:lnTo>
                              <a:lnTo>
                                <a:pt x="433" y="851"/>
                              </a:lnTo>
                              <a:lnTo>
                                <a:pt x="412" y="869"/>
                              </a:lnTo>
                              <a:lnTo>
                                <a:pt x="392" y="885"/>
                              </a:lnTo>
                              <a:lnTo>
                                <a:pt x="373" y="901"/>
                              </a:lnTo>
                              <a:lnTo>
                                <a:pt x="361" y="914"/>
                              </a:lnTo>
                              <a:lnTo>
                                <a:pt x="356" y="919"/>
                              </a:lnTo>
                              <a:lnTo>
                                <a:pt x="349" y="925"/>
                              </a:lnTo>
                              <a:lnTo>
                                <a:pt x="342" y="930"/>
                              </a:lnTo>
                              <a:lnTo>
                                <a:pt x="334" y="934"/>
                              </a:lnTo>
                              <a:lnTo>
                                <a:pt x="318" y="942"/>
                              </a:lnTo>
                              <a:lnTo>
                                <a:pt x="308" y="950"/>
                              </a:lnTo>
                              <a:lnTo>
                                <a:pt x="305" y="954"/>
                              </a:lnTo>
                              <a:lnTo>
                                <a:pt x="304" y="958"/>
                              </a:lnTo>
                              <a:lnTo>
                                <a:pt x="305" y="963"/>
                              </a:lnTo>
                              <a:lnTo>
                                <a:pt x="306" y="970"/>
                              </a:lnTo>
                              <a:lnTo>
                                <a:pt x="313" y="983"/>
                              </a:lnTo>
                              <a:lnTo>
                                <a:pt x="321" y="998"/>
                              </a:lnTo>
                              <a:lnTo>
                                <a:pt x="324" y="1005"/>
                              </a:lnTo>
                              <a:lnTo>
                                <a:pt x="326" y="1013"/>
                              </a:lnTo>
                              <a:lnTo>
                                <a:pt x="328" y="1019"/>
                              </a:lnTo>
                              <a:lnTo>
                                <a:pt x="328" y="1026"/>
                              </a:lnTo>
                              <a:lnTo>
                                <a:pt x="325" y="1031"/>
                              </a:lnTo>
                              <a:lnTo>
                                <a:pt x="322" y="1037"/>
                              </a:lnTo>
                              <a:lnTo>
                                <a:pt x="316" y="1042"/>
                              </a:lnTo>
                              <a:lnTo>
                                <a:pt x="308" y="1046"/>
                              </a:lnTo>
                              <a:lnTo>
                                <a:pt x="293" y="1053"/>
                              </a:lnTo>
                              <a:lnTo>
                                <a:pt x="277" y="1058"/>
                              </a:lnTo>
                              <a:lnTo>
                                <a:pt x="261" y="1063"/>
                              </a:lnTo>
                              <a:lnTo>
                                <a:pt x="244" y="1067"/>
                              </a:lnTo>
                              <a:lnTo>
                                <a:pt x="226" y="1071"/>
                              </a:lnTo>
                              <a:lnTo>
                                <a:pt x="210" y="1074"/>
                              </a:lnTo>
                              <a:lnTo>
                                <a:pt x="194" y="1075"/>
                              </a:lnTo>
                              <a:lnTo>
                                <a:pt x="181" y="1077"/>
                              </a:lnTo>
                              <a:lnTo>
                                <a:pt x="170" y="1077"/>
                              </a:lnTo>
                              <a:lnTo>
                                <a:pt x="161" y="1078"/>
                              </a:lnTo>
                              <a:lnTo>
                                <a:pt x="153" y="1079"/>
                              </a:lnTo>
                              <a:lnTo>
                                <a:pt x="145" y="1082"/>
                              </a:lnTo>
                              <a:lnTo>
                                <a:pt x="137" y="1086"/>
                              </a:lnTo>
                              <a:lnTo>
                                <a:pt x="130" y="1090"/>
                              </a:lnTo>
                              <a:lnTo>
                                <a:pt x="124" y="1094"/>
                              </a:lnTo>
                              <a:lnTo>
                                <a:pt x="118" y="1099"/>
                              </a:lnTo>
                              <a:lnTo>
                                <a:pt x="108" y="1111"/>
                              </a:lnTo>
                              <a:lnTo>
                                <a:pt x="98" y="1124"/>
                              </a:lnTo>
                              <a:lnTo>
                                <a:pt x="90" y="1139"/>
                              </a:lnTo>
                              <a:lnTo>
                                <a:pt x="84" y="1155"/>
                              </a:lnTo>
                              <a:lnTo>
                                <a:pt x="73" y="1190"/>
                              </a:lnTo>
                              <a:lnTo>
                                <a:pt x="64" y="1223"/>
                              </a:lnTo>
                              <a:lnTo>
                                <a:pt x="58" y="1239"/>
                              </a:lnTo>
                              <a:lnTo>
                                <a:pt x="54" y="1255"/>
                              </a:lnTo>
                              <a:lnTo>
                                <a:pt x="48" y="1268"/>
                              </a:lnTo>
                              <a:lnTo>
                                <a:pt x="42" y="1280"/>
                              </a:lnTo>
                              <a:lnTo>
                                <a:pt x="37" y="1288"/>
                              </a:lnTo>
                              <a:lnTo>
                                <a:pt x="30" y="1295"/>
                              </a:lnTo>
                              <a:lnTo>
                                <a:pt x="24" y="1300"/>
                              </a:lnTo>
                              <a:lnTo>
                                <a:pt x="17" y="1306"/>
                              </a:lnTo>
                              <a:lnTo>
                                <a:pt x="10" y="1312"/>
                              </a:lnTo>
                              <a:lnTo>
                                <a:pt x="5" y="1319"/>
                              </a:lnTo>
                              <a:lnTo>
                                <a:pt x="2" y="1324"/>
                              </a:lnTo>
                              <a:lnTo>
                                <a:pt x="1" y="1328"/>
                              </a:lnTo>
                              <a:lnTo>
                                <a:pt x="0" y="1335"/>
                              </a:lnTo>
                              <a:lnTo>
                                <a:pt x="0" y="1340"/>
                              </a:lnTo>
                              <a:lnTo>
                                <a:pt x="1" y="1348"/>
                              </a:lnTo>
                              <a:lnTo>
                                <a:pt x="5" y="1356"/>
                              </a:lnTo>
                              <a:lnTo>
                                <a:pt x="10" y="1362"/>
                              </a:lnTo>
                              <a:lnTo>
                                <a:pt x="17" y="1366"/>
                              </a:lnTo>
                              <a:lnTo>
                                <a:pt x="30" y="1372"/>
                              </a:lnTo>
                              <a:lnTo>
                                <a:pt x="42" y="1376"/>
                              </a:lnTo>
                              <a:lnTo>
                                <a:pt x="12" y="1450"/>
                              </a:lnTo>
                              <a:lnTo>
                                <a:pt x="17" y="1454"/>
                              </a:lnTo>
                              <a:lnTo>
                                <a:pt x="21" y="1458"/>
                              </a:lnTo>
                              <a:lnTo>
                                <a:pt x="25" y="1464"/>
                              </a:lnTo>
                              <a:lnTo>
                                <a:pt x="28" y="1470"/>
                              </a:lnTo>
                              <a:lnTo>
                                <a:pt x="33" y="1484"/>
                              </a:lnTo>
                              <a:lnTo>
                                <a:pt x="37" y="1498"/>
                              </a:lnTo>
                              <a:lnTo>
                                <a:pt x="42" y="1511"/>
                              </a:lnTo>
                              <a:lnTo>
                                <a:pt x="49" y="1523"/>
                              </a:lnTo>
                              <a:lnTo>
                                <a:pt x="53" y="1527"/>
                              </a:lnTo>
                              <a:lnTo>
                                <a:pt x="58" y="1531"/>
                              </a:lnTo>
                              <a:lnTo>
                                <a:pt x="65" y="1532"/>
                              </a:lnTo>
                              <a:lnTo>
                                <a:pt x="72" y="1534"/>
                              </a:lnTo>
                              <a:lnTo>
                                <a:pt x="78" y="1532"/>
                              </a:lnTo>
                              <a:lnTo>
                                <a:pt x="85" y="1531"/>
                              </a:lnTo>
                              <a:lnTo>
                                <a:pt x="90" y="1527"/>
                              </a:lnTo>
                              <a:lnTo>
                                <a:pt x="96" y="1522"/>
                              </a:lnTo>
                              <a:lnTo>
                                <a:pt x="106" y="1511"/>
                              </a:lnTo>
                              <a:lnTo>
                                <a:pt x="117" y="1498"/>
                              </a:lnTo>
                              <a:lnTo>
                                <a:pt x="129" y="1484"/>
                              </a:lnTo>
                              <a:lnTo>
                                <a:pt x="144" y="1472"/>
                              </a:lnTo>
                              <a:lnTo>
                                <a:pt x="152" y="1468"/>
                              </a:lnTo>
                              <a:lnTo>
                                <a:pt x="160" y="1464"/>
                              </a:lnTo>
                              <a:lnTo>
                                <a:pt x="170" y="1462"/>
                              </a:lnTo>
                              <a:lnTo>
                                <a:pt x="181" y="1462"/>
                              </a:lnTo>
                              <a:lnTo>
                                <a:pt x="198" y="1463"/>
                              </a:lnTo>
                              <a:lnTo>
                                <a:pt x="214" y="1467"/>
                              </a:lnTo>
                              <a:lnTo>
                                <a:pt x="224" y="1470"/>
                              </a:lnTo>
                              <a:lnTo>
                                <a:pt x="232" y="1471"/>
                              </a:lnTo>
                              <a:lnTo>
                                <a:pt x="242" y="1472"/>
                              </a:lnTo>
                              <a:lnTo>
                                <a:pt x="253" y="1474"/>
                              </a:lnTo>
                              <a:lnTo>
                                <a:pt x="264" y="1472"/>
                              </a:lnTo>
                              <a:lnTo>
                                <a:pt x="272" y="1471"/>
                              </a:lnTo>
                              <a:lnTo>
                                <a:pt x="278" y="1470"/>
                              </a:lnTo>
                              <a:lnTo>
                                <a:pt x="285" y="1467"/>
                              </a:lnTo>
                              <a:lnTo>
                                <a:pt x="298" y="1460"/>
                              </a:lnTo>
                              <a:lnTo>
                                <a:pt x="313" y="1455"/>
                              </a:lnTo>
                              <a:lnTo>
                                <a:pt x="313" y="1464"/>
                              </a:lnTo>
                              <a:lnTo>
                                <a:pt x="314" y="1474"/>
                              </a:lnTo>
                              <a:lnTo>
                                <a:pt x="316" y="1483"/>
                              </a:lnTo>
                              <a:lnTo>
                                <a:pt x="320" y="1491"/>
                              </a:lnTo>
                              <a:lnTo>
                                <a:pt x="324" y="1499"/>
                              </a:lnTo>
                              <a:lnTo>
                                <a:pt x="328" y="1504"/>
                              </a:lnTo>
                              <a:lnTo>
                                <a:pt x="332" y="1507"/>
                              </a:lnTo>
                              <a:lnTo>
                                <a:pt x="334" y="1508"/>
                              </a:lnTo>
                              <a:lnTo>
                                <a:pt x="338" y="1510"/>
                              </a:lnTo>
                              <a:lnTo>
                                <a:pt x="344" y="1510"/>
                              </a:lnTo>
                              <a:lnTo>
                                <a:pt x="349" y="1510"/>
                              </a:lnTo>
                              <a:lnTo>
                                <a:pt x="354" y="1508"/>
                              </a:lnTo>
                              <a:lnTo>
                                <a:pt x="358" y="1506"/>
                              </a:lnTo>
                              <a:lnTo>
                                <a:pt x="362" y="1504"/>
                              </a:lnTo>
                              <a:lnTo>
                                <a:pt x="372" y="1498"/>
                              </a:lnTo>
                              <a:lnTo>
                                <a:pt x="380" y="1491"/>
                              </a:lnTo>
                              <a:lnTo>
                                <a:pt x="389" y="1484"/>
                              </a:lnTo>
                              <a:lnTo>
                                <a:pt x="398" y="1479"/>
                              </a:lnTo>
                              <a:lnTo>
                                <a:pt x="404" y="1476"/>
                              </a:lnTo>
                              <a:lnTo>
                                <a:pt x="409" y="1475"/>
                              </a:lnTo>
                              <a:lnTo>
                                <a:pt x="414" y="1474"/>
                              </a:lnTo>
                              <a:lnTo>
                                <a:pt x="421" y="1474"/>
                              </a:lnTo>
                              <a:lnTo>
                                <a:pt x="430" y="1474"/>
                              </a:lnTo>
                              <a:lnTo>
                                <a:pt x="440" y="1474"/>
                              </a:lnTo>
                              <a:lnTo>
                                <a:pt x="445" y="1472"/>
                              </a:lnTo>
                              <a:lnTo>
                                <a:pt x="450" y="1472"/>
                              </a:lnTo>
                              <a:lnTo>
                                <a:pt x="456" y="1470"/>
                              </a:lnTo>
                              <a:lnTo>
                                <a:pt x="462" y="1467"/>
                              </a:lnTo>
                              <a:lnTo>
                                <a:pt x="468" y="1463"/>
                              </a:lnTo>
                              <a:lnTo>
                                <a:pt x="472" y="1458"/>
                              </a:lnTo>
                              <a:lnTo>
                                <a:pt x="474" y="1451"/>
                              </a:lnTo>
                              <a:lnTo>
                                <a:pt x="476" y="1443"/>
                              </a:lnTo>
                              <a:lnTo>
                                <a:pt x="476" y="1428"/>
                              </a:lnTo>
                              <a:lnTo>
                                <a:pt x="474" y="1416"/>
                              </a:lnTo>
                              <a:lnTo>
                                <a:pt x="472" y="1406"/>
                              </a:lnTo>
                              <a:lnTo>
                                <a:pt x="469" y="1396"/>
                              </a:lnTo>
                              <a:lnTo>
                                <a:pt x="468" y="1386"/>
                              </a:lnTo>
                              <a:lnTo>
                                <a:pt x="465" y="1376"/>
                              </a:lnTo>
                              <a:lnTo>
                                <a:pt x="464" y="1366"/>
                              </a:lnTo>
                              <a:lnTo>
                                <a:pt x="464" y="1352"/>
                              </a:lnTo>
                              <a:lnTo>
                                <a:pt x="464" y="1351"/>
                              </a:lnTo>
                              <a:lnTo>
                                <a:pt x="465" y="1350"/>
                              </a:lnTo>
                              <a:lnTo>
                                <a:pt x="466" y="1348"/>
                              </a:lnTo>
                              <a:lnTo>
                                <a:pt x="469" y="1348"/>
                              </a:lnTo>
                              <a:lnTo>
                                <a:pt x="474" y="1347"/>
                              </a:lnTo>
                              <a:lnTo>
                                <a:pt x="480" y="1348"/>
                              </a:lnTo>
                              <a:lnTo>
                                <a:pt x="494" y="1351"/>
                              </a:lnTo>
                              <a:lnTo>
                                <a:pt x="506" y="1352"/>
                              </a:lnTo>
                              <a:lnTo>
                                <a:pt x="515" y="1352"/>
                              </a:lnTo>
                              <a:lnTo>
                                <a:pt x="521" y="1352"/>
                              </a:lnTo>
                              <a:lnTo>
                                <a:pt x="526" y="1352"/>
                              </a:lnTo>
                              <a:lnTo>
                                <a:pt x="535" y="1352"/>
                              </a:lnTo>
                              <a:lnTo>
                                <a:pt x="575" y="1350"/>
                              </a:lnTo>
                              <a:lnTo>
                                <a:pt x="614" y="1350"/>
                              </a:lnTo>
                              <a:lnTo>
                                <a:pt x="622" y="1351"/>
                              </a:lnTo>
                              <a:lnTo>
                                <a:pt x="630" y="1354"/>
                              </a:lnTo>
                              <a:lnTo>
                                <a:pt x="638" y="1358"/>
                              </a:lnTo>
                              <a:lnTo>
                                <a:pt x="645" y="1363"/>
                              </a:lnTo>
                              <a:lnTo>
                                <a:pt x="649" y="1370"/>
                              </a:lnTo>
                              <a:lnTo>
                                <a:pt x="653" y="1378"/>
                              </a:lnTo>
                              <a:lnTo>
                                <a:pt x="655" y="1388"/>
                              </a:lnTo>
                              <a:lnTo>
                                <a:pt x="657" y="1402"/>
                              </a:lnTo>
                              <a:lnTo>
                                <a:pt x="657" y="1412"/>
                              </a:lnTo>
                              <a:lnTo>
                                <a:pt x="658" y="1427"/>
                              </a:lnTo>
                              <a:lnTo>
                                <a:pt x="659" y="1434"/>
                              </a:lnTo>
                              <a:lnTo>
                                <a:pt x="661" y="1438"/>
                              </a:lnTo>
                              <a:lnTo>
                                <a:pt x="665" y="1442"/>
                              </a:lnTo>
                              <a:lnTo>
                                <a:pt x="669" y="1443"/>
                              </a:lnTo>
                              <a:lnTo>
                                <a:pt x="679" y="1443"/>
                              </a:lnTo>
                              <a:lnTo>
                                <a:pt x="682" y="1443"/>
                              </a:lnTo>
                              <a:lnTo>
                                <a:pt x="685" y="1443"/>
                              </a:lnTo>
                              <a:lnTo>
                                <a:pt x="693" y="1443"/>
                              </a:lnTo>
                              <a:lnTo>
                                <a:pt x="699" y="1444"/>
                              </a:lnTo>
                              <a:lnTo>
                                <a:pt x="706" y="1446"/>
                              </a:lnTo>
                              <a:lnTo>
                                <a:pt x="713" y="1450"/>
                              </a:lnTo>
                              <a:lnTo>
                                <a:pt x="718" y="1454"/>
                              </a:lnTo>
                              <a:lnTo>
                                <a:pt x="729" y="1464"/>
                              </a:lnTo>
                              <a:lnTo>
                                <a:pt x="739" y="1476"/>
                              </a:lnTo>
                              <a:lnTo>
                                <a:pt x="751" y="1488"/>
                              </a:lnTo>
                              <a:lnTo>
                                <a:pt x="765" y="1499"/>
                              </a:lnTo>
                              <a:lnTo>
                                <a:pt x="771" y="1503"/>
                              </a:lnTo>
                              <a:lnTo>
                                <a:pt x="781" y="1507"/>
                              </a:lnTo>
                              <a:lnTo>
                                <a:pt x="790" y="1508"/>
                              </a:lnTo>
                              <a:lnTo>
                                <a:pt x="801" y="1510"/>
                              </a:lnTo>
                              <a:lnTo>
                                <a:pt x="842" y="1510"/>
                              </a:lnTo>
                              <a:lnTo>
                                <a:pt x="879" y="1510"/>
                              </a:lnTo>
                              <a:lnTo>
                                <a:pt x="918" y="1510"/>
                              </a:lnTo>
                              <a:lnTo>
                                <a:pt x="963" y="1510"/>
                              </a:lnTo>
                              <a:lnTo>
                                <a:pt x="975" y="1508"/>
                              </a:lnTo>
                              <a:lnTo>
                                <a:pt x="986" y="1506"/>
                              </a:lnTo>
                              <a:lnTo>
                                <a:pt x="994" y="1502"/>
                              </a:lnTo>
                              <a:lnTo>
                                <a:pt x="1002" y="1498"/>
                              </a:lnTo>
                              <a:lnTo>
                                <a:pt x="1009" y="1492"/>
                              </a:lnTo>
                              <a:lnTo>
                                <a:pt x="1017" y="1490"/>
                              </a:lnTo>
                              <a:lnTo>
                                <a:pt x="1025" y="1487"/>
                              </a:lnTo>
                              <a:lnTo>
                                <a:pt x="1035" y="1486"/>
                              </a:lnTo>
                              <a:lnTo>
                                <a:pt x="1046" y="1486"/>
                              </a:lnTo>
                              <a:lnTo>
                                <a:pt x="1057" y="1487"/>
                              </a:lnTo>
                              <a:lnTo>
                                <a:pt x="1067" y="1488"/>
                              </a:lnTo>
                              <a:lnTo>
                                <a:pt x="1078" y="1491"/>
                              </a:lnTo>
                              <a:lnTo>
                                <a:pt x="1097" y="1498"/>
                              </a:lnTo>
                              <a:lnTo>
                                <a:pt x="1114" y="1506"/>
                              </a:lnTo>
                              <a:lnTo>
                                <a:pt x="1149" y="1526"/>
                              </a:lnTo>
                              <a:lnTo>
                                <a:pt x="1183" y="1547"/>
                              </a:lnTo>
                              <a:lnTo>
                                <a:pt x="1201" y="1556"/>
                              </a:lnTo>
                              <a:lnTo>
                                <a:pt x="1219" y="1566"/>
                              </a:lnTo>
                              <a:lnTo>
                                <a:pt x="1239" y="1574"/>
                              </a:lnTo>
                              <a:lnTo>
                                <a:pt x="1260" y="1579"/>
                              </a:lnTo>
                              <a:lnTo>
                                <a:pt x="1272" y="1582"/>
                              </a:lnTo>
                              <a:lnTo>
                                <a:pt x="1284" y="1583"/>
                              </a:lnTo>
                              <a:lnTo>
                                <a:pt x="1296" y="1584"/>
                              </a:lnTo>
                              <a:lnTo>
                                <a:pt x="1308" y="1584"/>
                              </a:lnTo>
                              <a:lnTo>
                                <a:pt x="1322" y="1583"/>
                              </a:lnTo>
                              <a:lnTo>
                                <a:pt x="1336" y="1582"/>
                              </a:lnTo>
                              <a:lnTo>
                                <a:pt x="1351" y="1579"/>
                              </a:lnTo>
                              <a:lnTo>
                                <a:pt x="1367" y="1576"/>
                              </a:lnTo>
                              <a:lnTo>
                                <a:pt x="1396" y="150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7" name="Freeform 10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05000" y="4356100"/>
                          <a:ext cx="263525" cy="188913"/>
                        </a:xfrm>
                        <a:custGeom>
                          <a:avLst/>
                          <a:gdLst>
                            <a:gd name="T0" fmla="*/ 158 w 542"/>
                            <a:gd name="T1" fmla="*/ 13 h 392"/>
                            <a:gd name="T2" fmla="*/ 132 w 542"/>
                            <a:gd name="T3" fmla="*/ 1 h 392"/>
                            <a:gd name="T4" fmla="*/ 98 w 542"/>
                            <a:gd name="T5" fmla="*/ 1 h 392"/>
                            <a:gd name="T6" fmla="*/ 66 w 542"/>
                            <a:gd name="T7" fmla="*/ 11 h 392"/>
                            <a:gd name="T8" fmla="*/ 38 w 542"/>
                            <a:gd name="T9" fmla="*/ 27 h 392"/>
                            <a:gd name="T10" fmla="*/ 16 w 542"/>
                            <a:gd name="T11" fmla="*/ 49 h 392"/>
                            <a:gd name="T12" fmla="*/ 2 w 542"/>
                            <a:gd name="T13" fmla="*/ 79 h 392"/>
                            <a:gd name="T14" fmla="*/ 4 w 542"/>
                            <a:gd name="T15" fmla="*/ 116 h 392"/>
                            <a:gd name="T16" fmla="*/ 24 w 542"/>
                            <a:gd name="T17" fmla="*/ 181 h 392"/>
                            <a:gd name="T18" fmla="*/ 124 w 542"/>
                            <a:gd name="T19" fmla="*/ 188 h 392"/>
                            <a:gd name="T20" fmla="*/ 154 w 542"/>
                            <a:gd name="T21" fmla="*/ 201 h 392"/>
                            <a:gd name="T22" fmla="*/ 166 w 542"/>
                            <a:gd name="T23" fmla="*/ 217 h 392"/>
                            <a:gd name="T24" fmla="*/ 173 w 542"/>
                            <a:gd name="T25" fmla="*/ 237 h 392"/>
                            <a:gd name="T26" fmla="*/ 176 w 542"/>
                            <a:gd name="T27" fmla="*/ 267 h 392"/>
                            <a:gd name="T28" fmla="*/ 181 w 542"/>
                            <a:gd name="T29" fmla="*/ 280 h 392"/>
                            <a:gd name="T30" fmla="*/ 197 w 542"/>
                            <a:gd name="T31" fmla="*/ 288 h 392"/>
                            <a:gd name="T32" fmla="*/ 208 w 542"/>
                            <a:gd name="T33" fmla="*/ 335 h 392"/>
                            <a:gd name="T34" fmla="*/ 217 w 542"/>
                            <a:gd name="T35" fmla="*/ 360 h 392"/>
                            <a:gd name="T36" fmla="*/ 244 w 542"/>
                            <a:gd name="T37" fmla="*/ 376 h 392"/>
                            <a:gd name="T38" fmla="*/ 282 w 542"/>
                            <a:gd name="T39" fmla="*/ 379 h 392"/>
                            <a:gd name="T40" fmla="*/ 298 w 542"/>
                            <a:gd name="T41" fmla="*/ 373 h 392"/>
                            <a:gd name="T42" fmla="*/ 325 w 542"/>
                            <a:gd name="T43" fmla="*/ 355 h 392"/>
                            <a:gd name="T44" fmla="*/ 345 w 542"/>
                            <a:gd name="T45" fmla="*/ 345 h 392"/>
                            <a:gd name="T46" fmla="*/ 364 w 542"/>
                            <a:gd name="T47" fmla="*/ 344 h 392"/>
                            <a:gd name="T48" fmla="*/ 388 w 542"/>
                            <a:gd name="T49" fmla="*/ 356 h 392"/>
                            <a:gd name="T50" fmla="*/ 409 w 542"/>
                            <a:gd name="T51" fmla="*/ 367 h 392"/>
                            <a:gd name="T52" fmla="*/ 452 w 542"/>
                            <a:gd name="T53" fmla="*/ 349 h 392"/>
                            <a:gd name="T54" fmla="*/ 465 w 542"/>
                            <a:gd name="T55" fmla="*/ 357 h 392"/>
                            <a:gd name="T56" fmla="*/ 488 w 542"/>
                            <a:gd name="T57" fmla="*/ 380 h 392"/>
                            <a:gd name="T58" fmla="*/ 513 w 542"/>
                            <a:gd name="T59" fmla="*/ 381 h 392"/>
                            <a:gd name="T60" fmla="*/ 527 w 542"/>
                            <a:gd name="T61" fmla="*/ 357 h 392"/>
                            <a:gd name="T62" fmla="*/ 541 w 542"/>
                            <a:gd name="T63" fmla="*/ 337 h 392"/>
                            <a:gd name="T64" fmla="*/ 538 w 542"/>
                            <a:gd name="T65" fmla="*/ 317 h 392"/>
                            <a:gd name="T66" fmla="*/ 526 w 542"/>
                            <a:gd name="T67" fmla="*/ 295 h 392"/>
                            <a:gd name="T68" fmla="*/ 518 w 542"/>
                            <a:gd name="T69" fmla="*/ 277 h 392"/>
                            <a:gd name="T70" fmla="*/ 518 w 542"/>
                            <a:gd name="T71" fmla="*/ 251 h 392"/>
                            <a:gd name="T72" fmla="*/ 505 w 542"/>
                            <a:gd name="T73" fmla="*/ 233 h 392"/>
                            <a:gd name="T74" fmla="*/ 494 w 542"/>
                            <a:gd name="T75" fmla="*/ 224 h 392"/>
                            <a:gd name="T76" fmla="*/ 492 w 542"/>
                            <a:gd name="T77" fmla="*/ 209 h 392"/>
                            <a:gd name="T78" fmla="*/ 489 w 542"/>
                            <a:gd name="T79" fmla="*/ 185 h 392"/>
                            <a:gd name="T80" fmla="*/ 482 w 542"/>
                            <a:gd name="T81" fmla="*/ 175 h 392"/>
                            <a:gd name="T82" fmla="*/ 452 w 542"/>
                            <a:gd name="T83" fmla="*/ 173 h 392"/>
                            <a:gd name="T84" fmla="*/ 440 w 542"/>
                            <a:gd name="T85" fmla="*/ 161 h 392"/>
                            <a:gd name="T86" fmla="*/ 428 w 542"/>
                            <a:gd name="T87" fmla="*/ 144 h 392"/>
                            <a:gd name="T88" fmla="*/ 412 w 542"/>
                            <a:gd name="T89" fmla="*/ 132 h 392"/>
                            <a:gd name="T90" fmla="*/ 388 w 542"/>
                            <a:gd name="T91" fmla="*/ 125 h 392"/>
                            <a:gd name="T92" fmla="*/ 345 w 542"/>
                            <a:gd name="T93" fmla="*/ 123 h 392"/>
                            <a:gd name="T94" fmla="*/ 301 w 542"/>
                            <a:gd name="T95" fmla="*/ 112 h 392"/>
                            <a:gd name="T96" fmla="*/ 277 w 542"/>
                            <a:gd name="T97" fmla="*/ 97 h 392"/>
                            <a:gd name="T98" fmla="*/ 249 w 542"/>
                            <a:gd name="T99" fmla="*/ 79 h 392"/>
                            <a:gd name="T100" fmla="*/ 224 w 542"/>
                            <a:gd name="T101" fmla="*/ 68 h 392"/>
                            <a:gd name="T102" fmla="*/ 202 w 542"/>
                            <a:gd name="T103" fmla="*/ 49 h 392"/>
                            <a:gd name="T104" fmla="*/ 193 w 542"/>
                            <a:gd name="T105" fmla="*/ 31 h 392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542"/>
                            <a:gd name="T160" fmla="*/ 0 h 392"/>
                            <a:gd name="T161" fmla="*/ 542 w 542"/>
                            <a:gd name="T162" fmla="*/ 392 h 392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542" h="392">
                              <a:moveTo>
                                <a:pt x="193" y="36"/>
                              </a:moveTo>
                              <a:lnTo>
                                <a:pt x="176" y="25"/>
                              </a:lnTo>
                              <a:lnTo>
                                <a:pt x="158" y="13"/>
                              </a:lnTo>
                              <a:lnTo>
                                <a:pt x="150" y="8"/>
                              </a:lnTo>
                              <a:lnTo>
                                <a:pt x="141" y="4"/>
                              </a:lnTo>
                              <a:lnTo>
                                <a:pt x="132" y="1"/>
                              </a:lnTo>
                              <a:lnTo>
                                <a:pt x="121" y="0"/>
                              </a:lnTo>
                              <a:lnTo>
                                <a:pt x="109" y="0"/>
                              </a:lnTo>
                              <a:lnTo>
                                <a:pt x="98" y="1"/>
                              </a:lnTo>
                              <a:lnTo>
                                <a:pt x="88" y="4"/>
                              </a:lnTo>
                              <a:lnTo>
                                <a:pt x="76" y="7"/>
                              </a:lnTo>
                              <a:lnTo>
                                <a:pt x="66" y="11"/>
                              </a:lnTo>
                              <a:lnTo>
                                <a:pt x="56" y="15"/>
                              </a:lnTo>
                              <a:lnTo>
                                <a:pt x="46" y="20"/>
                              </a:lnTo>
                              <a:lnTo>
                                <a:pt x="38" y="27"/>
                              </a:lnTo>
                              <a:lnTo>
                                <a:pt x="29" y="33"/>
                              </a:lnTo>
                              <a:lnTo>
                                <a:pt x="22" y="41"/>
                              </a:lnTo>
                              <a:lnTo>
                                <a:pt x="16" y="49"/>
                              </a:lnTo>
                              <a:lnTo>
                                <a:pt x="10" y="59"/>
                              </a:lnTo>
                              <a:lnTo>
                                <a:pt x="6" y="68"/>
                              </a:lnTo>
                              <a:lnTo>
                                <a:pt x="2" y="79"/>
                              </a:lnTo>
                              <a:lnTo>
                                <a:pt x="1" y="91"/>
                              </a:lnTo>
                              <a:lnTo>
                                <a:pt x="0" y="103"/>
                              </a:lnTo>
                              <a:lnTo>
                                <a:pt x="4" y="116"/>
                              </a:lnTo>
                              <a:lnTo>
                                <a:pt x="12" y="141"/>
                              </a:lnTo>
                              <a:lnTo>
                                <a:pt x="21" y="167"/>
                              </a:lnTo>
                              <a:lnTo>
                                <a:pt x="24" y="181"/>
                              </a:lnTo>
                              <a:lnTo>
                                <a:pt x="60" y="181"/>
                              </a:lnTo>
                              <a:lnTo>
                                <a:pt x="102" y="184"/>
                              </a:lnTo>
                              <a:lnTo>
                                <a:pt x="124" y="188"/>
                              </a:lnTo>
                              <a:lnTo>
                                <a:pt x="141" y="193"/>
                              </a:lnTo>
                              <a:lnTo>
                                <a:pt x="149" y="197"/>
                              </a:lnTo>
                              <a:lnTo>
                                <a:pt x="154" y="201"/>
                              </a:lnTo>
                              <a:lnTo>
                                <a:pt x="160" y="205"/>
                              </a:lnTo>
                              <a:lnTo>
                                <a:pt x="162" y="211"/>
                              </a:lnTo>
                              <a:lnTo>
                                <a:pt x="166" y="217"/>
                              </a:lnTo>
                              <a:lnTo>
                                <a:pt x="169" y="224"/>
                              </a:lnTo>
                              <a:lnTo>
                                <a:pt x="172" y="231"/>
                              </a:lnTo>
                              <a:lnTo>
                                <a:pt x="173" y="237"/>
                              </a:lnTo>
                              <a:lnTo>
                                <a:pt x="174" y="249"/>
                              </a:lnTo>
                              <a:lnTo>
                                <a:pt x="174" y="261"/>
                              </a:lnTo>
                              <a:lnTo>
                                <a:pt x="176" y="267"/>
                              </a:lnTo>
                              <a:lnTo>
                                <a:pt x="177" y="271"/>
                              </a:lnTo>
                              <a:lnTo>
                                <a:pt x="178" y="276"/>
                              </a:lnTo>
                              <a:lnTo>
                                <a:pt x="181" y="280"/>
                              </a:lnTo>
                              <a:lnTo>
                                <a:pt x="185" y="283"/>
                              </a:lnTo>
                              <a:lnTo>
                                <a:pt x="190" y="285"/>
                              </a:lnTo>
                              <a:lnTo>
                                <a:pt x="197" y="288"/>
                              </a:lnTo>
                              <a:lnTo>
                                <a:pt x="205" y="289"/>
                              </a:lnTo>
                              <a:lnTo>
                                <a:pt x="205" y="315"/>
                              </a:lnTo>
                              <a:lnTo>
                                <a:pt x="208" y="335"/>
                              </a:lnTo>
                              <a:lnTo>
                                <a:pt x="209" y="344"/>
                              </a:lnTo>
                              <a:lnTo>
                                <a:pt x="213" y="353"/>
                              </a:lnTo>
                              <a:lnTo>
                                <a:pt x="217" y="360"/>
                              </a:lnTo>
                              <a:lnTo>
                                <a:pt x="222" y="368"/>
                              </a:lnTo>
                              <a:lnTo>
                                <a:pt x="232" y="372"/>
                              </a:lnTo>
                              <a:lnTo>
                                <a:pt x="244" y="376"/>
                              </a:lnTo>
                              <a:lnTo>
                                <a:pt x="258" y="379"/>
                              </a:lnTo>
                              <a:lnTo>
                                <a:pt x="277" y="380"/>
                              </a:lnTo>
                              <a:lnTo>
                                <a:pt x="282" y="379"/>
                              </a:lnTo>
                              <a:lnTo>
                                <a:pt x="288" y="379"/>
                              </a:lnTo>
                              <a:lnTo>
                                <a:pt x="293" y="376"/>
                              </a:lnTo>
                              <a:lnTo>
                                <a:pt x="298" y="373"/>
                              </a:lnTo>
                              <a:lnTo>
                                <a:pt x="308" y="368"/>
                              </a:lnTo>
                              <a:lnTo>
                                <a:pt x="316" y="361"/>
                              </a:lnTo>
                              <a:lnTo>
                                <a:pt x="325" y="355"/>
                              </a:lnTo>
                              <a:lnTo>
                                <a:pt x="334" y="349"/>
                              </a:lnTo>
                              <a:lnTo>
                                <a:pt x="340" y="347"/>
                              </a:lnTo>
                              <a:lnTo>
                                <a:pt x="345" y="345"/>
                              </a:lnTo>
                              <a:lnTo>
                                <a:pt x="350" y="344"/>
                              </a:lnTo>
                              <a:lnTo>
                                <a:pt x="356" y="344"/>
                              </a:lnTo>
                              <a:lnTo>
                                <a:pt x="364" y="344"/>
                              </a:lnTo>
                              <a:lnTo>
                                <a:pt x="373" y="347"/>
                              </a:lnTo>
                              <a:lnTo>
                                <a:pt x="381" y="351"/>
                              </a:lnTo>
                              <a:lnTo>
                                <a:pt x="388" y="356"/>
                              </a:lnTo>
                              <a:lnTo>
                                <a:pt x="396" y="360"/>
                              </a:lnTo>
                              <a:lnTo>
                                <a:pt x="402" y="364"/>
                              </a:lnTo>
                              <a:lnTo>
                                <a:pt x="409" y="367"/>
                              </a:lnTo>
                              <a:lnTo>
                                <a:pt x="416" y="368"/>
                              </a:lnTo>
                              <a:lnTo>
                                <a:pt x="434" y="359"/>
                              </a:lnTo>
                              <a:lnTo>
                                <a:pt x="452" y="349"/>
                              </a:lnTo>
                              <a:lnTo>
                                <a:pt x="457" y="351"/>
                              </a:lnTo>
                              <a:lnTo>
                                <a:pt x="461" y="353"/>
                              </a:lnTo>
                              <a:lnTo>
                                <a:pt x="465" y="357"/>
                              </a:lnTo>
                              <a:lnTo>
                                <a:pt x="470" y="363"/>
                              </a:lnTo>
                              <a:lnTo>
                                <a:pt x="478" y="372"/>
                              </a:lnTo>
                              <a:lnTo>
                                <a:pt x="488" y="380"/>
                              </a:lnTo>
                              <a:lnTo>
                                <a:pt x="511" y="380"/>
                              </a:lnTo>
                              <a:lnTo>
                                <a:pt x="511" y="392"/>
                              </a:lnTo>
                              <a:lnTo>
                                <a:pt x="513" y="381"/>
                              </a:lnTo>
                              <a:lnTo>
                                <a:pt x="517" y="372"/>
                              </a:lnTo>
                              <a:lnTo>
                                <a:pt x="521" y="364"/>
                              </a:lnTo>
                              <a:lnTo>
                                <a:pt x="527" y="357"/>
                              </a:lnTo>
                              <a:lnTo>
                                <a:pt x="533" y="351"/>
                              </a:lnTo>
                              <a:lnTo>
                                <a:pt x="537" y="344"/>
                              </a:lnTo>
                              <a:lnTo>
                                <a:pt x="541" y="337"/>
                              </a:lnTo>
                              <a:lnTo>
                                <a:pt x="542" y="332"/>
                              </a:lnTo>
                              <a:lnTo>
                                <a:pt x="541" y="324"/>
                              </a:lnTo>
                              <a:lnTo>
                                <a:pt x="538" y="317"/>
                              </a:lnTo>
                              <a:lnTo>
                                <a:pt x="534" y="309"/>
                              </a:lnTo>
                              <a:lnTo>
                                <a:pt x="530" y="303"/>
                              </a:lnTo>
                              <a:lnTo>
                                <a:pt x="526" y="295"/>
                              </a:lnTo>
                              <a:lnTo>
                                <a:pt x="522" y="288"/>
                              </a:lnTo>
                              <a:lnTo>
                                <a:pt x="519" y="283"/>
                              </a:lnTo>
                              <a:lnTo>
                                <a:pt x="518" y="277"/>
                              </a:lnTo>
                              <a:lnTo>
                                <a:pt x="518" y="269"/>
                              </a:lnTo>
                              <a:lnTo>
                                <a:pt x="518" y="260"/>
                              </a:lnTo>
                              <a:lnTo>
                                <a:pt x="518" y="251"/>
                              </a:lnTo>
                              <a:lnTo>
                                <a:pt x="518" y="235"/>
                              </a:lnTo>
                              <a:lnTo>
                                <a:pt x="510" y="235"/>
                              </a:lnTo>
                              <a:lnTo>
                                <a:pt x="505" y="233"/>
                              </a:lnTo>
                              <a:lnTo>
                                <a:pt x="501" y="231"/>
                              </a:lnTo>
                              <a:lnTo>
                                <a:pt x="497" y="227"/>
                              </a:lnTo>
                              <a:lnTo>
                                <a:pt x="494" y="224"/>
                              </a:lnTo>
                              <a:lnTo>
                                <a:pt x="493" y="219"/>
                              </a:lnTo>
                              <a:lnTo>
                                <a:pt x="492" y="215"/>
                              </a:lnTo>
                              <a:lnTo>
                                <a:pt x="492" y="209"/>
                              </a:lnTo>
                              <a:lnTo>
                                <a:pt x="490" y="199"/>
                              </a:lnTo>
                              <a:lnTo>
                                <a:pt x="489" y="189"/>
                              </a:lnTo>
                              <a:lnTo>
                                <a:pt x="489" y="185"/>
                              </a:lnTo>
                              <a:lnTo>
                                <a:pt x="486" y="181"/>
                              </a:lnTo>
                              <a:lnTo>
                                <a:pt x="485" y="177"/>
                              </a:lnTo>
                              <a:lnTo>
                                <a:pt x="482" y="175"/>
                              </a:lnTo>
                              <a:lnTo>
                                <a:pt x="470" y="175"/>
                              </a:lnTo>
                              <a:lnTo>
                                <a:pt x="458" y="175"/>
                              </a:lnTo>
                              <a:lnTo>
                                <a:pt x="452" y="173"/>
                              </a:lnTo>
                              <a:lnTo>
                                <a:pt x="448" y="171"/>
                              </a:lnTo>
                              <a:lnTo>
                                <a:pt x="444" y="167"/>
                              </a:lnTo>
                              <a:lnTo>
                                <a:pt x="440" y="161"/>
                              </a:lnTo>
                              <a:lnTo>
                                <a:pt x="437" y="156"/>
                              </a:lnTo>
                              <a:lnTo>
                                <a:pt x="433" y="149"/>
                              </a:lnTo>
                              <a:lnTo>
                                <a:pt x="428" y="144"/>
                              </a:lnTo>
                              <a:lnTo>
                                <a:pt x="422" y="139"/>
                              </a:lnTo>
                              <a:lnTo>
                                <a:pt x="417" y="135"/>
                              </a:lnTo>
                              <a:lnTo>
                                <a:pt x="412" y="132"/>
                              </a:lnTo>
                              <a:lnTo>
                                <a:pt x="406" y="129"/>
                              </a:lnTo>
                              <a:lnTo>
                                <a:pt x="401" y="127"/>
                              </a:lnTo>
                              <a:lnTo>
                                <a:pt x="388" y="125"/>
                              </a:lnTo>
                              <a:lnTo>
                                <a:pt x="374" y="124"/>
                              </a:lnTo>
                              <a:lnTo>
                                <a:pt x="360" y="124"/>
                              </a:lnTo>
                              <a:lnTo>
                                <a:pt x="345" y="123"/>
                              </a:lnTo>
                              <a:lnTo>
                                <a:pt x="329" y="120"/>
                              </a:lnTo>
                              <a:lnTo>
                                <a:pt x="313" y="115"/>
                              </a:lnTo>
                              <a:lnTo>
                                <a:pt x="301" y="112"/>
                              </a:lnTo>
                              <a:lnTo>
                                <a:pt x="292" y="108"/>
                              </a:lnTo>
                              <a:lnTo>
                                <a:pt x="284" y="103"/>
                              </a:lnTo>
                              <a:lnTo>
                                <a:pt x="277" y="97"/>
                              </a:lnTo>
                              <a:lnTo>
                                <a:pt x="269" y="92"/>
                              </a:lnTo>
                              <a:lnTo>
                                <a:pt x="260" y="85"/>
                              </a:lnTo>
                              <a:lnTo>
                                <a:pt x="249" y="79"/>
                              </a:lnTo>
                              <a:lnTo>
                                <a:pt x="234" y="72"/>
                              </a:lnTo>
                              <a:lnTo>
                                <a:pt x="230" y="71"/>
                              </a:lnTo>
                              <a:lnTo>
                                <a:pt x="224" y="68"/>
                              </a:lnTo>
                              <a:lnTo>
                                <a:pt x="217" y="63"/>
                              </a:lnTo>
                              <a:lnTo>
                                <a:pt x="209" y="56"/>
                              </a:lnTo>
                              <a:lnTo>
                                <a:pt x="202" y="49"/>
                              </a:lnTo>
                              <a:lnTo>
                                <a:pt x="198" y="41"/>
                              </a:lnTo>
                              <a:lnTo>
                                <a:pt x="194" y="36"/>
                              </a:lnTo>
                              <a:lnTo>
                                <a:pt x="193" y="31"/>
                              </a:lnTo>
                              <a:lnTo>
                                <a:pt x="193" y="3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8" name="Freeform 10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62138" y="4521200"/>
                          <a:ext cx="471487" cy="403225"/>
                        </a:xfrm>
                        <a:custGeom>
                          <a:avLst/>
                          <a:gdLst>
                            <a:gd name="T0" fmla="*/ 555 w 975"/>
                            <a:gd name="T1" fmla="*/ 13 h 830"/>
                            <a:gd name="T2" fmla="*/ 506 w 975"/>
                            <a:gd name="T3" fmla="*/ 24 h 830"/>
                            <a:gd name="T4" fmla="*/ 471 w 975"/>
                            <a:gd name="T5" fmla="*/ 7 h 830"/>
                            <a:gd name="T6" fmla="*/ 435 w 975"/>
                            <a:gd name="T7" fmla="*/ 1 h 830"/>
                            <a:gd name="T8" fmla="*/ 398 w 975"/>
                            <a:gd name="T9" fmla="*/ 24 h 830"/>
                            <a:gd name="T10" fmla="*/ 367 w 975"/>
                            <a:gd name="T11" fmla="*/ 36 h 830"/>
                            <a:gd name="T12" fmla="*/ 276 w 975"/>
                            <a:gd name="T13" fmla="*/ 43 h 830"/>
                            <a:gd name="T14" fmla="*/ 191 w 975"/>
                            <a:gd name="T15" fmla="*/ 93 h 830"/>
                            <a:gd name="T16" fmla="*/ 175 w 975"/>
                            <a:gd name="T17" fmla="*/ 144 h 830"/>
                            <a:gd name="T18" fmla="*/ 171 w 975"/>
                            <a:gd name="T19" fmla="*/ 179 h 830"/>
                            <a:gd name="T20" fmla="*/ 132 w 975"/>
                            <a:gd name="T21" fmla="*/ 202 h 830"/>
                            <a:gd name="T22" fmla="*/ 88 w 975"/>
                            <a:gd name="T23" fmla="*/ 188 h 830"/>
                            <a:gd name="T24" fmla="*/ 22 w 975"/>
                            <a:gd name="T25" fmla="*/ 191 h 830"/>
                            <a:gd name="T26" fmla="*/ 22 w 975"/>
                            <a:gd name="T27" fmla="*/ 232 h 830"/>
                            <a:gd name="T28" fmla="*/ 79 w 975"/>
                            <a:gd name="T29" fmla="*/ 249 h 830"/>
                            <a:gd name="T30" fmla="*/ 138 w 975"/>
                            <a:gd name="T31" fmla="*/ 252 h 830"/>
                            <a:gd name="T32" fmla="*/ 155 w 975"/>
                            <a:gd name="T33" fmla="*/ 284 h 830"/>
                            <a:gd name="T34" fmla="*/ 172 w 975"/>
                            <a:gd name="T35" fmla="*/ 318 h 830"/>
                            <a:gd name="T36" fmla="*/ 218 w 975"/>
                            <a:gd name="T37" fmla="*/ 329 h 830"/>
                            <a:gd name="T38" fmla="*/ 282 w 975"/>
                            <a:gd name="T39" fmla="*/ 326 h 830"/>
                            <a:gd name="T40" fmla="*/ 294 w 975"/>
                            <a:gd name="T41" fmla="*/ 340 h 830"/>
                            <a:gd name="T42" fmla="*/ 302 w 975"/>
                            <a:gd name="T43" fmla="*/ 409 h 830"/>
                            <a:gd name="T44" fmla="*/ 332 w 975"/>
                            <a:gd name="T45" fmla="*/ 473 h 830"/>
                            <a:gd name="T46" fmla="*/ 378 w 975"/>
                            <a:gd name="T47" fmla="*/ 525 h 830"/>
                            <a:gd name="T48" fmla="*/ 432 w 975"/>
                            <a:gd name="T49" fmla="*/ 542 h 830"/>
                            <a:gd name="T50" fmla="*/ 471 w 975"/>
                            <a:gd name="T51" fmla="*/ 532 h 830"/>
                            <a:gd name="T52" fmla="*/ 491 w 975"/>
                            <a:gd name="T53" fmla="*/ 508 h 830"/>
                            <a:gd name="T54" fmla="*/ 567 w 975"/>
                            <a:gd name="T55" fmla="*/ 638 h 830"/>
                            <a:gd name="T56" fmla="*/ 617 w 975"/>
                            <a:gd name="T57" fmla="*/ 684 h 830"/>
                            <a:gd name="T58" fmla="*/ 663 w 975"/>
                            <a:gd name="T59" fmla="*/ 710 h 830"/>
                            <a:gd name="T60" fmla="*/ 640 w 975"/>
                            <a:gd name="T61" fmla="*/ 742 h 830"/>
                            <a:gd name="T62" fmla="*/ 637 w 975"/>
                            <a:gd name="T63" fmla="*/ 785 h 830"/>
                            <a:gd name="T64" fmla="*/ 677 w 975"/>
                            <a:gd name="T65" fmla="*/ 825 h 830"/>
                            <a:gd name="T66" fmla="*/ 691 w 975"/>
                            <a:gd name="T67" fmla="*/ 778 h 830"/>
                            <a:gd name="T68" fmla="*/ 715 w 975"/>
                            <a:gd name="T69" fmla="*/ 742 h 830"/>
                            <a:gd name="T70" fmla="*/ 777 w 975"/>
                            <a:gd name="T71" fmla="*/ 692 h 830"/>
                            <a:gd name="T72" fmla="*/ 805 w 975"/>
                            <a:gd name="T73" fmla="*/ 644 h 830"/>
                            <a:gd name="T74" fmla="*/ 795 w 975"/>
                            <a:gd name="T75" fmla="*/ 596 h 830"/>
                            <a:gd name="T76" fmla="*/ 807 w 975"/>
                            <a:gd name="T77" fmla="*/ 565 h 830"/>
                            <a:gd name="T78" fmla="*/ 928 w 975"/>
                            <a:gd name="T79" fmla="*/ 545 h 830"/>
                            <a:gd name="T80" fmla="*/ 972 w 975"/>
                            <a:gd name="T81" fmla="*/ 518 h 830"/>
                            <a:gd name="T82" fmla="*/ 973 w 975"/>
                            <a:gd name="T83" fmla="*/ 493 h 830"/>
                            <a:gd name="T84" fmla="*/ 948 w 975"/>
                            <a:gd name="T85" fmla="*/ 456 h 830"/>
                            <a:gd name="T86" fmla="*/ 939 w 975"/>
                            <a:gd name="T87" fmla="*/ 414 h 830"/>
                            <a:gd name="T88" fmla="*/ 905 w 975"/>
                            <a:gd name="T89" fmla="*/ 418 h 830"/>
                            <a:gd name="T90" fmla="*/ 925 w 975"/>
                            <a:gd name="T91" fmla="*/ 381 h 830"/>
                            <a:gd name="T92" fmla="*/ 949 w 975"/>
                            <a:gd name="T93" fmla="*/ 353 h 830"/>
                            <a:gd name="T94" fmla="*/ 899 w 975"/>
                            <a:gd name="T95" fmla="*/ 326 h 830"/>
                            <a:gd name="T96" fmla="*/ 927 w 975"/>
                            <a:gd name="T97" fmla="*/ 252 h 830"/>
                            <a:gd name="T98" fmla="*/ 859 w 975"/>
                            <a:gd name="T99" fmla="*/ 268 h 830"/>
                            <a:gd name="T100" fmla="*/ 863 w 975"/>
                            <a:gd name="T101" fmla="*/ 301 h 830"/>
                            <a:gd name="T102" fmla="*/ 843 w 975"/>
                            <a:gd name="T103" fmla="*/ 320 h 830"/>
                            <a:gd name="T104" fmla="*/ 759 w 975"/>
                            <a:gd name="T105" fmla="*/ 312 h 830"/>
                            <a:gd name="T106" fmla="*/ 709 w 975"/>
                            <a:gd name="T107" fmla="*/ 294 h 830"/>
                            <a:gd name="T108" fmla="*/ 693 w 975"/>
                            <a:gd name="T109" fmla="*/ 266 h 830"/>
                            <a:gd name="T110" fmla="*/ 688 w 975"/>
                            <a:gd name="T111" fmla="*/ 230 h 830"/>
                            <a:gd name="T112" fmla="*/ 645 w 975"/>
                            <a:gd name="T113" fmla="*/ 168 h 830"/>
                            <a:gd name="T114" fmla="*/ 604 w 975"/>
                            <a:gd name="T115" fmla="*/ 65 h 830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w 975"/>
                            <a:gd name="T175" fmla="*/ 0 h 830"/>
                            <a:gd name="T176" fmla="*/ 975 w 975"/>
                            <a:gd name="T177" fmla="*/ 830 h 830"/>
                          </a:gdLst>
                          <a:ahLst/>
                          <a:cxnLst>
                            <a:cxn ang="T116">
                              <a:pos x="T0" y="T1"/>
                            </a:cxn>
                            <a:cxn ang="T117">
                              <a:pos x="T2" y="T3"/>
                            </a:cxn>
                            <a:cxn ang="T118">
                              <a:pos x="T4" y="T5"/>
                            </a:cxn>
                            <a:cxn ang="T119">
                              <a:pos x="T6" y="T7"/>
                            </a:cxn>
                            <a:cxn ang="T120">
                              <a:pos x="T8" y="T9"/>
                            </a:cxn>
                            <a:cxn ang="T121">
                              <a:pos x="T10" y="T11"/>
                            </a:cxn>
                            <a:cxn ang="T122">
                              <a:pos x="T12" y="T13"/>
                            </a:cxn>
                            <a:cxn ang="T123">
                              <a:pos x="T14" y="T15"/>
                            </a:cxn>
                            <a:cxn ang="T124">
                              <a:pos x="T16" y="T17"/>
                            </a:cxn>
                            <a:cxn ang="T125">
                              <a:pos x="T18" y="T19"/>
                            </a:cxn>
                            <a:cxn ang="T126">
                              <a:pos x="T20" y="T21"/>
                            </a:cxn>
                            <a:cxn ang="T127">
                              <a:pos x="T22" y="T23"/>
                            </a:cxn>
                            <a:cxn ang="T128">
                              <a:pos x="T24" y="T25"/>
                            </a:cxn>
                            <a:cxn ang="T129">
                              <a:pos x="T26" y="T27"/>
                            </a:cxn>
                            <a:cxn ang="T130">
                              <a:pos x="T28" y="T29"/>
                            </a:cxn>
                            <a:cxn ang="T131">
                              <a:pos x="T30" y="T31"/>
                            </a:cxn>
                            <a:cxn ang="T132">
                              <a:pos x="T32" y="T33"/>
                            </a:cxn>
                            <a:cxn ang="T133">
                              <a:pos x="T34" y="T35"/>
                            </a:cxn>
                            <a:cxn ang="T134">
                              <a:pos x="T36" y="T37"/>
                            </a:cxn>
                            <a:cxn ang="T135">
                              <a:pos x="T38" y="T39"/>
                            </a:cxn>
                            <a:cxn ang="T136">
                              <a:pos x="T40" y="T41"/>
                            </a:cxn>
                            <a:cxn ang="T137">
                              <a:pos x="T42" y="T43"/>
                            </a:cxn>
                            <a:cxn ang="T138">
                              <a:pos x="T44" y="T45"/>
                            </a:cxn>
                            <a:cxn ang="T139">
                              <a:pos x="T46" y="T47"/>
                            </a:cxn>
                            <a:cxn ang="T140">
                              <a:pos x="T48" y="T49"/>
                            </a:cxn>
                            <a:cxn ang="T141">
                              <a:pos x="T50" y="T51"/>
                            </a:cxn>
                            <a:cxn ang="T142">
                              <a:pos x="T52" y="T53"/>
                            </a:cxn>
                            <a:cxn ang="T143">
                              <a:pos x="T54" y="T55"/>
                            </a:cxn>
                            <a:cxn ang="T144">
                              <a:pos x="T56" y="T57"/>
                            </a:cxn>
                            <a:cxn ang="T145">
                              <a:pos x="T58" y="T59"/>
                            </a:cxn>
                            <a:cxn ang="T146">
                              <a:pos x="T60" y="T61"/>
                            </a:cxn>
                            <a:cxn ang="T147">
                              <a:pos x="T62" y="T63"/>
                            </a:cxn>
                            <a:cxn ang="T148">
                              <a:pos x="T64" y="T65"/>
                            </a:cxn>
                            <a:cxn ang="T149">
                              <a:pos x="T66" y="T67"/>
                            </a:cxn>
                            <a:cxn ang="T150">
                              <a:pos x="T68" y="T69"/>
                            </a:cxn>
                            <a:cxn ang="T151">
                              <a:pos x="T70" y="T71"/>
                            </a:cxn>
                            <a:cxn ang="T152">
                              <a:pos x="T72" y="T73"/>
                            </a:cxn>
                            <a:cxn ang="T153">
                              <a:pos x="T74" y="T75"/>
                            </a:cxn>
                            <a:cxn ang="T154">
                              <a:pos x="T76" y="T77"/>
                            </a:cxn>
                            <a:cxn ang="T155">
                              <a:pos x="T78" y="T79"/>
                            </a:cxn>
                            <a:cxn ang="T156">
                              <a:pos x="T80" y="T81"/>
                            </a:cxn>
                            <a:cxn ang="T157">
                              <a:pos x="T82" y="T83"/>
                            </a:cxn>
                            <a:cxn ang="T158">
                              <a:pos x="T84" y="T85"/>
                            </a:cxn>
                            <a:cxn ang="T159">
                              <a:pos x="T86" y="T87"/>
                            </a:cxn>
                            <a:cxn ang="T160">
                              <a:pos x="T88" y="T89"/>
                            </a:cxn>
                            <a:cxn ang="T161">
                              <a:pos x="T90" y="T91"/>
                            </a:cxn>
                            <a:cxn ang="T162">
                              <a:pos x="T92" y="T93"/>
                            </a:cxn>
                            <a:cxn ang="T163">
                              <a:pos x="T94" y="T95"/>
                            </a:cxn>
                            <a:cxn ang="T164">
                              <a:pos x="T96" y="T97"/>
                            </a:cxn>
                            <a:cxn ang="T165">
                              <a:pos x="T98" y="T99"/>
                            </a:cxn>
                            <a:cxn ang="T166">
                              <a:pos x="T100" y="T101"/>
                            </a:cxn>
                            <a:cxn ang="T167">
                              <a:pos x="T102" y="T103"/>
                            </a:cxn>
                            <a:cxn ang="T168">
                              <a:pos x="T104" y="T105"/>
                            </a:cxn>
                            <a:cxn ang="T169">
                              <a:pos x="T106" y="T107"/>
                            </a:cxn>
                            <a:cxn ang="T170">
                              <a:pos x="T108" y="T109"/>
                            </a:cxn>
                            <a:cxn ang="T171">
                              <a:pos x="T110" y="T111"/>
                            </a:cxn>
                            <a:cxn ang="T172">
                              <a:pos x="T112" y="T113"/>
                            </a:cxn>
                            <a:cxn ang="T173">
                              <a:pos x="T114" y="T115"/>
                            </a:cxn>
                          </a:cxnLst>
                          <a:rect l="T174" t="T175" r="T176" b="T177"/>
                          <a:pathLst>
                            <a:path w="975" h="830">
                              <a:moveTo>
                                <a:pt x="601" y="36"/>
                              </a:moveTo>
                              <a:lnTo>
                                <a:pt x="578" y="36"/>
                              </a:lnTo>
                              <a:lnTo>
                                <a:pt x="568" y="28"/>
                              </a:lnTo>
                              <a:lnTo>
                                <a:pt x="560" y="19"/>
                              </a:lnTo>
                              <a:lnTo>
                                <a:pt x="555" y="13"/>
                              </a:lnTo>
                              <a:lnTo>
                                <a:pt x="551" y="9"/>
                              </a:lnTo>
                              <a:lnTo>
                                <a:pt x="547" y="7"/>
                              </a:lnTo>
                              <a:lnTo>
                                <a:pt x="542" y="5"/>
                              </a:lnTo>
                              <a:lnTo>
                                <a:pt x="524" y="15"/>
                              </a:lnTo>
                              <a:lnTo>
                                <a:pt x="506" y="24"/>
                              </a:lnTo>
                              <a:lnTo>
                                <a:pt x="499" y="23"/>
                              </a:lnTo>
                              <a:lnTo>
                                <a:pt x="492" y="20"/>
                              </a:lnTo>
                              <a:lnTo>
                                <a:pt x="486" y="16"/>
                              </a:lnTo>
                              <a:lnTo>
                                <a:pt x="478" y="12"/>
                              </a:lnTo>
                              <a:lnTo>
                                <a:pt x="471" y="7"/>
                              </a:lnTo>
                              <a:lnTo>
                                <a:pt x="463" y="3"/>
                              </a:lnTo>
                              <a:lnTo>
                                <a:pt x="454" y="0"/>
                              </a:lnTo>
                              <a:lnTo>
                                <a:pt x="446" y="0"/>
                              </a:lnTo>
                              <a:lnTo>
                                <a:pt x="440" y="0"/>
                              </a:lnTo>
                              <a:lnTo>
                                <a:pt x="435" y="1"/>
                              </a:lnTo>
                              <a:lnTo>
                                <a:pt x="430" y="3"/>
                              </a:lnTo>
                              <a:lnTo>
                                <a:pt x="424" y="5"/>
                              </a:lnTo>
                              <a:lnTo>
                                <a:pt x="415" y="11"/>
                              </a:lnTo>
                              <a:lnTo>
                                <a:pt x="406" y="17"/>
                              </a:lnTo>
                              <a:lnTo>
                                <a:pt x="398" y="24"/>
                              </a:lnTo>
                              <a:lnTo>
                                <a:pt x="388" y="29"/>
                              </a:lnTo>
                              <a:lnTo>
                                <a:pt x="383" y="32"/>
                              </a:lnTo>
                              <a:lnTo>
                                <a:pt x="378" y="35"/>
                              </a:lnTo>
                              <a:lnTo>
                                <a:pt x="372" y="35"/>
                              </a:lnTo>
                              <a:lnTo>
                                <a:pt x="367" y="36"/>
                              </a:lnTo>
                              <a:lnTo>
                                <a:pt x="348" y="35"/>
                              </a:lnTo>
                              <a:lnTo>
                                <a:pt x="334" y="32"/>
                              </a:lnTo>
                              <a:lnTo>
                                <a:pt x="322" y="28"/>
                              </a:lnTo>
                              <a:lnTo>
                                <a:pt x="312" y="24"/>
                              </a:lnTo>
                              <a:lnTo>
                                <a:pt x="276" y="43"/>
                              </a:lnTo>
                              <a:lnTo>
                                <a:pt x="230" y="65"/>
                              </a:lnTo>
                              <a:lnTo>
                                <a:pt x="219" y="72"/>
                              </a:lnTo>
                              <a:lnTo>
                                <a:pt x="208" y="79"/>
                              </a:lnTo>
                              <a:lnTo>
                                <a:pt x="199" y="85"/>
                              </a:lnTo>
                              <a:lnTo>
                                <a:pt x="191" y="93"/>
                              </a:lnTo>
                              <a:lnTo>
                                <a:pt x="184" y="100"/>
                              </a:lnTo>
                              <a:lnTo>
                                <a:pt x="179" y="109"/>
                              </a:lnTo>
                              <a:lnTo>
                                <a:pt x="175" y="117"/>
                              </a:lnTo>
                              <a:lnTo>
                                <a:pt x="175" y="125"/>
                              </a:lnTo>
                              <a:lnTo>
                                <a:pt x="175" y="144"/>
                              </a:lnTo>
                              <a:lnTo>
                                <a:pt x="175" y="153"/>
                              </a:lnTo>
                              <a:lnTo>
                                <a:pt x="175" y="161"/>
                              </a:lnTo>
                              <a:lnTo>
                                <a:pt x="175" y="168"/>
                              </a:lnTo>
                              <a:lnTo>
                                <a:pt x="174" y="173"/>
                              </a:lnTo>
                              <a:lnTo>
                                <a:pt x="171" y="179"/>
                              </a:lnTo>
                              <a:lnTo>
                                <a:pt x="167" y="185"/>
                              </a:lnTo>
                              <a:lnTo>
                                <a:pt x="160" y="191"/>
                              </a:lnTo>
                              <a:lnTo>
                                <a:pt x="154" y="196"/>
                              </a:lnTo>
                              <a:lnTo>
                                <a:pt x="144" y="200"/>
                              </a:lnTo>
                              <a:lnTo>
                                <a:pt x="132" y="202"/>
                              </a:lnTo>
                              <a:lnTo>
                                <a:pt x="120" y="204"/>
                              </a:lnTo>
                              <a:lnTo>
                                <a:pt x="111" y="202"/>
                              </a:lnTo>
                              <a:lnTo>
                                <a:pt x="103" y="200"/>
                              </a:lnTo>
                              <a:lnTo>
                                <a:pt x="95" y="195"/>
                              </a:lnTo>
                              <a:lnTo>
                                <a:pt x="88" y="188"/>
                              </a:lnTo>
                              <a:lnTo>
                                <a:pt x="76" y="176"/>
                              </a:lnTo>
                              <a:lnTo>
                                <a:pt x="66" y="168"/>
                              </a:lnTo>
                              <a:lnTo>
                                <a:pt x="48" y="179"/>
                              </a:lnTo>
                              <a:lnTo>
                                <a:pt x="31" y="187"/>
                              </a:lnTo>
                              <a:lnTo>
                                <a:pt x="22" y="191"/>
                              </a:lnTo>
                              <a:lnTo>
                                <a:pt x="14" y="196"/>
                              </a:lnTo>
                              <a:lnTo>
                                <a:pt x="7" y="202"/>
                              </a:lnTo>
                              <a:lnTo>
                                <a:pt x="0" y="210"/>
                              </a:lnTo>
                              <a:lnTo>
                                <a:pt x="12" y="222"/>
                              </a:lnTo>
                              <a:lnTo>
                                <a:pt x="22" y="232"/>
                              </a:lnTo>
                              <a:lnTo>
                                <a:pt x="30" y="238"/>
                              </a:lnTo>
                              <a:lnTo>
                                <a:pt x="36" y="240"/>
                              </a:lnTo>
                              <a:lnTo>
                                <a:pt x="51" y="245"/>
                              </a:lnTo>
                              <a:lnTo>
                                <a:pt x="66" y="248"/>
                              </a:lnTo>
                              <a:lnTo>
                                <a:pt x="79" y="249"/>
                              </a:lnTo>
                              <a:lnTo>
                                <a:pt x="91" y="249"/>
                              </a:lnTo>
                              <a:lnTo>
                                <a:pt x="104" y="248"/>
                              </a:lnTo>
                              <a:lnTo>
                                <a:pt x="115" y="248"/>
                              </a:lnTo>
                              <a:lnTo>
                                <a:pt x="127" y="249"/>
                              </a:lnTo>
                              <a:lnTo>
                                <a:pt x="138" y="252"/>
                              </a:lnTo>
                              <a:lnTo>
                                <a:pt x="143" y="256"/>
                              </a:lnTo>
                              <a:lnTo>
                                <a:pt x="146" y="261"/>
                              </a:lnTo>
                              <a:lnTo>
                                <a:pt x="148" y="265"/>
                              </a:lnTo>
                              <a:lnTo>
                                <a:pt x="151" y="272"/>
                              </a:lnTo>
                              <a:lnTo>
                                <a:pt x="155" y="284"/>
                              </a:lnTo>
                              <a:lnTo>
                                <a:pt x="159" y="296"/>
                              </a:lnTo>
                              <a:lnTo>
                                <a:pt x="162" y="302"/>
                              </a:lnTo>
                              <a:lnTo>
                                <a:pt x="164" y="308"/>
                              </a:lnTo>
                              <a:lnTo>
                                <a:pt x="168" y="313"/>
                              </a:lnTo>
                              <a:lnTo>
                                <a:pt x="172" y="318"/>
                              </a:lnTo>
                              <a:lnTo>
                                <a:pt x="178" y="322"/>
                              </a:lnTo>
                              <a:lnTo>
                                <a:pt x="183" y="326"/>
                              </a:lnTo>
                              <a:lnTo>
                                <a:pt x="190" y="329"/>
                              </a:lnTo>
                              <a:lnTo>
                                <a:pt x="199" y="330"/>
                              </a:lnTo>
                              <a:lnTo>
                                <a:pt x="218" y="329"/>
                              </a:lnTo>
                              <a:lnTo>
                                <a:pt x="239" y="328"/>
                              </a:lnTo>
                              <a:lnTo>
                                <a:pt x="258" y="325"/>
                              </a:lnTo>
                              <a:lnTo>
                                <a:pt x="271" y="325"/>
                              </a:lnTo>
                              <a:lnTo>
                                <a:pt x="276" y="325"/>
                              </a:lnTo>
                              <a:lnTo>
                                <a:pt x="282" y="326"/>
                              </a:lnTo>
                              <a:lnTo>
                                <a:pt x="286" y="328"/>
                              </a:lnTo>
                              <a:lnTo>
                                <a:pt x="288" y="329"/>
                              </a:lnTo>
                              <a:lnTo>
                                <a:pt x="291" y="332"/>
                              </a:lnTo>
                              <a:lnTo>
                                <a:pt x="292" y="336"/>
                              </a:lnTo>
                              <a:lnTo>
                                <a:pt x="294" y="340"/>
                              </a:lnTo>
                              <a:lnTo>
                                <a:pt x="294" y="344"/>
                              </a:lnTo>
                              <a:lnTo>
                                <a:pt x="294" y="362"/>
                              </a:lnTo>
                              <a:lnTo>
                                <a:pt x="295" y="385"/>
                              </a:lnTo>
                              <a:lnTo>
                                <a:pt x="298" y="397"/>
                              </a:lnTo>
                              <a:lnTo>
                                <a:pt x="302" y="409"/>
                              </a:lnTo>
                              <a:lnTo>
                                <a:pt x="306" y="421"/>
                              </a:lnTo>
                              <a:lnTo>
                                <a:pt x="311" y="434"/>
                              </a:lnTo>
                              <a:lnTo>
                                <a:pt x="318" y="448"/>
                              </a:lnTo>
                              <a:lnTo>
                                <a:pt x="324" y="461"/>
                              </a:lnTo>
                              <a:lnTo>
                                <a:pt x="332" y="473"/>
                              </a:lnTo>
                              <a:lnTo>
                                <a:pt x="340" y="485"/>
                              </a:lnTo>
                              <a:lnTo>
                                <a:pt x="348" y="497"/>
                              </a:lnTo>
                              <a:lnTo>
                                <a:pt x="358" y="508"/>
                              </a:lnTo>
                              <a:lnTo>
                                <a:pt x="368" y="517"/>
                              </a:lnTo>
                              <a:lnTo>
                                <a:pt x="378" y="525"/>
                              </a:lnTo>
                              <a:lnTo>
                                <a:pt x="388" y="532"/>
                              </a:lnTo>
                              <a:lnTo>
                                <a:pt x="399" y="537"/>
                              </a:lnTo>
                              <a:lnTo>
                                <a:pt x="410" y="540"/>
                              </a:lnTo>
                              <a:lnTo>
                                <a:pt x="422" y="541"/>
                              </a:lnTo>
                              <a:lnTo>
                                <a:pt x="432" y="542"/>
                              </a:lnTo>
                              <a:lnTo>
                                <a:pt x="446" y="544"/>
                              </a:lnTo>
                              <a:lnTo>
                                <a:pt x="459" y="546"/>
                              </a:lnTo>
                              <a:lnTo>
                                <a:pt x="470" y="548"/>
                              </a:lnTo>
                              <a:lnTo>
                                <a:pt x="470" y="538"/>
                              </a:lnTo>
                              <a:lnTo>
                                <a:pt x="471" y="532"/>
                              </a:lnTo>
                              <a:lnTo>
                                <a:pt x="472" y="525"/>
                              </a:lnTo>
                              <a:lnTo>
                                <a:pt x="475" y="520"/>
                              </a:lnTo>
                              <a:lnTo>
                                <a:pt x="479" y="514"/>
                              </a:lnTo>
                              <a:lnTo>
                                <a:pt x="484" y="510"/>
                              </a:lnTo>
                              <a:lnTo>
                                <a:pt x="491" y="508"/>
                              </a:lnTo>
                              <a:lnTo>
                                <a:pt x="500" y="505"/>
                              </a:lnTo>
                              <a:lnTo>
                                <a:pt x="522" y="550"/>
                              </a:lnTo>
                              <a:lnTo>
                                <a:pt x="544" y="596"/>
                              </a:lnTo>
                              <a:lnTo>
                                <a:pt x="556" y="618"/>
                              </a:lnTo>
                              <a:lnTo>
                                <a:pt x="567" y="638"/>
                              </a:lnTo>
                              <a:lnTo>
                                <a:pt x="579" y="657"/>
                              </a:lnTo>
                              <a:lnTo>
                                <a:pt x="589" y="674"/>
                              </a:lnTo>
                              <a:lnTo>
                                <a:pt x="600" y="676"/>
                              </a:lnTo>
                              <a:lnTo>
                                <a:pt x="609" y="678"/>
                              </a:lnTo>
                              <a:lnTo>
                                <a:pt x="617" y="684"/>
                              </a:lnTo>
                              <a:lnTo>
                                <a:pt x="625" y="689"/>
                              </a:lnTo>
                              <a:lnTo>
                                <a:pt x="633" y="696"/>
                              </a:lnTo>
                              <a:lnTo>
                                <a:pt x="643" y="702"/>
                              </a:lnTo>
                              <a:lnTo>
                                <a:pt x="652" y="706"/>
                              </a:lnTo>
                              <a:lnTo>
                                <a:pt x="663" y="710"/>
                              </a:lnTo>
                              <a:lnTo>
                                <a:pt x="659" y="718"/>
                              </a:lnTo>
                              <a:lnTo>
                                <a:pt x="655" y="725"/>
                              </a:lnTo>
                              <a:lnTo>
                                <a:pt x="649" y="732"/>
                              </a:lnTo>
                              <a:lnTo>
                                <a:pt x="645" y="737"/>
                              </a:lnTo>
                              <a:lnTo>
                                <a:pt x="640" y="742"/>
                              </a:lnTo>
                              <a:lnTo>
                                <a:pt x="636" y="749"/>
                              </a:lnTo>
                              <a:lnTo>
                                <a:pt x="633" y="756"/>
                              </a:lnTo>
                              <a:lnTo>
                                <a:pt x="632" y="764"/>
                              </a:lnTo>
                              <a:lnTo>
                                <a:pt x="633" y="776"/>
                              </a:lnTo>
                              <a:lnTo>
                                <a:pt x="637" y="785"/>
                              </a:lnTo>
                              <a:lnTo>
                                <a:pt x="643" y="795"/>
                              </a:lnTo>
                              <a:lnTo>
                                <a:pt x="649" y="803"/>
                              </a:lnTo>
                              <a:lnTo>
                                <a:pt x="659" y="811"/>
                              </a:lnTo>
                              <a:lnTo>
                                <a:pt x="668" y="819"/>
                              </a:lnTo>
                              <a:lnTo>
                                <a:pt x="677" y="825"/>
                              </a:lnTo>
                              <a:lnTo>
                                <a:pt x="687" y="830"/>
                              </a:lnTo>
                              <a:lnTo>
                                <a:pt x="687" y="813"/>
                              </a:lnTo>
                              <a:lnTo>
                                <a:pt x="688" y="795"/>
                              </a:lnTo>
                              <a:lnTo>
                                <a:pt x="689" y="786"/>
                              </a:lnTo>
                              <a:lnTo>
                                <a:pt x="691" y="778"/>
                              </a:lnTo>
                              <a:lnTo>
                                <a:pt x="695" y="772"/>
                              </a:lnTo>
                              <a:lnTo>
                                <a:pt x="699" y="764"/>
                              </a:lnTo>
                              <a:lnTo>
                                <a:pt x="703" y="757"/>
                              </a:lnTo>
                              <a:lnTo>
                                <a:pt x="708" y="749"/>
                              </a:lnTo>
                              <a:lnTo>
                                <a:pt x="715" y="742"/>
                              </a:lnTo>
                              <a:lnTo>
                                <a:pt x="723" y="734"/>
                              </a:lnTo>
                              <a:lnTo>
                                <a:pt x="740" y="721"/>
                              </a:lnTo>
                              <a:lnTo>
                                <a:pt x="759" y="706"/>
                              </a:lnTo>
                              <a:lnTo>
                                <a:pt x="768" y="700"/>
                              </a:lnTo>
                              <a:lnTo>
                                <a:pt x="777" y="692"/>
                              </a:lnTo>
                              <a:lnTo>
                                <a:pt x="785" y="684"/>
                              </a:lnTo>
                              <a:lnTo>
                                <a:pt x="792" y="674"/>
                              </a:lnTo>
                              <a:lnTo>
                                <a:pt x="799" y="665"/>
                              </a:lnTo>
                              <a:lnTo>
                                <a:pt x="803" y="654"/>
                              </a:lnTo>
                              <a:lnTo>
                                <a:pt x="805" y="644"/>
                              </a:lnTo>
                              <a:lnTo>
                                <a:pt x="807" y="632"/>
                              </a:lnTo>
                              <a:lnTo>
                                <a:pt x="805" y="621"/>
                              </a:lnTo>
                              <a:lnTo>
                                <a:pt x="803" y="612"/>
                              </a:lnTo>
                              <a:lnTo>
                                <a:pt x="799" y="604"/>
                              </a:lnTo>
                              <a:lnTo>
                                <a:pt x="795" y="596"/>
                              </a:lnTo>
                              <a:lnTo>
                                <a:pt x="791" y="589"/>
                              </a:lnTo>
                              <a:lnTo>
                                <a:pt x="787" y="581"/>
                              </a:lnTo>
                              <a:lnTo>
                                <a:pt x="784" y="574"/>
                              </a:lnTo>
                              <a:lnTo>
                                <a:pt x="783" y="565"/>
                              </a:lnTo>
                              <a:lnTo>
                                <a:pt x="807" y="565"/>
                              </a:lnTo>
                              <a:lnTo>
                                <a:pt x="836" y="562"/>
                              </a:lnTo>
                              <a:lnTo>
                                <a:pt x="867" y="560"/>
                              </a:lnTo>
                              <a:lnTo>
                                <a:pt x="899" y="553"/>
                              </a:lnTo>
                              <a:lnTo>
                                <a:pt x="915" y="549"/>
                              </a:lnTo>
                              <a:lnTo>
                                <a:pt x="928" y="545"/>
                              </a:lnTo>
                              <a:lnTo>
                                <a:pt x="941" y="541"/>
                              </a:lnTo>
                              <a:lnTo>
                                <a:pt x="953" y="534"/>
                              </a:lnTo>
                              <a:lnTo>
                                <a:pt x="963" y="529"/>
                              </a:lnTo>
                              <a:lnTo>
                                <a:pt x="969" y="521"/>
                              </a:lnTo>
                              <a:lnTo>
                                <a:pt x="972" y="518"/>
                              </a:lnTo>
                              <a:lnTo>
                                <a:pt x="973" y="514"/>
                              </a:lnTo>
                              <a:lnTo>
                                <a:pt x="975" y="509"/>
                              </a:lnTo>
                              <a:lnTo>
                                <a:pt x="975" y="505"/>
                              </a:lnTo>
                              <a:lnTo>
                                <a:pt x="975" y="498"/>
                              </a:lnTo>
                              <a:lnTo>
                                <a:pt x="973" y="493"/>
                              </a:lnTo>
                              <a:lnTo>
                                <a:pt x="972" y="488"/>
                              </a:lnTo>
                              <a:lnTo>
                                <a:pt x="969" y="482"/>
                              </a:lnTo>
                              <a:lnTo>
                                <a:pt x="963" y="473"/>
                              </a:lnTo>
                              <a:lnTo>
                                <a:pt x="955" y="465"/>
                              </a:lnTo>
                              <a:lnTo>
                                <a:pt x="948" y="456"/>
                              </a:lnTo>
                              <a:lnTo>
                                <a:pt x="943" y="444"/>
                              </a:lnTo>
                              <a:lnTo>
                                <a:pt x="940" y="438"/>
                              </a:lnTo>
                              <a:lnTo>
                                <a:pt x="939" y="432"/>
                              </a:lnTo>
                              <a:lnTo>
                                <a:pt x="939" y="424"/>
                              </a:lnTo>
                              <a:lnTo>
                                <a:pt x="939" y="414"/>
                              </a:lnTo>
                              <a:lnTo>
                                <a:pt x="928" y="420"/>
                              </a:lnTo>
                              <a:lnTo>
                                <a:pt x="920" y="421"/>
                              </a:lnTo>
                              <a:lnTo>
                                <a:pt x="916" y="421"/>
                              </a:lnTo>
                              <a:lnTo>
                                <a:pt x="911" y="421"/>
                              </a:lnTo>
                              <a:lnTo>
                                <a:pt x="905" y="418"/>
                              </a:lnTo>
                              <a:lnTo>
                                <a:pt x="897" y="414"/>
                              </a:lnTo>
                              <a:lnTo>
                                <a:pt x="897" y="390"/>
                              </a:lnTo>
                              <a:lnTo>
                                <a:pt x="907" y="388"/>
                              </a:lnTo>
                              <a:lnTo>
                                <a:pt x="916" y="385"/>
                              </a:lnTo>
                              <a:lnTo>
                                <a:pt x="925" y="381"/>
                              </a:lnTo>
                              <a:lnTo>
                                <a:pt x="933" y="376"/>
                              </a:lnTo>
                              <a:lnTo>
                                <a:pt x="940" y="369"/>
                              </a:lnTo>
                              <a:lnTo>
                                <a:pt x="947" y="362"/>
                              </a:lnTo>
                              <a:lnTo>
                                <a:pt x="948" y="357"/>
                              </a:lnTo>
                              <a:lnTo>
                                <a:pt x="949" y="353"/>
                              </a:lnTo>
                              <a:lnTo>
                                <a:pt x="951" y="348"/>
                              </a:lnTo>
                              <a:lnTo>
                                <a:pt x="951" y="342"/>
                              </a:lnTo>
                              <a:lnTo>
                                <a:pt x="897" y="342"/>
                              </a:lnTo>
                              <a:lnTo>
                                <a:pt x="897" y="334"/>
                              </a:lnTo>
                              <a:lnTo>
                                <a:pt x="899" y="326"/>
                              </a:lnTo>
                              <a:lnTo>
                                <a:pt x="901" y="320"/>
                              </a:lnTo>
                              <a:lnTo>
                                <a:pt x="905" y="313"/>
                              </a:lnTo>
                              <a:lnTo>
                                <a:pt x="915" y="301"/>
                              </a:lnTo>
                              <a:lnTo>
                                <a:pt x="927" y="288"/>
                              </a:lnTo>
                              <a:lnTo>
                                <a:pt x="927" y="252"/>
                              </a:lnTo>
                              <a:lnTo>
                                <a:pt x="891" y="252"/>
                              </a:lnTo>
                              <a:lnTo>
                                <a:pt x="880" y="257"/>
                              </a:lnTo>
                              <a:lnTo>
                                <a:pt x="868" y="262"/>
                              </a:lnTo>
                              <a:lnTo>
                                <a:pt x="863" y="265"/>
                              </a:lnTo>
                              <a:lnTo>
                                <a:pt x="859" y="268"/>
                              </a:lnTo>
                              <a:lnTo>
                                <a:pt x="856" y="272"/>
                              </a:lnTo>
                              <a:lnTo>
                                <a:pt x="855" y="276"/>
                              </a:lnTo>
                              <a:lnTo>
                                <a:pt x="856" y="286"/>
                              </a:lnTo>
                              <a:lnTo>
                                <a:pt x="859" y="294"/>
                              </a:lnTo>
                              <a:lnTo>
                                <a:pt x="863" y="301"/>
                              </a:lnTo>
                              <a:lnTo>
                                <a:pt x="867" y="313"/>
                              </a:lnTo>
                              <a:lnTo>
                                <a:pt x="861" y="316"/>
                              </a:lnTo>
                              <a:lnTo>
                                <a:pt x="855" y="317"/>
                              </a:lnTo>
                              <a:lnTo>
                                <a:pt x="849" y="320"/>
                              </a:lnTo>
                              <a:lnTo>
                                <a:pt x="843" y="320"/>
                              </a:lnTo>
                              <a:lnTo>
                                <a:pt x="831" y="320"/>
                              </a:lnTo>
                              <a:lnTo>
                                <a:pt x="819" y="320"/>
                              </a:lnTo>
                              <a:lnTo>
                                <a:pt x="793" y="314"/>
                              </a:lnTo>
                              <a:lnTo>
                                <a:pt x="771" y="313"/>
                              </a:lnTo>
                              <a:lnTo>
                                <a:pt x="759" y="312"/>
                              </a:lnTo>
                              <a:lnTo>
                                <a:pt x="745" y="310"/>
                              </a:lnTo>
                              <a:lnTo>
                                <a:pt x="732" y="306"/>
                              </a:lnTo>
                              <a:lnTo>
                                <a:pt x="720" y="301"/>
                              </a:lnTo>
                              <a:lnTo>
                                <a:pt x="715" y="298"/>
                              </a:lnTo>
                              <a:lnTo>
                                <a:pt x="709" y="294"/>
                              </a:lnTo>
                              <a:lnTo>
                                <a:pt x="704" y="289"/>
                              </a:lnTo>
                              <a:lnTo>
                                <a:pt x="700" y="285"/>
                              </a:lnTo>
                              <a:lnTo>
                                <a:pt x="697" y="278"/>
                              </a:lnTo>
                              <a:lnTo>
                                <a:pt x="695" y="273"/>
                              </a:lnTo>
                              <a:lnTo>
                                <a:pt x="693" y="266"/>
                              </a:lnTo>
                              <a:lnTo>
                                <a:pt x="692" y="258"/>
                              </a:lnTo>
                              <a:lnTo>
                                <a:pt x="699" y="249"/>
                              </a:lnTo>
                              <a:lnTo>
                                <a:pt x="704" y="240"/>
                              </a:lnTo>
                              <a:lnTo>
                                <a:pt x="696" y="236"/>
                              </a:lnTo>
                              <a:lnTo>
                                <a:pt x="688" y="230"/>
                              </a:lnTo>
                              <a:lnTo>
                                <a:pt x="679" y="221"/>
                              </a:lnTo>
                              <a:lnTo>
                                <a:pt x="671" y="210"/>
                              </a:lnTo>
                              <a:lnTo>
                                <a:pt x="661" y="197"/>
                              </a:lnTo>
                              <a:lnTo>
                                <a:pt x="653" y="184"/>
                              </a:lnTo>
                              <a:lnTo>
                                <a:pt x="645" y="168"/>
                              </a:lnTo>
                              <a:lnTo>
                                <a:pt x="637" y="153"/>
                              </a:lnTo>
                              <a:lnTo>
                                <a:pt x="623" y="121"/>
                              </a:lnTo>
                              <a:lnTo>
                                <a:pt x="612" y="91"/>
                              </a:lnTo>
                              <a:lnTo>
                                <a:pt x="608" y="77"/>
                              </a:lnTo>
                              <a:lnTo>
                                <a:pt x="604" y="65"/>
                              </a:lnTo>
                              <a:lnTo>
                                <a:pt x="603" y="56"/>
                              </a:lnTo>
                              <a:lnTo>
                                <a:pt x="601" y="48"/>
                              </a:lnTo>
                              <a:lnTo>
                                <a:pt x="601" y="3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39" name="Freeform 10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28800" y="4443413"/>
                          <a:ext cx="185738" cy="180975"/>
                        </a:xfrm>
                        <a:custGeom>
                          <a:avLst/>
                          <a:gdLst>
                            <a:gd name="T0" fmla="*/ 348 w 385"/>
                            <a:gd name="T1" fmla="*/ 206 h 373"/>
                            <a:gd name="T2" fmla="*/ 288 w 385"/>
                            <a:gd name="T3" fmla="*/ 235 h 373"/>
                            <a:gd name="T4" fmla="*/ 266 w 385"/>
                            <a:gd name="T5" fmla="*/ 248 h 373"/>
                            <a:gd name="T6" fmla="*/ 250 w 385"/>
                            <a:gd name="T7" fmla="*/ 263 h 373"/>
                            <a:gd name="T8" fmla="*/ 241 w 385"/>
                            <a:gd name="T9" fmla="*/ 280 h 373"/>
                            <a:gd name="T10" fmla="*/ 241 w 385"/>
                            <a:gd name="T11" fmla="*/ 307 h 373"/>
                            <a:gd name="T12" fmla="*/ 241 w 385"/>
                            <a:gd name="T13" fmla="*/ 324 h 373"/>
                            <a:gd name="T14" fmla="*/ 240 w 385"/>
                            <a:gd name="T15" fmla="*/ 336 h 373"/>
                            <a:gd name="T16" fmla="*/ 233 w 385"/>
                            <a:gd name="T17" fmla="*/ 348 h 373"/>
                            <a:gd name="T18" fmla="*/ 220 w 385"/>
                            <a:gd name="T19" fmla="*/ 359 h 373"/>
                            <a:gd name="T20" fmla="*/ 198 w 385"/>
                            <a:gd name="T21" fmla="*/ 365 h 373"/>
                            <a:gd name="T22" fmla="*/ 177 w 385"/>
                            <a:gd name="T23" fmla="*/ 365 h 373"/>
                            <a:gd name="T24" fmla="*/ 161 w 385"/>
                            <a:gd name="T25" fmla="*/ 358 h 373"/>
                            <a:gd name="T26" fmla="*/ 142 w 385"/>
                            <a:gd name="T27" fmla="*/ 339 h 373"/>
                            <a:gd name="T28" fmla="*/ 114 w 385"/>
                            <a:gd name="T29" fmla="*/ 342 h 373"/>
                            <a:gd name="T30" fmla="*/ 88 w 385"/>
                            <a:gd name="T31" fmla="*/ 354 h 373"/>
                            <a:gd name="T32" fmla="*/ 73 w 385"/>
                            <a:gd name="T33" fmla="*/ 365 h 373"/>
                            <a:gd name="T34" fmla="*/ 42 w 385"/>
                            <a:gd name="T35" fmla="*/ 350 h 373"/>
                            <a:gd name="T36" fmla="*/ 13 w 385"/>
                            <a:gd name="T37" fmla="*/ 312 h 373"/>
                            <a:gd name="T38" fmla="*/ 1 w 385"/>
                            <a:gd name="T39" fmla="*/ 295 h 373"/>
                            <a:gd name="T40" fmla="*/ 0 w 385"/>
                            <a:gd name="T41" fmla="*/ 286 h 373"/>
                            <a:gd name="T42" fmla="*/ 2 w 385"/>
                            <a:gd name="T43" fmla="*/ 280 h 373"/>
                            <a:gd name="T44" fmla="*/ 10 w 385"/>
                            <a:gd name="T45" fmla="*/ 272 h 373"/>
                            <a:gd name="T46" fmla="*/ 24 w 385"/>
                            <a:gd name="T47" fmla="*/ 263 h 373"/>
                            <a:gd name="T48" fmla="*/ 34 w 385"/>
                            <a:gd name="T49" fmla="*/ 254 h 373"/>
                            <a:gd name="T50" fmla="*/ 36 w 385"/>
                            <a:gd name="T51" fmla="*/ 243 h 373"/>
                            <a:gd name="T52" fmla="*/ 32 w 385"/>
                            <a:gd name="T53" fmla="*/ 235 h 373"/>
                            <a:gd name="T54" fmla="*/ 24 w 385"/>
                            <a:gd name="T55" fmla="*/ 226 h 373"/>
                            <a:gd name="T56" fmla="*/ 10 w 385"/>
                            <a:gd name="T57" fmla="*/ 214 h 373"/>
                            <a:gd name="T58" fmla="*/ 2 w 385"/>
                            <a:gd name="T59" fmla="*/ 204 h 373"/>
                            <a:gd name="T60" fmla="*/ 0 w 385"/>
                            <a:gd name="T61" fmla="*/ 196 h 373"/>
                            <a:gd name="T62" fmla="*/ 1 w 385"/>
                            <a:gd name="T63" fmla="*/ 186 h 373"/>
                            <a:gd name="T64" fmla="*/ 8 w 385"/>
                            <a:gd name="T65" fmla="*/ 175 h 373"/>
                            <a:gd name="T66" fmla="*/ 26 w 385"/>
                            <a:gd name="T67" fmla="*/ 160 h 373"/>
                            <a:gd name="T68" fmla="*/ 60 w 385"/>
                            <a:gd name="T69" fmla="*/ 143 h 373"/>
                            <a:gd name="T70" fmla="*/ 82 w 385"/>
                            <a:gd name="T71" fmla="*/ 130 h 373"/>
                            <a:gd name="T72" fmla="*/ 93 w 385"/>
                            <a:gd name="T73" fmla="*/ 120 h 373"/>
                            <a:gd name="T74" fmla="*/ 101 w 385"/>
                            <a:gd name="T75" fmla="*/ 103 h 373"/>
                            <a:gd name="T76" fmla="*/ 106 w 385"/>
                            <a:gd name="T77" fmla="*/ 82 h 373"/>
                            <a:gd name="T78" fmla="*/ 110 w 385"/>
                            <a:gd name="T79" fmla="*/ 51 h 373"/>
                            <a:gd name="T80" fmla="*/ 116 w 385"/>
                            <a:gd name="T81" fmla="*/ 27 h 373"/>
                            <a:gd name="T82" fmla="*/ 124 w 385"/>
                            <a:gd name="T83" fmla="*/ 14 h 373"/>
                            <a:gd name="T84" fmla="*/ 140 w 385"/>
                            <a:gd name="T85" fmla="*/ 6 h 373"/>
                            <a:gd name="T86" fmla="*/ 164 w 385"/>
                            <a:gd name="T87" fmla="*/ 0 h 373"/>
                            <a:gd name="T88" fmla="*/ 216 w 385"/>
                            <a:gd name="T89" fmla="*/ 0 h 373"/>
                            <a:gd name="T90" fmla="*/ 280 w 385"/>
                            <a:gd name="T91" fmla="*/ 7 h 373"/>
                            <a:gd name="T92" fmla="*/ 305 w 385"/>
                            <a:gd name="T93" fmla="*/ 16 h 373"/>
                            <a:gd name="T94" fmla="*/ 316 w 385"/>
                            <a:gd name="T95" fmla="*/ 24 h 373"/>
                            <a:gd name="T96" fmla="*/ 322 w 385"/>
                            <a:gd name="T97" fmla="*/ 36 h 373"/>
                            <a:gd name="T98" fmla="*/ 328 w 385"/>
                            <a:gd name="T99" fmla="*/ 50 h 373"/>
                            <a:gd name="T100" fmla="*/ 330 w 385"/>
                            <a:gd name="T101" fmla="*/ 68 h 373"/>
                            <a:gd name="T102" fmla="*/ 332 w 385"/>
                            <a:gd name="T103" fmla="*/ 86 h 373"/>
                            <a:gd name="T104" fmla="*/ 334 w 385"/>
                            <a:gd name="T105" fmla="*/ 95 h 373"/>
                            <a:gd name="T106" fmla="*/ 341 w 385"/>
                            <a:gd name="T107" fmla="*/ 102 h 373"/>
                            <a:gd name="T108" fmla="*/ 353 w 385"/>
                            <a:gd name="T109" fmla="*/ 107 h 373"/>
                            <a:gd name="T110" fmla="*/ 361 w 385"/>
                            <a:gd name="T111" fmla="*/ 134 h 373"/>
                            <a:gd name="T112" fmla="*/ 365 w 385"/>
                            <a:gd name="T113" fmla="*/ 163 h 373"/>
                            <a:gd name="T114" fmla="*/ 373 w 385"/>
                            <a:gd name="T115" fmla="*/ 179 h 373"/>
                            <a:gd name="T116" fmla="*/ 385 w 385"/>
                            <a:gd name="T117" fmla="*/ 187 h 373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385"/>
                            <a:gd name="T178" fmla="*/ 0 h 373"/>
                            <a:gd name="T179" fmla="*/ 385 w 385"/>
                            <a:gd name="T180" fmla="*/ 373 h 373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385" h="373">
                              <a:moveTo>
                                <a:pt x="385" y="187"/>
                              </a:moveTo>
                              <a:lnTo>
                                <a:pt x="348" y="206"/>
                              </a:lnTo>
                              <a:lnTo>
                                <a:pt x="300" y="228"/>
                              </a:lnTo>
                              <a:lnTo>
                                <a:pt x="288" y="235"/>
                              </a:lnTo>
                              <a:lnTo>
                                <a:pt x="277" y="242"/>
                              </a:lnTo>
                              <a:lnTo>
                                <a:pt x="266" y="248"/>
                              </a:lnTo>
                              <a:lnTo>
                                <a:pt x="258" y="256"/>
                              </a:lnTo>
                              <a:lnTo>
                                <a:pt x="250" y="263"/>
                              </a:lnTo>
                              <a:lnTo>
                                <a:pt x="245" y="272"/>
                              </a:lnTo>
                              <a:lnTo>
                                <a:pt x="241" y="280"/>
                              </a:lnTo>
                              <a:lnTo>
                                <a:pt x="241" y="288"/>
                              </a:lnTo>
                              <a:lnTo>
                                <a:pt x="241" y="307"/>
                              </a:lnTo>
                              <a:lnTo>
                                <a:pt x="241" y="316"/>
                              </a:lnTo>
                              <a:lnTo>
                                <a:pt x="241" y="324"/>
                              </a:lnTo>
                              <a:lnTo>
                                <a:pt x="241" y="331"/>
                              </a:lnTo>
                              <a:lnTo>
                                <a:pt x="240" y="336"/>
                              </a:lnTo>
                              <a:lnTo>
                                <a:pt x="237" y="342"/>
                              </a:lnTo>
                              <a:lnTo>
                                <a:pt x="233" y="348"/>
                              </a:lnTo>
                              <a:lnTo>
                                <a:pt x="226" y="354"/>
                              </a:lnTo>
                              <a:lnTo>
                                <a:pt x="220" y="359"/>
                              </a:lnTo>
                              <a:lnTo>
                                <a:pt x="210" y="363"/>
                              </a:lnTo>
                              <a:lnTo>
                                <a:pt x="198" y="365"/>
                              </a:lnTo>
                              <a:lnTo>
                                <a:pt x="186" y="367"/>
                              </a:lnTo>
                              <a:lnTo>
                                <a:pt x="177" y="365"/>
                              </a:lnTo>
                              <a:lnTo>
                                <a:pt x="169" y="363"/>
                              </a:lnTo>
                              <a:lnTo>
                                <a:pt x="161" y="358"/>
                              </a:lnTo>
                              <a:lnTo>
                                <a:pt x="154" y="351"/>
                              </a:lnTo>
                              <a:lnTo>
                                <a:pt x="142" y="339"/>
                              </a:lnTo>
                              <a:lnTo>
                                <a:pt x="132" y="331"/>
                              </a:lnTo>
                              <a:lnTo>
                                <a:pt x="114" y="342"/>
                              </a:lnTo>
                              <a:lnTo>
                                <a:pt x="97" y="350"/>
                              </a:lnTo>
                              <a:lnTo>
                                <a:pt x="88" y="354"/>
                              </a:lnTo>
                              <a:lnTo>
                                <a:pt x="80" y="359"/>
                              </a:lnTo>
                              <a:lnTo>
                                <a:pt x="73" y="365"/>
                              </a:lnTo>
                              <a:lnTo>
                                <a:pt x="66" y="373"/>
                              </a:lnTo>
                              <a:lnTo>
                                <a:pt x="42" y="350"/>
                              </a:lnTo>
                              <a:lnTo>
                                <a:pt x="21" y="324"/>
                              </a:lnTo>
                              <a:lnTo>
                                <a:pt x="13" y="312"/>
                              </a:lnTo>
                              <a:lnTo>
                                <a:pt x="5" y="303"/>
                              </a:lnTo>
                              <a:lnTo>
                                <a:pt x="1" y="295"/>
                              </a:lnTo>
                              <a:lnTo>
                                <a:pt x="0" y="288"/>
                              </a:lnTo>
                              <a:lnTo>
                                <a:pt x="0" y="286"/>
                              </a:lnTo>
                              <a:lnTo>
                                <a:pt x="1" y="283"/>
                              </a:lnTo>
                              <a:lnTo>
                                <a:pt x="2" y="280"/>
                              </a:lnTo>
                              <a:lnTo>
                                <a:pt x="5" y="278"/>
                              </a:lnTo>
                              <a:lnTo>
                                <a:pt x="10" y="272"/>
                              </a:lnTo>
                              <a:lnTo>
                                <a:pt x="17" y="268"/>
                              </a:lnTo>
                              <a:lnTo>
                                <a:pt x="24" y="263"/>
                              </a:lnTo>
                              <a:lnTo>
                                <a:pt x="30" y="259"/>
                              </a:lnTo>
                              <a:lnTo>
                                <a:pt x="34" y="254"/>
                              </a:lnTo>
                              <a:lnTo>
                                <a:pt x="36" y="247"/>
                              </a:lnTo>
                              <a:lnTo>
                                <a:pt x="36" y="243"/>
                              </a:lnTo>
                              <a:lnTo>
                                <a:pt x="34" y="239"/>
                              </a:lnTo>
                              <a:lnTo>
                                <a:pt x="32" y="235"/>
                              </a:lnTo>
                              <a:lnTo>
                                <a:pt x="30" y="231"/>
                              </a:lnTo>
                              <a:lnTo>
                                <a:pt x="24" y="226"/>
                              </a:lnTo>
                              <a:lnTo>
                                <a:pt x="17" y="219"/>
                              </a:lnTo>
                              <a:lnTo>
                                <a:pt x="10" y="214"/>
                              </a:lnTo>
                              <a:lnTo>
                                <a:pt x="5" y="208"/>
                              </a:lnTo>
                              <a:lnTo>
                                <a:pt x="2" y="204"/>
                              </a:lnTo>
                              <a:lnTo>
                                <a:pt x="1" y="200"/>
                              </a:lnTo>
                              <a:lnTo>
                                <a:pt x="0" y="196"/>
                              </a:lnTo>
                              <a:lnTo>
                                <a:pt x="0" y="192"/>
                              </a:lnTo>
                              <a:lnTo>
                                <a:pt x="1" y="186"/>
                              </a:lnTo>
                              <a:lnTo>
                                <a:pt x="4" y="180"/>
                              </a:lnTo>
                              <a:lnTo>
                                <a:pt x="8" y="175"/>
                              </a:lnTo>
                              <a:lnTo>
                                <a:pt x="13" y="170"/>
                              </a:lnTo>
                              <a:lnTo>
                                <a:pt x="26" y="160"/>
                              </a:lnTo>
                              <a:lnTo>
                                <a:pt x="44" y="151"/>
                              </a:lnTo>
                              <a:lnTo>
                                <a:pt x="60" y="143"/>
                              </a:lnTo>
                              <a:lnTo>
                                <a:pt x="76" y="134"/>
                              </a:lnTo>
                              <a:lnTo>
                                <a:pt x="82" y="130"/>
                              </a:lnTo>
                              <a:lnTo>
                                <a:pt x="88" y="124"/>
                              </a:lnTo>
                              <a:lnTo>
                                <a:pt x="93" y="120"/>
                              </a:lnTo>
                              <a:lnTo>
                                <a:pt x="96" y="114"/>
                              </a:lnTo>
                              <a:lnTo>
                                <a:pt x="101" y="103"/>
                              </a:lnTo>
                              <a:lnTo>
                                <a:pt x="104" y="92"/>
                              </a:lnTo>
                              <a:lnTo>
                                <a:pt x="106" y="82"/>
                              </a:lnTo>
                              <a:lnTo>
                                <a:pt x="108" y="71"/>
                              </a:lnTo>
                              <a:lnTo>
                                <a:pt x="110" y="51"/>
                              </a:lnTo>
                              <a:lnTo>
                                <a:pt x="113" y="35"/>
                              </a:lnTo>
                              <a:lnTo>
                                <a:pt x="116" y="27"/>
                              </a:lnTo>
                              <a:lnTo>
                                <a:pt x="120" y="20"/>
                              </a:lnTo>
                              <a:lnTo>
                                <a:pt x="124" y="14"/>
                              </a:lnTo>
                              <a:lnTo>
                                <a:pt x="130" y="10"/>
                              </a:lnTo>
                              <a:lnTo>
                                <a:pt x="140" y="6"/>
                              </a:lnTo>
                              <a:lnTo>
                                <a:pt x="150" y="2"/>
                              </a:lnTo>
                              <a:lnTo>
                                <a:pt x="164" y="0"/>
                              </a:lnTo>
                              <a:lnTo>
                                <a:pt x="180" y="0"/>
                              </a:lnTo>
                              <a:lnTo>
                                <a:pt x="216" y="0"/>
                              </a:lnTo>
                              <a:lnTo>
                                <a:pt x="258" y="3"/>
                              </a:lnTo>
                              <a:lnTo>
                                <a:pt x="280" y="7"/>
                              </a:lnTo>
                              <a:lnTo>
                                <a:pt x="297" y="12"/>
                              </a:lnTo>
                              <a:lnTo>
                                <a:pt x="305" y="16"/>
                              </a:lnTo>
                              <a:lnTo>
                                <a:pt x="310" y="20"/>
                              </a:lnTo>
                              <a:lnTo>
                                <a:pt x="316" y="24"/>
                              </a:lnTo>
                              <a:lnTo>
                                <a:pt x="318" y="30"/>
                              </a:lnTo>
                              <a:lnTo>
                                <a:pt x="322" y="36"/>
                              </a:lnTo>
                              <a:lnTo>
                                <a:pt x="325" y="43"/>
                              </a:lnTo>
                              <a:lnTo>
                                <a:pt x="328" y="50"/>
                              </a:lnTo>
                              <a:lnTo>
                                <a:pt x="329" y="56"/>
                              </a:lnTo>
                              <a:lnTo>
                                <a:pt x="330" y="68"/>
                              </a:lnTo>
                              <a:lnTo>
                                <a:pt x="330" y="80"/>
                              </a:lnTo>
                              <a:lnTo>
                                <a:pt x="332" y="86"/>
                              </a:lnTo>
                              <a:lnTo>
                                <a:pt x="333" y="90"/>
                              </a:lnTo>
                              <a:lnTo>
                                <a:pt x="334" y="95"/>
                              </a:lnTo>
                              <a:lnTo>
                                <a:pt x="337" y="99"/>
                              </a:lnTo>
                              <a:lnTo>
                                <a:pt x="341" y="102"/>
                              </a:lnTo>
                              <a:lnTo>
                                <a:pt x="346" y="104"/>
                              </a:lnTo>
                              <a:lnTo>
                                <a:pt x="353" y="107"/>
                              </a:lnTo>
                              <a:lnTo>
                                <a:pt x="361" y="108"/>
                              </a:lnTo>
                              <a:lnTo>
                                <a:pt x="361" y="134"/>
                              </a:lnTo>
                              <a:lnTo>
                                <a:pt x="364" y="154"/>
                              </a:lnTo>
                              <a:lnTo>
                                <a:pt x="365" y="163"/>
                              </a:lnTo>
                              <a:lnTo>
                                <a:pt x="369" y="172"/>
                              </a:lnTo>
                              <a:lnTo>
                                <a:pt x="373" y="179"/>
                              </a:lnTo>
                              <a:lnTo>
                                <a:pt x="378" y="187"/>
                              </a:lnTo>
                              <a:lnTo>
                                <a:pt x="385" y="18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0" name="Freeform 10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510088" y="5599113"/>
                          <a:ext cx="744537" cy="485775"/>
                        </a:xfrm>
                        <a:custGeom>
                          <a:avLst/>
                          <a:gdLst>
                            <a:gd name="T0" fmla="*/ 302 w 1536"/>
                            <a:gd name="T1" fmla="*/ 872 h 1000"/>
                            <a:gd name="T2" fmla="*/ 432 w 1536"/>
                            <a:gd name="T3" fmla="*/ 795 h 1000"/>
                            <a:gd name="T4" fmla="*/ 509 w 1536"/>
                            <a:gd name="T5" fmla="*/ 776 h 1000"/>
                            <a:gd name="T6" fmla="*/ 672 w 1536"/>
                            <a:gd name="T7" fmla="*/ 776 h 1000"/>
                            <a:gd name="T8" fmla="*/ 807 w 1536"/>
                            <a:gd name="T9" fmla="*/ 812 h 1000"/>
                            <a:gd name="T10" fmla="*/ 840 w 1536"/>
                            <a:gd name="T11" fmla="*/ 839 h 1000"/>
                            <a:gd name="T12" fmla="*/ 843 w 1536"/>
                            <a:gd name="T13" fmla="*/ 875 h 1000"/>
                            <a:gd name="T14" fmla="*/ 857 w 1536"/>
                            <a:gd name="T15" fmla="*/ 910 h 1000"/>
                            <a:gd name="T16" fmla="*/ 891 w 1536"/>
                            <a:gd name="T17" fmla="*/ 934 h 1000"/>
                            <a:gd name="T18" fmla="*/ 993 w 1536"/>
                            <a:gd name="T19" fmla="*/ 956 h 1000"/>
                            <a:gd name="T20" fmla="*/ 1191 w 1536"/>
                            <a:gd name="T21" fmla="*/ 957 h 1000"/>
                            <a:gd name="T22" fmla="*/ 1344 w 1536"/>
                            <a:gd name="T23" fmla="*/ 938 h 1000"/>
                            <a:gd name="T24" fmla="*/ 1406 w 1536"/>
                            <a:gd name="T25" fmla="*/ 909 h 1000"/>
                            <a:gd name="T26" fmla="*/ 1440 w 1536"/>
                            <a:gd name="T27" fmla="*/ 869 h 1000"/>
                            <a:gd name="T28" fmla="*/ 1456 w 1536"/>
                            <a:gd name="T29" fmla="*/ 812 h 1000"/>
                            <a:gd name="T30" fmla="*/ 1449 w 1536"/>
                            <a:gd name="T31" fmla="*/ 763 h 1000"/>
                            <a:gd name="T32" fmla="*/ 1396 w 1536"/>
                            <a:gd name="T33" fmla="*/ 711 h 1000"/>
                            <a:gd name="T34" fmla="*/ 1368 w 1536"/>
                            <a:gd name="T35" fmla="*/ 657 h 1000"/>
                            <a:gd name="T36" fmla="*/ 1382 w 1536"/>
                            <a:gd name="T37" fmla="*/ 564 h 1000"/>
                            <a:gd name="T38" fmla="*/ 1442 w 1536"/>
                            <a:gd name="T39" fmla="*/ 460 h 1000"/>
                            <a:gd name="T40" fmla="*/ 1465 w 1536"/>
                            <a:gd name="T41" fmla="*/ 340 h 1000"/>
                            <a:gd name="T42" fmla="*/ 1440 w 1536"/>
                            <a:gd name="T43" fmla="*/ 296 h 1000"/>
                            <a:gd name="T44" fmla="*/ 1445 w 1536"/>
                            <a:gd name="T45" fmla="*/ 260 h 1000"/>
                            <a:gd name="T46" fmla="*/ 1462 w 1536"/>
                            <a:gd name="T47" fmla="*/ 232 h 1000"/>
                            <a:gd name="T48" fmla="*/ 1453 w 1536"/>
                            <a:gd name="T49" fmla="*/ 194 h 1000"/>
                            <a:gd name="T50" fmla="*/ 1473 w 1536"/>
                            <a:gd name="T51" fmla="*/ 178 h 1000"/>
                            <a:gd name="T52" fmla="*/ 1521 w 1536"/>
                            <a:gd name="T53" fmla="*/ 154 h 1000"/>
                            <a:gd name="T54" fmla="*/ 1485 w 1536"/>
                            <a:gd name="T55" fmla="*/ 127 h 1000"/>
                            <a:gd name="T56" fmla="*/ 1464 w 1536"/>
                            <a:gd name="T57" fmla="*/ 108 h 1000"/>
                            <a:gd name="T58" fmla="*/ 1413 w 1536"/>
                            <a:gd name="T59" fmla="*/ 126 h 1000"/>
                            <a:gd name="T60" fmla="*/ 1354 w 1536"/>
                            <a:gd name="T61" fmla="*/ 119 h 1000"/>
                            <a:gd name="T62" fmla="*/ 1225 w 1536"/>
                            <a:gd name="T63" fmla="*/ 47 h 1000"/>
                            <a:gd name="T64" fmla="*/ 1188 w 1536"/>
                            <a:gd name="T65" fmla="*/ 6 h 1000"/>
                            <a:gd name="T66" fmla="*/ 1143 w 1536"/>
                            <a:gd name="T67" fmla="*/ 2 h 1000"/>
                            <a:gd name="T68" fmla="*/ 1108 w 1536"/>
                            <a:gd name="T69" fmla="*/ 22 h 1000"/>
                            <a:gd name="T70" fmla="*/ 1077 w 1536"/>
                            <a:gd name="T71" fmla="*/ 55 h 1000"/>
                            <a:gd name="T72" fmla="*/ 911 w 1536"/>
                            <a:gd name="T73" fmla="*/ 84 h 1000"/>
                            <a:gd name="T74" fmla="*/ 851 w 1536"/>
                            <a:gd name="T75" fmla="*/ 111 h 1000"/>
                            <a:gd name="T76" fmla="*/ 841 w 1536"/>
                            <a:gd name="T77" fmla="*/ 155 h 1000"/>
                            <a:gd name="T78" fmla="*/ 835 w 1536"/>
                            <a:gd name="T79" fmla="*/ 200 h 1000"/>
                            <a:gd name="T80" fmla="*/ 789 w 1536"/>
                            <a:gd name="T81" fmla="*/ 227 h 1000"/>
                            <a:gd name="T82" fmla="*/ 723 w 1536"/>
                            <a:gd name="T83" fmla="*/ 363 h 1000"/>
                            <a:gd name="T84" fmla="*/ 643 w 1536"/>
                            <a:gd name="T85" fmla="*/ 468 h 1000"/>
                            <a:gd name="T86" fmla="*/ 588 w 1536"/>
                            <a:gd name="T87" fmla="*/ 503 h 1000"/>
                            <a:gd name="T88" fmla="*/ 523 w 1536"/>
                            <a:gd name="T89" fmla="*/ 523 h 1000"/>
                            <a:gd name="T90" fmla="*/ 460 w 1536"/>
                            <a:gd name="T91" fmla="*/ 520 h 1000"/>
                            <a:gd name="T92" fmla="*/ 416 w 1536"/>
                            <a:gd name="T93" fmla="*/ 493 h 1000"/>
                            <a:gd name="T94" fmla="*/ 266 w 1536"/>
                            <a:gd name="T95" fmla="*/ 433 h 1000"/>
                            <a:gd name="T96" fmla="*/ 212 w 1536"/>
                            <a:gd name="T97" fmla="*/ 436 h 1000"/>
                            <a:gd name="T98" fmla="*/ 198 w 1536"/>
                            <a:gd name="T99" fmla="*/ 465 h 1000"/>
                            <a:gd name="T100" fmla="*/ 188 w 1536"/>
                            <a:gd name="T101" fmla="*/ 524 h 1000"/>
                            <a:gd name="T102" fmla="*/ 144 w 1536"/>
                            <a:gd name="T103" fmla="*/ 563 h 1000"/>
                            <a:gd name="T104" fmla="*/ 84 w 1536"/>
                            <a:gd name="T105" fmla="*/ 577 h 1000"/>
                            <a:gd name="T106" fmla="*/ 0 w 1536"/>
                            <a:gd name="T107" fmla="*/ 596 h 1000"/>
                            <a:gd name="T108" fmla="*/ 28 w 1536"/>
                            <a:gd name="T109" fmla="*/ 676 h 1000"/>
                            <a:gd name="T110" fmla="*/ 55 w 1536"/>
                            <a:gd name="T111" fmla="*/ 739 h 1000"/>
                            <a:gd name="T112" fmla="*/ 130 w 1536"/>
                            <a:gd name="T113" fmla="*/ 804 h 1000"/>
                            <a:gd name="T114" fmla="*/ 156 w 1536"/>
                            <a:gd name="T115" fmla="*/ 861 h 1000"/>
                            <a:gd name="T116" fmla="*/ 99 w 1536"/>
                            <a:gd name="T117" fmla="*/ 881 h 1000"/>
                            <a:gd name="T118" fmla="*/ 92 w 1536"/>
                            <a:gd name="T119" fmla="*/ 928 h 1000"/>
                            <a:gd name="T120" fmla="*/ 132 w 1536"/>
                            <a:gd name="T121" fmla="*/ 993 h 1000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1536"/>
                            <a:gd name="T184" fmla="*/ 0 h 1000"/>
                            <a:gd name="T185" fmla="*/ 1536 w 1536"/>
                            <a:gd name="T186" fmla="*/ 1000 h 1000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1536" h="1000">
                              <a:moveTo>
                                <a:pt x="132" y="1000"/>
                              </a:moveTo>
                              <a:lnTo>
                                <a:pt x="179" y="965"/>
                              </a:lnTo>
                              <a:lnTo>
                                <a:pt x="222" y="933"/>
                              </a:lnTo>
                              <a:lnTo>
                                <a:pt x="263" y="901"/>
                              </a:lnTo>
                              <a:lnTo>
                                <a:pt x="302" y="872"/>
                              </a:lnTo>
                              <a:lnTo>
                                <a:pt x="339" y="845"/>
                              </a:lnTo>
                              <a:lnTo>
                                <a:pt x="376" y="821"/>
                              </a:lnTo>
                              <a:lnTo>
                                <a:pt x="395" y="812"/>
                              </a:lnTo>
                              <a:lnTo>
                                <a:pt x="414" y="803"/>
                              </a:lnTo>
                              <a:lnTo>
                                <a:pt x="432" y="795"/>
                              </a:lnTo>
                              <a:lnTo>
                                <a:pt x="452" y="789"/>
                              </a:lnTo>
                              <a:lnTo>
                                <a:pt x="465" y="784"/>
                              </a:lnTo>
                              <a:lnTo>
                                <a:pt x="479" y="781"/>
                              </a:lnTo>
                              <a:lnTo>
                                <a:pt x="493" y="777"/>
                              </a:lnTo>
                              <a:lnTo>
                                <a:pt x="509" y="776"/>
                              </a:lnTo>
                              <a:lnTo>
                                <a:pt x="540" y="772"/>
                              </a:lnTo>
                              <a:lnTo>
                                <a:pt x="573" y="771"/>
                              </a:lnTo>
                              <a:lnTo>
                                <a:pt x="607" y="771"/>
                              </a:lnTo>
                              <a:lnTo>
                                <a:pt x="640" y="773"/>
                              </a:lnTo>
                              <a:lnTo>
                                <a:pt x="672" y="776"/>
                              </a:lnTo>
                              <a:lnTo>
                                <a:pt x="704" y="781"/>
                              </a:lnTo>
                              <a:lnTo>
                                <a:pt x="733" y="788"/>
                              </a:lnTo>
                              <a:lnTo>
                                <a:pt x="761" y="795"/>
                              </a:lnTo>
                              <a:lnTo>
                                <a:pt x="785" y="804"/>
                              </a:lnTo>
                              <a:lnTo>
                                <a:pt x="807" y="812"/>
                              </a:lnTo>
                              <a:lnTo>
                                <a:pt x="816" y="817"/>
                              </a:lnTo>
                              <a:lnTo>
                                <a:pt x="824" y="823"/>
                              </a:lnTo>
                              <a:lnTo>
                                <a:pt x="831" y="828"/>
                              </a:lnTo>
                              <a:lnTo>
                                <a:pt x="836" y="833"/>
                              </a:lnTo>
                              <a:lnTo>
                                <a:pt x="840" y="839"/>
                              </a:lnTo>
                              <a:lnTo>
                                <a:pt x="843" y="844"/>
                              </a:lnTo>
                              <a:lnTo>
                                <a:pt x="844" y="849"/>
                              </a:lnTo>
                              <a:lnTo>
                                <a:pt x="843" y="855"/>
                              </a:lnTo>
                              <a:lnTo>
                                <a:pt x="843" y="865"/>
                              </a:lnTo>
                              <a:lnTo>
                                <a:pt x="843" y="875"/>
                              </a:lnTo>
                              <a:lnTo>
                                <a:pt x="844" y="883"/>
                              </a:lnTo>
                              <a:lnTo>
                                <a:pt x="847" y="891"/>
                              </a:lnTo>
                              <a:lnTo>
                                <a:pt x="849" y="898"/>
                              </a:lnTo>
                              <a:lnTo>
                                <a:pt x="853" y="905"/>
                              </a:lnTo>
                              <a:lnTo>
                                <a:pt x="857" y="910"/>
                              </a:lnTo>
                              <a:lnTo>
                                <a:pt x="863" y="917"/>
                              </a:lnTo>
                              <a:lnTo>
                                <a:pt x="868" y="922"/>
                              </a:lnTo>
                              <a:lnTo>
                                <a:pt x="875" y="926"/>
                              </a:lnTo>
                              <a:lnTo>
                                <a:pt x="883" y="930"/>
                              </a:lnTo>
                              <a:lnTo>
                                <a:pt x="891" y="934"/>
                              </a:lnTo>
                              <a:lnTo>
                                <a:pt x="908" y="941"/>
                              </a:lnTo>
                              <a:lnTo>
                                <a:pt x="927" y="946"/>
                              </a:lnTo>
                              <a:lnTo>
                                <a:pt x="948" y="950"/>
                              </a:lnTo>
                              <a:lnTo>
                                <a:pt x="969" y="953"/>
                              </a:lnTo>
                              <a:lnTo>
                                <a:pt x="993" y="956"/>
                              </a:lnTo>
                              <a:lnTo>
                                <a:pt x="1017" y="957"/>
                              </a:lnTo>
                              <a:lnTo>
                                <a:pt x="1065" y="957"/>
                              </a:lnTo>
                              <a:lnTo>
                                <a:pt x="1115" y="957"/>
                              </a:lnTo>
                              <a:lnTo>
                                <a:pt x="1153" y="957"/>
                              </a:lnTo>
                              <a:lnTo>
                                <a:pt x="1191" y="957"/>
                              </a:lnTo>
                              <a:lnTo>
                                <a:pt x="1226" y="956"/>
                              </a:lnTo>
                              <a:lnTo>
                                <a:pt x="1260" y="953"/>
                              </a:lnTo>
                              <a:lnTo>
                                <a:pt x="1290" y="949"/>
                              </a:lnTo>
                              <a:lnTo>
                                <a:pt x="1318" y="945"/>
                              </a:lnTo>
                              <a:lnTo>
                                <a:pt x="1344" y="938"/>
                              </a:lnTo>
                              <a:lnTo>
                                <a:pt x="1368" y="930"/>
                              </a:lnTo>
                              <a:lnTo>
                                <a:pt x="1378" y="926"/>
                              </a:lnTo>
                              <a:lnTo>
                                <a:pt x="1388" y="921"/>
                              </a:lnTo>
                              <a:lnTo>
                                <a:pt x="1397" y="916"/>
                              </a:lnTo>
                              <a:lnTo>
                                <a:pt x="1406" y="909"/>
                              </a:lnTo>
                              <a:lnTo>
                                <a:pt x="1414" y="902"/>
                              </a:lnTo>
                              <a:lnTo>
                                <a:pt x="1421" y="896"/>
                              </a:lnTo>
                              <a:lnTo>
                                <a:pt x="1428" y="888"/>
                              </a:lnTo>
                              <a:lnTo>
                                <a:pt x="1434" y="879"/>
                              </a:lnTo>
                              <a:lnTo>
                                <a:pt x="1440" y="869"/>
                              </a:lnTo>
                              <a:lnTo>
                                <a:pt x="1444" y="860"/>
                              </a:lnTo>
                              <a:lnTo>
                                <a:pt x="1448" y="848"/>
                              </a:lnTo>
                              <a:lnTo>
                                <a:pt x="1452" y="837"/>
                              </a:lnTo>
                              <a:lnTo>
                                <a:pt x="1454" y="825"/>
                              </a:lnTo>
                              <a:lnTo>
                                <a:pt x="1456" y="812"/>
                              </a:lnTo>
                              <a:lnTo>
                                <a:pt x="1457" y="797"/>
                              </a:lnTo>
                              <a:lnTo>
                                <a:pt x="1457" y="783"/>
                              </a:lnTo>
                              <a:lnTo>
                                <a:pt x="1457" y="776"/>
                              </a:lnTo>
                              <a:lnTo>
                                <a:pt x="1453" y="769"/>
                              </a:lnTo>
                              <a:lnTo>
                                <a:pt x="1449" y="763"/>
                              </a:lnTo>
                              <a:lnTo>
                                <a:pt x="1444" y="756"/>
                              </a:lnTo>
                              <a:lnTo>
                                <a:pt x="1429" y="743"/>
                              </a:lnTo>
                              <a:lnTo>
                                <a:pt x="1412" y="727"/>
                              </a:lnTo>
                              <a:lnTo>
                                <a:pt x="1404" y="719"/>
                              </a:lnTo>
                              <a:lnTo>
                                <a:pt x="1396" y="711"/>
                              </a:lnTo>
                              <a:lnTo>
                                <a:pt x="1388" y="701"/>
                              </a:lnTo>
                              <a:lnTo>
                                <a:pt x="1381" y="692"/>
                              </a:lnTo>
                              <a:lnTo>
                                <a:pt x="1376" y="681"/>
                              </a:lnTo>
                              <a:lnTo>
                                <a:pt x="1370" y="669"/>
                              </a:lnTo>
                              <a:lnTo>
                                <a:pt x="1368" y="657"/>
                              </a:lnTo>
                              <a:lnTo>
                                <a:pt x="1368" y="644"/>
                              </a:lnTo>
                              <a:lnTo>
                                <a:pt x="1368" y="623"/>
                              </a:lnTo>
                              <a:lnTo>
                                <a:pt x="1372" y="603"/>
                              </a:lnTo>
                              <a:lnTo>
                                <a:pt x="1376" y="583"/>
                              </a:lnTo>
                              <a:lnTo>
                                <a:pt x="1382" y="564"/>
                              </a:lnTo>
                              <a:lnTo>
                                <a:pt x="1390" y="545"/>
                              </a:lnTo>
                              <a:lnTo>
                                <a:pt x="1400" y="527"/>
                              </a:lnTo>
                              <a:lnTo>
                                <a:pt x="1409" y="509"/>
                              </a:lnTo>
                              <a:lnTo>
                                <a:pt x="1420" y="493"/>
                              </a:lnTo>
                              <a:lnTo>
                                <a:pt x="1442" y="460"/>
                              </a:lnTo>
                              <a:lnTo>
                                <a:pt x="1464" y="429"/>
                              </a:lnTo>
                              <a:lnTo>
                                <a:pt x="1484" y="401"/>
                              </a:lnTo>
                              <a:lnTo>
                                <a:pt x="1500" y="373"/>
                              </a:lnTo>
                              <a:lnTo>
                                <a:pt x="1485" y="359"/>
                              </a:lnTo>
                              <a:lnTo>
                                <a:pt x="1465" y="340"/>
                              </a:lnTo>
                              <a:lnTo>
                                <a:pt x="1456" y="329"/>
                              </a:lnTo>
                              <a:lnTo>
                                <a:pt x="1446" y="317"/>
                              </a:lnTo>
                              <a:lnTo>
                                <a:pt x="1444" y="311"/>
                              </a:lnTo>
                              <a:lnTo>
                                <a:pt x="1441" y="304"/>
                              </a:lnTo>
                              <a:lnTo>
                                <a:pt x="1440" y="296"/>
                              </a:lnTo>
                              <a:lnTo>
                                <a:pt x="1440" y="290"/>
                              </a:lnTo>
                              <a:lnTo>
                                <a:pt x="1440" y="280"/>
                              </a:lnTo>
                              <a:lnTo>
                                <a:pt x="1441" y="274"/>
                              </a:lnTo>
                              <a:lnTo>
                                <a:pt x="1444" y="267"/>
                              </a:lnTo>
                              <a:lnTo>
                                <a:pt x="1445" y="260"/>
                              </a:lnTo>
                              <a:lnTo>
                                <a:pt x="1449" y="250"/>
                              </a:lnTo>
                              <a:lnTo>
                                <a:pt x="1452" y="240"/>
                              </a:lnTo>
                              <a:lnTo>
                                <a:pt x="1456" y="239"/>
                              </a:lnTo>
                              <a:lnTo>
                                <a:pt x="1460" y="236"/>
                              </a:lnTo>
                              <a:lnTo>
                                <a:pt x="1462" y="232"/>
                              </a:lnTo>
                              <a:lnTo>
                                <a:pt x="1464" y="228"/>
                              </a:lnTo>
                              <a:lnTo>
                                <a:pt x="1462" y="222"/>
                              </a:lnTo>
                              <a:lnTo>
                                <a:pt x="1461" y="212"/>
                              </a:lnTo>
                              <a:lnTo>
                                <a:pt x="1457" y="203"/>
                              </a:lnTo>
                              <a:lnTo>
                                <a:pt x="1453" y="194"/>
                              </a:lnTo>
                              <a:lnTo>
                                <a:pt x="1450" y="184"/>
                              </a:lnTo>
                              <a:lnTo>
                                <a:pt x="1452" y="175"/>
                              </a:lnTo>
                              <a:lnTo>
                                <a:pt x="1460" y="176"/>
                              </a:lnTo>
                              <a:lnTo>
                                <a:pt x="1466" y="178"/>
                              </a:lnTo>
                              <a:lnTo>
                                <a:pt x="1473" y="178"/>
                              </a:lnTo>
                              <a:lnTo>
                                <a:pt x="1480" y="178"/>
                              </a:lnTo>
                              <a:lnTo>
                                <a:pt x="1492" y="175"/>
                              </a:lnTo>
                              <a:lnTo>
                                <a:pt x="1502" y="170"/>
                              </a:lnTo>
                              <a:lnTo>
                                <a:pt x="1512" y="162"/>
                              </a:lnTo>
                              <a:lnTo>
                                <a:pt x="1521" y="154"/>
                              </a:lnTo>
                              <a:lnTo>
                                <a:pt x="1529" y="143"/>
                              </a:lnTo>
                              <a:lnTo>
                                <a:pt x="1536" y="132"/>
                              </a:lnTo>
                              <a:lnTo>
                                <a:pt x="1516" y="132"/>
                              </a:lnTo>
                              <a:lnTo>
                                <a:pt x="1496" y="130"/>
                              </a:lnTo>
                              <a:lnTo>
                                <a:pt x="1485" y="127"/>
                              </a:lnTo>
                              <a:lnTo>
                                <a:pt x="1477" y="123"/>
                              </a:lnTo>
                              <a:lnTo>
                                <a:pt x="1473" y="119"/>
                              </a:lnTo>
                              <a:lnTo>
                                <a:pt x="1469" y="116"/>
                              </a:lnTo>
                              <a:lnTo>
                                <a:pt x="1466" y="112"/>
                              </a:lnTo>
                              <a:lnTo>
                                <a:pt x="1464" y="108"/>
                              </a:lnTo>
                              <a:lnTo>
                                <a:pt x="1448" y="114"/>
                              </a:lnTo>
                              <a:lnTo>
                                <a:pt x="1436" y="120"/>
                              </a:lnTo>
                              <a:lnTo>
                                <a:pt x="1429" y="123"/>
                              </a:lnTo>
                              <a:lnTo>
                                <a:pt x="1422" y="124"/>
                              </a:lnTo>
                              <a:lnTo>
                                <a:pt x="1413" y="126"/>
                              </a:lnTo>
                              <a:lnTo>
                                <a:pt x="1404" y="127"/>
                              </a:lnTo>
                              <a:lnTo>
                                <a:pt x="1390" y="126"/>
                              </a:lnTo>
                              <a:lnTo>
                                <a:pt x="1377" y="124"/>
                              </a:lnTo>
                              <a:lnTo>
                                <a:pt x="1365" y="123"/>
                              </a:lnTo>
                              <a:lnTo>
                                <a:pt x="1354" y="119"/>
                              </a:lnTo>
                              <a:lnTo>
                                <a:pt x="1332" y="111"/>
                              </a:lnTo>
                              <a:lnTo>
                                <a:pt x="1312" y="102"/>
                              </a:lnTo>
                              <a:lnTo>
                                <a:pt x="1273" y="78"/>
                              </a:lnTo>
                              <a:lnTo>
                                <a:pt x="1234" y="54"/>
                              </a:lnTo>
                              <a:lnTo>
                                <a:pt x="1225" y="47"/>
                              </a:lnTo>
                              <a:lnTo>
                                <a:pt x="1217" y="38"/>
                              </a:lnTo>
                              <a:lnTo>
                                <a:pt x="1211" y="30"/>
                              </a:lnTo>
                              <a:lnTo>
                                <a:pt x="1205" y="20"/>
                              </a:lnTo>
                              <a:lnTo>
                                <a:pt x="1197" y="12"/>
                              </a:lnTo>
                              <a:lnTo>
                                <a:pt x="1188" y="6"/>
                              </a:lnTo>
                              <a:lnTo>
                                <a:pt x="1181" y="3"/>
                              </a:lnTo>
                              <a:lnTo>
                                <a:pt x="1175" y="2"/>
                              </a:lnTo>
                              <a:lnTo>
                                <a:pt x="1165" y="0"/>
                              </a:lnTo>
                              <a:lnTo>
                                <a:pt x="1156" y="0"/>
                              </a:lnTo>
                              <a:lnTo>
                                <a:pt x="1143" y="2"/>
                              </a:lnTo>
                              <a:lnTo>
                                <a:pt x="1129" y="6"/>
                              </a:lnTo>
                              <a:lnTo>
                                <a:pt x="1116" y="10"/>
                              </a:lnTo>
                              <a:lnTo>
                                <a:pt x="1103" y="12"/>
                              </a:lnTo>
                              <a:lnTo>
                                <a:pt x="1105" y="16"/>
                              </a:lnTo>
                              <a:lnTo>
                                <a:pt x="1108" y="22"/>
                              </a:lnTo>
                              <a:lnTo>
                                <a:pt x="1109" y="27"/>
                              </a:lnTo>
                              <a:lnTo>
                                <a:pt x="1109" y="34"/>
                              </a:lnTo>
                              <a:lnTo>
                                <a:pt x="1107" y="44"/>
                              </a:lnTo>
                              <a:lnTo>
                                <a:pt x="1103" y="54"/>
                              </a:lnTo>
                              <a:lnTo>
                                <a:pt x="1077" y="55"/>
                              </a:lnTo>
                              <a:lnTo>
                                <a:pt x="1047" y="58"/>
                              </a:lnTo>
                              <a:lnTo>
                                <a:pt x="1013" y="62"/>
                              </a:lnTo>
                              <a:lnTo>
                                <a:pt x="979" y="68"/>
                              </a:lnTo>
                              <a:lnTo>
                                <a:pt x="944" y="75"/>
                              </a:lnTo>
                              <a:lnTo>
                                <a:pt x="911" y="84"/>
                              </a:lnTo>
                              <a:lnTo>
                                <a:pt x="895" y="90"/>
                              </a:lnTo>
                              <a:lnTo>
                                <a:pt x="881" y="96"/>
                              </a:lnTo>
                              <a:lnTo>
                                <a:pt x="867" y="102"/>
                              </a:lnTo>
                              <a:lnTo>
                                <a:pt x="855" y="108"/>
                              </a:lnTo>
                              <a:lnTo>
                                <a:pt x="851" y="111"/>
                              </a:lnTo>
                              <a:lnTo>
                                <a:pt x="848" y="115"/>
                              </a:lnTo>
                              <a:lnTo>
                                <a:pt x="845" y="120"/>
                              </a:lnTo>
                              <a:lnTo>
                                <a:pt x="844" y="126"/>
                              </a:lnTo>
                              <a:lnTo>
                                <a:pt x="841" y="139"/>
                              </a:lnTo>
                              <a:lnTo>
                                <a:pt x="841" y="155"/>
                              </a:lnTo>
                              <a:lnTo>
                                <a:pt x="840" y="170"/>
                              </a:lnTo>
                              <a:lnTo>
                                <a:pt x="839" y="184"/>
                              </a:lnTo>
                              <a:lnTo>
                                <a:pt x="839" y="190"/>
                              </a:lnTo>
                              <a:lnTo>
                                <a:pt x="836" y="196"/>
                              </a:lnTo>
                              <a:lnTo>
                                <a:pt x="835" y="200"/>
                              </a:lnTo>
                              <a:lnTo>
                                <a:pt x="831" y="204"/>
                              </a:lnTo>
                              <a:lnTo>
                                <a:pt x="819" y="212"/>
                              </a:lnTo>
                              <a:lnTo>
                                <a:pt x="804" y="219"/>
                              </a:lnTo>
                              <a:lnTo>
                                <a:pt x="796" y="222"/>
                              </a:lnTo>
                              <a:lnTo>
                                <a:pt x="789" y="227"/>
                              </a:lnTo>
                              <a:lnTo>
                                <a:pt x="783" y="234"/>
                              </a:lnTo>
                              <a:lnTo>
                                <a:pt x="777" y="240"/>
                              </a:lnTo>
                              <a:lnTo>
                                <a:pt x="757" y="290"/>
                              </a:lnTo>
                              <a:lnTo>
                                <a:pt x="735" y="339"/>
                              </a:lnTo>
                              <a:lnTo>
                                <a:pt x="723" y="363"/>
                              </a:lnTo>
                              <a:lnTo>
                                <a:pt x="709" y="385"/>
                              </a:lnTo>
                              <a:lnTo>
                                <a:pt x="695" y="408"/>
                              </a:lnTo>
                              <a:lnTo>
                                <a:pt x="679" y="429"/>
                              </a:lnTo>
                              <a:lnTo>
                                <a:pt x="661" y="449"/>
                              </a:lnTo>
                              <a:lnTo>
                                <a:pt x="643" y="468"/>
                              </a:lnTo>
                              <a:lnTo>
                                <a:pt x="632" y="476"/>
                              </a:lnTo>
                              <a:lnTo>
                                <a:pt x="621" y="484"/>
                              </a:lnTo>
                              <a:lnTo>
                                <a:pt x="611" y="491"/>
                              </a:lnTo>
                              <a:lnTo>
                                <a:pt x="600" y="497"/>
                              </a:lnTo>
                              <a:lnTo>
                                <a:pt x="588" y="503"/>
                              </a:lnTo>
                              <a:lnTo>
                                <a:pt x="576" y="508"/>
                              </a:lnTo>
                              <a:lnTo>
                                <a:pt x="564" y="513"/>
                              </a:lnTo>
                              <a:lnTo>
                                <a:pt x="551" y="517"/>
                              </a:lnTo>
                              <a:lnTo>
                                <a:pt x="537" y="520"/>
                              </a:lnTo>
                              <a:lnTo>
                                <a:pt x="523" y="523"/>
                              </a:lnTo>
                              <a:lnTo>
                                <a:pt x="509" y="524"/>
                              </a:lnTo>
                              <a:lnTo>
                                <a:pt x="493" y="524"/>
                              </a:lnTo>
                              <a:lnTo>
                                <a:pt x="483" y="524"/>
                              </a:lnTo>
                              <a:lnTo>
                                <a:pt x="472" y="523"/>
                              </a:lnTo>
                              <a:lnTo>
                                <a:pt x="460" y="520"/>
                              </a:lnTo>
                              <a:lnTo>
                                <a:pt x="451" y="517"/>
                              </a:lnTo>
                              <a:lnTo>
                                <a:pt x="440" y="513"/>
                              </a:lnTo>
                              <a:lnTo>
                                <a:pt x="431" y="508"/>
                              </a:lnTo>
                              <a:lnTo>
                                <a:pt x="423" y="501"/>
                              </a:lnTo>
                              <a:lnTo>
                                <a:pt x="416" y="493"/>
                              </a:lnTo>
                              <a:lnTo>
                                <a:pt x="314" y="493"/>
                              </a:lnTo>
                              <a:lnTo>
                                <a:pt x="303" y="481"/>
                              </a:lnTo>
                              <a:lnTo>
                                <a:pt x="287" y="461"/>
                              </a:lnTo>
                              <a:lnTo>
                                <a:pt x="272" y="441"/>
                              </a:lnTo>
                              <a:lnTo>
                                <a:pt x="266" y="433"/>
                              </a:lnTo>
                              <a:lnTo>
                                <a:pt x="248" y="433"/>
                              </a:lnTo>
                              <a:lnTo>
                                <a:pt x="232" y="432"/>
                              </a:lnTo>
                              <a:lnTo>
                                <a:pt x="226" y="432"/>
                              </a:lnTo>
                              <a:lnTo>
                                <a:pt x="219" y="433"/>
                              </a:lnTo>
                              <a:lnTo>
                                <a:pt x="212" y="436"/>
                              </a:lnTo>
                              <a:lnTo>
                                <a:pt x="206" y="440"/>
                              </a:lnTo>
                              <a:lnTo>
                                <a:pt x="202" y="444"/>
                              </a:lnTo>
                              <a:lnTo>
                                <a:pt x="199" y="451"/>
                              </a:lnTo>
                              <a:lnTo>
                                <a:pt x="198" y="457"/>
                              </a:lnTo>
                              <a:lnTo>
                                <a:pt x="198" y="465"/>
                              </a:lnTo>
                              <a:lnTo>
                                <a:pt x="198" y="481"/>
                              </a:lnTo>
                              <a:lnTo>
                                <a:pt x="199" y="500"/>
                              </a:lnTo>
                              <a:lnTo>
                                <a:pt x="196" y="508"/>
                              </a:lnTo>
                              <a:lnTo>
                                <a:pt x="194" y="516"/>
                              </a:lnTo>
                              <a:lnTo>
                                <a:pt x="188" y="524"/>
                              </a:lnTo>
                              <a:lnTo>
                                <a:pt x="182" y="533"/>
                              </a:lnTo>
                              <a:lnTo>
                                <a:pt x="174" y="541"/>
                              </a:lnTo>
                              <a:lnTo>
                                <a:pt x="164" y="549"/>
                              </a:lnTo>
                              <a:lnTo>
                                <a:pt x="155" y="556"/>
                              </a:lnTo>
                              <a:lnTo>
                                <a:pt x="144" y="563"/>
                              </a:lnTo>
                              <a:lnTo>
                                <a:pt x="132" y="568"/>
                              </a:lnTo>
                              <a:lnTo>
                                <a:pt x="120" y="572"/>
                              </a:lnTo>
                              <a:lnTo>
                                <a:pt x="108" y="575"/>
                              </a:lnTo>
                              <a:lnTo>
                                <a:pt x="96" y="577"/>
                              </a:lnTo>
                              <a:lnTo>
                                <a:pt x="84" y="577"/>
                              </a:lnTo>
                              <a:lnTo>
                                <a:pt x="72" y="575"/>
                              </a:lnTo>
                              <a:lnTo>
                                <a:pt x="60" y="572"/>
                              </a:lnTo>
                              <a:lnTo>
                                <a:pt x="48" y="565"/>
                              </a:lnTo>
                              <a:lnTo>
                                <a:pt x="0" y="565"/>
                              </a:lnTo>
                              <a:lnTo>
                                <a:pt x="0" y="596"/>
                              </a:lnTo>
                              <a:lnTo>
                                <a:pt x="10" y="615"/>
                              </a:lnTo>
                              <a:lnTo>
                                <a:pt x="18" y="635"/>
                              </a:lnTo>
                              <a:lnTo>
                                <a:pt x="22" y="647"/>
                              </a:lnTo>
                              <a:lnTo>
                                <a:pt x="24" y="660"/>
                              </a:lnTo>
                              <a:lnTo>
                                <a:pt x="28" y="676"/>
                              </a:lnTo>
                              <a:lnTo>
                                <a:pt x="30" y="692"/>
                              </a:lnTo>
                              <a:lnTo>
                                <a:pt x="34" y="705"/>
                              </a:lnTo>
                              <a:lnTo>
                                <a:pt x="39" y="717"/>
                              </a:lnTo>
                              <a:lnTo>
                                <a:pt x="47" y="729"/>
                              </a:lnTo>
                              <a:lnTo>
                                <a:pt x="55" y="739"/>
                              </a:lnTo>
                              <a:lnTo>
                                <a:pt x="75" y="759"/>
                              </a:lnTo>
                              <a:lnTo>
                                <a:pt x="98" y="777"/>
                              </a:lnTo>
                              <a:lnTo>
                                <a:pt x="110" y="785"/>
                              </a:lnTo>
                              <a:lnTo>
                                <a:pt x="120" y="795"/>
                              </a:lnTo>
                              <a:lnTo>
                                <a:pt x="130" y="804"/>
                              </a:lnTo>
                              <a:lnTo>
                                <a:pt x="139" y="815"/>
                              </a:lnTo>
                              <a:lnTo>
                                <a:pt x="146" y="825"/>
                              </a:lnTo>
                              <a:lnTo>
                                <a:pt x="152" y="836"/>
                              </a:lnTo>
                              <a:lnTo>
                                <a:pt x="155" y="848"/>
                              </a:lnTo>
                              <a:lnTo>
                                <a:pt x="156" y="861"/>
                              </a:lnTo>
                              <a:lnTo>
                                <a:pt x="127" y="861"/>
                              </a:lnTo>
                              <a:lnTo>
                                <a:pt x="118" y="864"/>
                              </a:lnTo>
                              <a:lnTo>
                                <a:pt x="111" y="869"/>
                              </a:lnTo>
                              <a:lnTo>
                                <a:pt x="104" y="875"/>
                              </a:lnTo>
                              <a:lnTo>
                                <a:pt x="99" y="881"/>
                              </a:lnTo>
                              <a:lnTo>
                                <a:pt x="95" y="889"/>
                              </a:lnTo>
                              <a:lnTo>
                                <a:pt x="92" y="897"/>
                              </a:lnTo>
                              <a:lnTo>
                                <a:pt x="91" y="906"/>
                              </a:lnTo>
                              <a:lnTo>
                                <a:pt x="91" y="916"/>
                              </a:lnTo>
                              <a:lnTo>
                                <a:pt x="92" y="928"/>
                              </a:lnTo>
                              <a:lnTo>
                                <a:pt x="95" y="940"/>
                              </a:lnTo>
                              <a:lnTo>
                                <a:pt x="100" y="950"/>
                              </a:lnTo>
                              <a:lnTo>
                                <a:pt x="107" y="961"/>
                              </a:lnTo>
                              <a:lnTo>
                                <a:pt x="122" y="978"/>
                              </a:lnTo>
                              <a:lnTo>
                                <a:pt x="132" y="993"/>
                              </a:lnTo>
                              <a:lnTo>
                                <a:pt x="132" y="100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1" name="Freeform 10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445000" y="5413375"/>
                          <a:ext cx="288925" cy="495300"/>
                        </a:xfrm>
                        <a:custGeom>
                          <a:avLst/>
                          <a:gdLst>
                            <a:gd name="T0" fmla="*/ 110 w 595"/>
                            <a:gd name="T1" fmla="*/ 18 h 1024"/>
                            <a:gd name="T2" fmla="*/ 102 w 595"/>
                            <a:gd name="T3" fmla="*/ 43 h 1024"/>
                            <a:gd name="T4" fmla="*/ 113 w 595"/>
                            <a:gd name="T5" fmla="*/ 75 h 1024"/>
                            <a:gd name="T6" fmla="*/ 134 w 595"/>
                            <a:gd name="T7" fmla="*/ 114 h 1024"/>
                            <a:gd name="T8" fmla="*/ 137 w 595"/>
                            <a:gd name="T9" fmla="*/ 149 h 1024"/>
                            <a:gd name="T10" fmla="*/ 113 w 595"/>
                            <a:gd name="T11" fmla="*/ 217 h 1024"/>
                            <a:gd name="T12" fmla="*/ 102 w 595"/>
                            <a:gd name="T13" fmla="*/ 269 h 1024"/>
                            <a:gd name="T14" fmla="*/ 110 w 595"/>
                            <a:gd name="T15" fmla="*/ 284 h 1024"/>
                            <a:gd name="T16" fmla="*/ 165 w 595"/>
                            <a:gd name="T17" fmla="*/ 281 h 1024"/>
                            <a:gd name="T18" fmla="*/ 206 w 595"/>
                            <a:gd name="T19" fmla="*/ 287 h 1024"/>
                            <a:gd name="T20" fmla="*/ 226 w 595"/>
                            <a:gd name="T21" fmla="*/ 301 h 1024"/>
                            <a:gd name="T22" fmla="*/ 234 w 595"/>
                            <a:gd name="T23" fmla="*/ 328 h 1024"/>
                            <a:gd name="T24" fmla="*/ 226 w 595"/>
                            <a:gd name="T25" fmla="*/ 371 h 1024"/>
                            <a:gd name="T26" fmla="*/ 177 w 595"/>
                            <a:gd name="T27" fmla="*/ 435 h 1024"/>
                            <a:gd name="T28" fmla="*/ 152 w 595"/>
                            <a:gd name="T29" fmla="*/ 492 h 1024"/>
                            <a:gd name="T30" fmla="*/ 154 w 595"/>
                            <a:gd name="T31" fmla="*/ 539 h 1024"/>
                            <a:gd name="T32" fmla="*/ 180 w 595"/>
                            <a:gd name="T33" fmla="*/ 612 h 1024"/>
                            <a:gd name="T34" fmla="*/ 192 w 595"/>
                            <a:gd name="T35" fmla="*/ 659 h 1024"/>
                            <a:gd name="T36" fmla="*/ 188 w 595"/>
                            <a:gd name="T37" fmla="*/ 698 h 1024"/>
                            <a:gd name="T38" fmla="*/ 169 w 595"/>
                            <a:gd name="T39" fmla="*/ 732 h 1024"/>
                            <a:gd name="T40" fmla="*/ 114 w 595"/>
                            <a:gd name="T41" fmla="*/ 776 h 1024"/>
                            <a:gd name="T42" fmla="*/ 45 w 595"/>
                            <a:gd name="T43" fmla="*/ 820 h 1024"/>
                            <a:gd name="T44" fmla="*/ 12 w 595"/>
                            <a:gd name="T45" fmla="*/ 853 h 1024"/>
                            <a:gd name="T46" fmla="*/ 0 w 595"/>
                            <a:gd name="T47" fmla="*/ 886 h 1024"/>
                            <a:gd name="T48" fmla="*/ 5 w 595"/>
                            <a:gd name="T49" fmla="*/ 908 h 1024"/>
                            <a:gd name="T50" fmla="*/ 18 w 595"/>
                            <a:gd name="T51" fmla="*/ 938 h 1024"/>
                            <a:gd name="T52" fmla="*/ 6 w 595"/>
                            <a:gd name="T53" fmla="*/ 988 h 1024"/>
                            <a:gd name="T54" fmla="*/ 13 w 595"/>
                            <a:gd name="T55" fmla="*/ 1001 h 1024"/>
                            <a:gd name="T56" fmla="*/ 57 w 595"/>
                            <a:gd name="T57" fmla="*/ 1020 h 1024"/>
                            <a:gd name="T58" fmla="*/ 86 w 595"/>
                            <a:gd name="T59" fmla="*/ 1022 h 1024"/>
                            <a:gd name="T60" fmla="*/ 109 w 595"/>
                            <a:gd name="T61" fmla="*/ 1004 h 1024"/>
                            <a:gd name="T62" fmla="*/ 186 w 595"/>
                            <a:gd name="T63" fmla="*/ 950 h 1024"/>
                            <a:gd name="T64" fmla="*/ 234 w 595"/>
                            <a:gd name="T65" fmla="*/ 962 h 1024"/>
                            <a:gd name="T66" fmla="*/ 282 w 595"/>
                            <a:gd name="T67" fmla="*/ 948 h 1024"/>
                            <a:gd name="T68" fmla="*/ 320 w 595"/>
                            <a:gd name="T69" fmla="*/ 918 h 1024"/>
                            <a:gd name="T70" fmla="*/ 337 w 595"/>
                            <a:gd name="T71" fmla="*/ 885 h 1024"/>
                            <a:gd name="T72" fmla="*/ 337 w 595"/>
                            <a:gd name="T73" fmla="*/ 836 h 1024"/>
                            <a:gd name="T74" fmla="*/ 357 w 595"/>
                            <a:gd name="T75" fmla="*/ 820 h 1024"/>
                            <a:gd name="T76" fmla="*/ 404 w 595"/>
                            <a:gd name="T77" fmla="*/ 825 h 1024"/>
                            <a:gd name="T78" fmla="*/ 418 w 595"/>
                            <a:gd name="T79" fmla="*/ 762 h 1024"/>
                            <a:gd name="T80" fmla="*/ 453 w 595"/>
                            <a:gd name="T81" fmla="*/ 722 h 1024"/>
                            <a:gd name="T82" fmla="*/ 514 w 595"/>
                            <a:gd name="T83" fmla="*/ 675 h 1024"/>
                            <a:gd name="T84" fmla="*/ 541 w 595"/>
                            <a:gd name="T85" fmla="*/ 639 h 1024"/>
                            <a:gd name="T86" fmla="*/ 544 w 595"/>
                            <a:gd name="T87" fmla="*/ 601 h 1024"/>
                            <a:gd name="T88" fmla="*/ 558 w 595"/>
                            <a:gd name="T89" fmla="*/ 565 h 1024"/>
                            <a:gd name="T90" fmla="*/ 589 w 595"/>
                            <a:gd name="T91" fmla="*/ 537 h 1024"/>
                            <a:gd name="T92" fmla="*/ 595 w 595"/>
                            <a:gd name="T93" fmla="*/ 517 h 1024"/>
                            <a:gd name="T94" fmla="*/ 584 w 595"/>
                            <a:gd name="T95" fmla="*/ 488 h 1024"/>
                            <a:gd name="T96" fmla="*/ 572 w 595"/>
                            <a:gd name="T97" fmla="*/ 457 h 1024"/>
                            <a:gd name="T98" fmla="*/ 545 w 595"/>
                            <a:gd name="T99" fmla="*/ 421 h 1024"/>
                            <a:gd name="T100" fmla="*/ 502 w 595"/>
                            <a:gd name="T101" fmla="*/ 288 h 1024"/>
                            <a:gd name="T102" fmla="*/ 472 w 595"/>
                            <a:gd name="T103" fmla="*/ 199 h 1024"/>
                            <a:gd name="T104" fmla="*/ 446 w 595"/>
                            <a:gd name="T105" fmla="*/ 161 h 1024"/>
                            <a:gd name="T106" fmla="*/ 409 w 595"/>
                            <a:gd name="T107" fmla="*/ 132 h 1024"/>
                            <a:gd name="T108" fmla="*/ 360 w 595"/>
                            <a:gd name="T109" fmla="*/ 94 h 1024"/>
                            <a:gd name="T110" fmla="*/ 297 w 595"/>
                            <a:gd name="T111" fmla="*/ 96 h 1024"/>
                            <a:gd name="T112" fmla="*/ 253 w 595"/>
                            <a:gd name="T113" fmla="*/ 102 h 1024"/>
                            <a:gd name="T114" fmla="*/ 224 w 595"/>
                            <a:gd name="T115" fmla="*/ 90 h 1024"/>
                            <a:gd name="T116" fmla="*/ 162 w 595"/>
                            <a:gd name="T117" fmla="*/ 26 h 1024"/>
                            <a:gd name="T118" fmla="*/ 150 w 595"/>
                            <a:gd name="T119" fmla="*/ 0 h 1024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595"/>
                            <a:gd name="T181" fmla="*/ 0 h 1024"/>
                            <a:gd name="T182" fmla="*/ 595 w 595"/>
                            <a:gd name="T183" fmla="*/ 1024 h 1024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595" h="1024">
                              <a:moveTo>
                                <a:pt x="150" y="0"/>
                              </a:moveTo>
                              <a:lnTo>
                                <a:pt x="133" y="7"/>
                              </a:lnTo>
                              <a:lnTo>
                                <a:pt x="117" y="14"/>
                              </a:lnTo>
                              <a:lnTo>
                                <a:pt x="110" y="18"/>
                              </a:lnTo>
                              <a:lnTo>
                                <a:pt x="106" y="22"/>
                              </a:lnTo>
                              <a:lnTo>
                                <a:pt x="104" y="28"/>
                              </a:lnTo>
                              <a:lnTo>
                                <a:pt x="102" y="36"/>
                              </a:lnTo>
                              <a:lnTo>
                                <a:pt x="102" y="43"/>
                              </a:lnTo>
                              <a:lnTo>
                                <a:pt x="104" y="51"/>
                              </a:lnTo>
                              <a:lnTo>
                                <a:pt x="105" y="58"/>
                              </a:lnTo>
                              <a:lnTo>
                                <a:pt x="108" y="64"/>
                              </a:lnTo>
                              <a:lnTo>
                                <a:pt x="113" y="75"/>
                              </a:lnTo>
                              <a:lnTo>
                                <a:pt x="120" y="87"/>
                              </a:lnTo>
                              <a:lnTo>
                                <a:pt x="126" y="98"/>
                              </a:lnTo>
                              <a:lnTo>
                                <a:pt x="133" y="108"/>
                              </a:lnTo>
                              <a:lnTo>
                                <a:pt x="134" y="114"/>
                              </a:lnTo>
                              <a:lnTo>
                                <a:pt x="137" y="119"/>
                              </a:lnTo>
                              <a:lnTo>
                                <a:pt x="138" y="125"/>
                              </a:lnTo>
                              <a:lnTo>
                                <a:pt x="138" y="132"/>
                              </a:lnTo>
                              <a:lnTo>
                                <a:pt x="137" y="149"/>
                              </a:lnTo>
                              <a:lnTo>
                                <a:pt x="133" y="167"/>
                              </a:lnTo>
                              <a:lnTo>
                                <a:pt x="126" y="184"/>
                              </a:lnTo>
                              <a:lnTo>
                                <a:pt x="120" y="200"/>
                              </a:lnTo>
                              <a:lnTo>
                                <a:pt x="113" y="217"/>
                              </a:lnTo>
                              <a:lnTo>
                                <a:pt x="108" y="233"/>
                              </a:lnTo>
                              <a:lnTo>
                                <a:pt x="104" y="249"/>
                              </a:lnTo>
                              <a:lnTo>
                                <a:pt x="102" y="264"/>
                              </a:lnTo>
                              <a:lnTo>
                                <a:pt x="102" y="269"/>
                              </a:lnTo>
                              <a:lnTo>
                                <a:pt x="104" y="273"/>
                              </a:lnTo>
                              <a:lnTo>
                                <a:pt x="105" y="277"/>
                              </a:lnTo>
                              <a:lnTo>
                                <a:pt x="106" y="280"/>
                              </a:lnTo>
                              <a:lnTo>
                                <a:pt x="110" y="284"/>
                              </a:lnTo>
                              <a:lnTo>
                                <a:pt x="117" y="285"/>
                              </a:lnTo>
                              <a:lnTo>
                                <a:pt x="130" y="284"/>
                              </a:lnTo>
                              <a:lnTo>
                                <a:pt x="144" y="283"/>
                              </a:lnTo>
                              <a:lnTo>
                                <a:pt x="165" y="281"/>
                              </a:lnTo>
                              <a:lnTo>
                                <a:pt x="184" y="281"/>
                              </a:lnTo>
                              <a:lnTo>
                                <a:pt x="192" y="283"/>
                              </a:lnTo>
                              <a:lnTo>
                                <a:pt x="200" y="284"/>
                              </a:lnTo>
                              <a:lnTo>
                                <a:pt x="206" y="287"/>
                              </a:lnTo>
                              <a:lnTo>
                                <a:pt x="212" y="289"/>
                              </a:lnTo>
                              <a:lnTo>
                                <a:pt x="217" y="293"/>
                              </a:lnTo>
                              <a:lnTo>
                                <a:pt x="222" y="297"/>
                              </a:lnTo>
                              <a:lnTo>
                                <a:pt x="226" y="301"/>
                              </a:lnTo>
                              <a:lnTo>
                                <a:pt x="229" y="307"/>
                              </a:lnTo>
                              <a:lnTo>
                                <a:pt x="232" y="313"/>
                              </a:lnTo>
                              <a:lnTo>
                                <a:pt x="233" y="320"/>
                              </a:lnTo>
                              <a:lnTo>
                                <a:pt x="234" y="328"/>
                              </a:lnTo>
                              <a:lnTo>
                                <a:pt x="234" y="337"/>
                              </a:lnTo>
                              <a:lnTo>
                                <a:pt x="233" y="349"/>
                              </a:lnTo>
                              <a:lnTo>
                                <a:pt x="230" y="360"/>
                              </a:lnTo>
                              <a:lnTo>
                                <a:pt x="226" y="371"/>
                              </a:lnTo>
                              <a:lnTo>
                                <a:pt x="221" y="380"/>
                              </a:lnTo>
                              <a:lnTo>
                                <a:pt x="208" y="399"/>
                              </a:lnTo>
                              <a:lnTo>
                                <a:pt x="193" y="416"/>
                              </a:lnTo>
                              <a:lnTo>
                                <a:pt x="177" y="435"/>
                              </a:lnTo>
                              <a:lnTo>
                                <a:pt x="164" y="456"/>
                              </a:lnTo>
                              <a:lnTo>
                                <a:pt x="158" y="467"/>
                              </a:lnTo>
                              <a:lnTo>
                                <a:pt x="154" y="479"/>
                              </a:lnTo>
                              <a:lnTo>
                                <a:pt x="152" y="492"/>
                              </a:lnTo>
                              <a:lnTo>
                                <a:pt x="150" y="505"/>
                              </a:lnTo>
                              <a:lnTo>
                                <a:pt x="150" y="517"/>
                              </a:lnTo>
                              <a:lnTo>
                                <a:pt x="152" y="528"/>
                              </a:lnTo>
                              <a:lnTo>
                                <a:pt x="154" y="539"/>
                              </a:lnTo>
                              <a:lnTo>
                                <a:pt x="157" y="549"/>
                              </a:lnTo>
                              <a:lnTo>
                                <a:pt x="164" y="571"/>
                              </a:lnTo>
                              <a:lnTo>
                                <a:pt x="172" y="592"/>
                              </a:lnTo>
                              <a:lnTo>
                                <a:pt x="180" y="612"/>
                              </a:lnTo>
                              <a:lnTo>
                                <a:pt x="186" y="631"/>
                              </a:lnTo>
                              <a:lnTo>
                                <a:pt x="189" y="640"/>
                              </a:lnTo>
                              <a:lnTo>
                                <a:pt x="190" y="649"/>
                              </a:lnTo>
                              <a:lnTo>
                                <a:pt x="192" y="659"/>
                              </a:lnTo>
                              <a:lnTo>
                                <a:pt x="193" y="668"/>
                              </a:lnTo>
                              <a:lnTo>
                                <a:pt x="192" y="679"/>
                              </a:lnTo>
                              <a:lnTo>
                                <a:pt x="190" y="689"/>
                              </a:lnTo>
                              <a:lnTo>
                                <a:pt x="188" y="698"/>
                              </a:lnTo>
                              <a:lnTo>
                                <a:pt x="184" y="708"/>
                              </a:lnTo>
                              <a:lnTo>
                                <a:pt x="180" y="717"/>
                              </a:lnTo>
                              <a:lnTo>
                                <a:pt x="174" y="725"/>
                              </a:lnTo>
                              <a:lnTo>
                                <a:pt x="169" y="732"/>
                              </a:lnTo>
                              <a:lnTo>
                                <a:pt x="162" y="740"/>
                              </a:lnTo>
                              <a:lnTo>
                                <a:pt x="148" y="753"/>
                              </a:lnTo>
                              <a:lnTo>
                                <a:pt x="132" y="765"/>
                              </a:lnTo>
                              <a:lnTo>
                                <a:pt x="114" y="776"/>
                              </a:lnTo>
                              <a:lnTo>
                                <a:pt x="96" y="786"/>
                              </a:lnTo>
                              <a:lnTo>
                                <a:pt x="78" y="797"/>
                              </a:lnTo>
                              <a:lnTo>
                                <a:pt x="61" y="809"/>
                              </a:lnTo>
                              <a:lnTo>
                                <a:pt x="45" y="820"/>
                              </a:lnTo>
                              <a:lnTo>
                                <a:pt x="30" y="832"/>
                              </a:lnTo>
                              <a:lnTo>
                                <a:pt x="24" y="838"/>
                              </a:lnTo>
                              <a:lnTo>
                                <a:pt x="17" y="846"/>
                              </a:lnTo>
                              <a:lnTo>
                                <a:pt x="12" y="853"/>
                              </a:lnTo>
                              <a:lnTo>
                                <a:pt x="8" y="861"/>
                              </a:lnTo>
                              <a:lnTo>
                                <a:pt x="5" y="869"/>
                              </a:lnTo>
                              <a:lnTo>
                                <a:pt x="2" y="877"/>
                              </a:lnTo>
                              <a:lnTo>
                                <a:pt x="0" y="886"/>
                              </a:lnTo>
                              <a:lnTo>
                                <a:pt x="0" y="897"/>
                              </a:lnTo>
                              <a:lnTo>
                                <a:pt x="1" y="901"/>
                              </a:lnTo>
                              <a:lnTo>
                                <a:pt x="2" y="905"/>
                              </a:lnTo>
                              <a:lnTo>
                                <a:pt x="5" y="908"/>
                              </a:lnTo>
                              <a:lnTo>
                                <a:pt x="9" y="910"/>
                              </a:lnTo>
                              <a:lnTo>
                                <a:pt x="14" y="914"/>
                              </a:lnTo>
                              <a:lnTo>
                                <a:pt x="18" y="914"/>
                              </a:lnTo>
                              <a:lnTo>
                                <a:pt x="18" y="938"/>
                              </a:lnTo>
                              <a:lnTo>
                                <a:pt x="13" y="952"/>
                              </a:lnTo>
                              <a:lnTo>
                                <a:pt x="9" y="964"/>
                              </a:lnTo>
                              <a:lnTo>
                                <a:pt x="6" y="974"/>
                              </a:lnTo>
                              <a:lnTo>
                                <a:pt x="6" y="988"/>
                              </a:lnTo>
                              <a:lnTo>
                                <a:pt x="6" y="990"/>
                              </a:lnTo>
                              <a:lnTo>
                                <a:pt x="8" y="994"/>
                              </a:lnTo>
                              <a:lnTo>
                                <a:pt x="10" y="997"/>
                              </a:lnTo>
                              <a:lnTo>
                                <a:pt x="13" y="1001"/>
                              </a:lnTo>
                              <a:lnTo>
                                <a:pt x="22" y="1006"/>
                              </a:lnTo>
                              <a:lnTo>
                                <a:pt x="33" y="1012"/>
                              </a:lnTo>
                              <a:lnTo>
                                <a:pt x="45" y="1017"/>
                              </a:lnTo>
                              <a:lnTo>
                                <a:pt x="57" y="1020"/>
                              </a:lnTo>
                              <a:lnTo>
                                <a:pt x="68" y="1022"/>
                              </a:lnTo>
                              <a:lnTo>
                                <a:pt x="78" y="1024"/>
                              </a:lnTo>
                              <a:lnTo>
                                <a:pt x="82" y="1022"/>
                              </a:lnTo>
                              <a:lnTo>
                                <a:pt x="86" y="1022"/>
                              </a:lnTo>
                              <a:lnTo>
                                <a:pt x="90" y="1020"/>
                              </a:lnTo>
                              <a:lnTo>
                                <a:pt x="94" y="1017"/>
                              </a:lnTo>
                              <a:lnTo>
                                <a:pt x="102" y="1012"/>
                              </a:lnTo>
                              <a:lnTo>
                                <a:pt x="109" y="1004"/>
                              </a:lnTo>
                              <a:lnTo>
                                <a:pt x="122" y="988"/>
                              </a:lnTo>
                              <a:lnTo>
                                <a:pt x="132" y="976"/>
                              </a:lnTo>
                              <a:lnTo>
                                <a:pt x="138" y="950"/>
                              </a:lnTo>
                              <a:lnTo>
                                <a:pt x="186" y="950"/>
                              </a:lnTo>
                              <a:lnTo>
                                <a:pt x="198" y="957"/>
                              </a:lnTo>
                              <a:lnTo>
                                <a:pt x="210" y="960"/>
                              </a:lnTo>
                              <a:lnTo>
                                <a:pt x="222" y="962"/>
                              </a:lnTo>
                              <a:lnTo>
                                <a:pt x="234" y="962"/>
                              </a:lnTo>
                              <a:lnTo>
                                <a:pt x="246" y="960"/>
                              </a:lnTo>
                              <a:lnTo>
                                <a:pt x="258" y="957"/>
                              </a:lnTo>
                              <a:lnTo>
                                <a:pt x="270" y="953"/>
                              </a:lnTo>
                              <a:lnTo>
                                <a:pt x="282" y="948"/>
                              </a:lnTo>
                              <a:lnTo>
                                <a:pt x="293" y="941"/>
                              </a:lnTo>
                              <a:lnTo>
                                <a:pt x="302" y="934"/>
                              </a:lnTo>
                              <a:lnTo>
                                <a:pt x="312" y="926"/>
                              </a:lnTo>
                              <a:lnTo>
                                <a:pt x="320" y="918"/>
                              </a:lnTo>
                              <a:lnTo>
                                <a:pt x="326" y="909"/>
                              </a:lnTo>
                              <a:lnTo>
                                <a:pt x="332" y="901"/>
                              </a:lnTo>
                              <a:lnTo>
                                <a:pt x="334" y="893"/>
                              </a:lnTo>
                              <a:lnTo>
                                <a:pt x="337" y="885"/>
                              </a:lnTo>
                              <a:lnTo>
                                <a:pt x="336" y="866"/>
                              </a:lnTo>
                              <a:lnTo>
                                <a:pt x="336" y="850"/>
                              </a:lnTo>
                              <a:lnTo>
                                <a:pt x="336" y="842"/>
                              </a:lnTo>
                              <a:lnTo>
                                <a:pt x="337" y="836"/>
                              </a:lnTo>
                              <a:lnTo>
                                <a:pt x="340" y="829"/>
                              </a:lnTo>
                              <a:lnTo>
                                <a:pt x="344" y="825"/>
                              </a:lnTo>
                              <a:lnTo>
                                <a:pt x="350" y="821"/>
                              </a:lnTo>
                              <a:lnTo>
                                <a:pt x="357" y="820"/>
                              </a:lnTo>
                              <a:lnTo>
                                <a:pt x="364" y="820"/>
                              </a:lnTo>
                              <a:lnTo>
                                <a:pt x="370" y="820"/>
                              </a:lnTo>
                              <a:lnTo>
                                <a:pt x="386" y="822"/>
                              </a:lnTo>
                              <a:lnTo>
                                <a:pt x="404" y="825"/>
                              </a:lnTo>
                              <a:lnTo>
                                <a:pt x="404" y="806"/>
                              </a:lnTo>
                              <a:lnTo>
                                <a:pt x="408" y="790"/>
                              </a:lnTo>
                              <a:lnTo>
                                <a:pt x="412" y="776"/>
                              </a:lnTo>
                              <a:lnTo>
                                <a:pt x="418" y="762"/>
                              </a:lnTo>
                              <a:lnTo>
                                <a:pt x="425" y="750"/>
                              </a:lnTo>
                              <a:lnTo>
                                <a:pt x="434" y="741"/>
                              </a:lnTo>
                              <a:lnTo>
                                <a:pt x="444" y="730"/>
                              </a:lnTo>
                              <a:lnTo>
                                <a:pt x="453" y="722"/>
                              </a:lnTo>
                              <a:lnTo>
                                <a:pt x="474" y="706"/>
                              </a:lnTo>
                              <a:lnTo>
                                <a:pt x="494" y="691"/>
                              </a:lnTo>
                              <a:lnTo>
                                <a:pt x="505" y="683"/>
                              </a:lnTo>
                              <a:lnTo>
                                <a:pt x="514" y="675"/>
                              </a:lnTo>
                              <a:lnTo>
                                <a:pt x="522" y="665"/>
                              </a:lnTo>
                              <a:lnTo>
                                <a:pt x="530" y="656"/>
                              </a:lnTo>
                              <a:lnTo>
                                <a:pt x="537" y="647"/>
                              </a:lnTo>
                              <a:lnTo>
                                <a:pt x="541" y="639"/>
                              </a:lnTo>
                              <a:lnTo>
                                <a:pt x="542" y="631"/>
                              </a:lnTo>
                              <a:lnTo>
                                <a:pt x="544" y="621"/>
                              </a:lnTo>
                              <a:lnTo>
                                <a:pt x="544" y="612"/>
                              </a:lnTo>
                              <a:lnTo>
                                <a:pt x="544" y="601"/>
                              </a:lnTo>
                              <a:lnTo>
                                <a:pt x="545" y="591"/>
                              </a:lnTo>
                              <a:lnTo>
                                <a:pt x="548" y="577"/>
                              </a:lnTo>
                              <a:lnTo>
                                <a:pt x="552" y="571"/>
                              </a:lnTo>
                              <a:lnTo>
                                <a:pt x="558" y="565"/>
                              </a:lnTo>
                              <a:lnTo>
                                <a:pt x="566" y="559"/>
                              </a:lnTo>
                              <a:lnTo>
                                <a:pt x="574" y="552"/>
                              </a:lnTo>
                              <a:lnTo>
                                <a:pt x="582" y="545"/>
                              </a:lnTo>
                              <a:lnTo>
                                <a:pt x="589" y="537"/>
                              </a:lnTo>
                              <a:lnTo>
                                <a:pt x="591" y="533"/>
                              </a:lnTo>
                              <a:lnTo>
                                <a:pt x="594" y="528"/>
                              </a:lnTo>
                              <a:lnTo>
                                <a:pt x="595" y="523"/>
                              </a:lnTo>
                              <a:lnTo>
                                <a:pt x="595" y="517"/>
                              </a:lnTo>
                              <a:lnTo>
                                <a:pt x="594" y="509"/>
                              </a:lnTo>
                              <a:lnTo>
                                <a:pt x="591" y="501"/>
                              </a:lnTo>
                              <a:lnTo>
                                <a:pt x="589" y="495"/>
                              </a:lnTo>
                              <a:lnTo>
                                <a:pt x="584" y="488"/>
                              </a:lnTo>
                              <a:lnTo>
                                <a:pt x="580" y="480"/>
                              </a:lnTo>
                              <a:lnTo>
                                <a:pt x="576" y="473"/>
                              </a:lnTo>
                              <a:lnTo>
                                <a:pt x="573" y="465"/>
                              </a:lnTo>
                              <a:lnTo>
                                <a:pt x="572" y="457"/>
                              </a:lnTo>
                              <a:lnTo>
                                <a:pt x="565" y="449"/>
                              </a:lnTo>
                              <a:lnTo>
                                <a:pt x="557" y="440"/>
                              </a:lnTo>
                              <a:lnTo>
                                <a:pt x="552" y="432"/>
                              </a:lnTo>
                              <a:lnTo>
                                <a:pt x="545" y="421"/>
                              </a:lnTo>
                              <a:lnTo>
                                <a:pt x="536" y="401"/>
                              </a:lnTo>
                              <a:lnTo>
                                <a:pt x="528" y="380"/>
                              </a:lnTo>
                              <a:lnTo>
                                <a:pt x="513" y="335"/>
                              </a:lnTo>
                              <a:lnTo>
                                <a:pt x="502" y="288"/>
                              </a:lnTo>
                              <a:lnTo>
                                <a:pt x="496" y="264"/>
                              </a:lnTo>
                              <a:lnTo>
                                <a:pt x="489" y="241"/>
                              </a:lnTo>
                              <a:lnTo>
                                <a:pt x="481" y="220"/>
                              </a:lnTo>
                              <a:lnTo>
                                <a:pt x="472" y="199"/>
                              </a:lnTo>
                              <a:lnTo>
                                <a:pt x="465" y="189"/>
                              </a:lnTo>
                              <a:lnTo>
                                <a:pt x="460" y="180"/>
                              </a:lnTo>
                              <a:lnTo>
                                <a:pt x="453" y="171"/>
                              </a:lnTo>
                              <a:lnTo>
                                <a:pt x="446" y="161"/>
                              </a:lnTo>
                              <a:lnTo>
                                <a:pt x="438" y="153"/>
                              </a:lnTo>
                              <a:lnTo>
                                <a:pt x="429" y="145"/>
                              </a:lnTo>
                              <a:lnTo>
                                <a:pt x="420" y="139"/>
                              </a:lnTo>
                              <a:lnTo>
                                <a:pt x="409" y="132"/>
                              </a:lnTo>
                              <a:lnTo>
                                <a:pt x="393" y="117"/>
                              </a:lnTo>
                              <a:lnTo>
                                <a:pt x="377" y="104"/>
                              </a:lnTo>
                              <a:lnTo>
                                <a:pt x="369" y="99"/>
                              </a:lnTo>
                              <a:lnTo>
                                <a:pt x="360" y="94"/>
                              </a:lnTo>
                              <a:lnTo>
                                <a:pt x="349" y="91"/>
                              </a:lnTo>
                              <a:lnTo>
                                <a:pt x="337" y="90"/>
                              </a:lnTo>
                              <a:lnTo>
                                <a:pt x="316" y="92"/>
                              </a:lnTo>
                              <a:lnTo>
                                <a:pt x="297" y="96"/>
                              </a:lnTo>
                              <a:lnTo>
                                <a:pt x="288" y="99"/>
                              </a:lnTo>
                              <a:lnTo>
                                <a:pt x="277" y="100"/>
                              </a:lnTo>
                              <a:lnTo>
                                <a:pt x="265" y="102"/>
                              </a:lnTo>
                              <a:lnTo>
                                <a:pt x="253" y="102"/>
                              </a:lnTo>
                              <a:lnTo>
                                <a:pt x="246" y="102"/>
                              </a:lnTo>
                              <a:lnTo>
                                <a:pt x="240" y="99"/>
                              </a:lnTo>
                              <a:lnTo>
                                <a:pt x="232" y="95"/>
                              </a:lnTo>
                              <a:lnTo>
                                <a:pt x="224" y="90"/>
                              </a:lnTo>
                              <a:lnTo>
                                <a:pt x="208" y="76"/>
                              </a:lnTo>
                              <a:lnTo>
                                <a:pt x="190" y="60"/>
                              </a:lnTo>
                              <a:lnTo>
                                <a:pt x="174" y="43"/>
                              </a:lnTo>
                              <a:lnTo>
                                <a:pt x="162" y="26"/>
                              </a:lnTo>
                              <a:lnTo>
                                <a:pt x="157" y="18"/>
                              </a:lnTo>
                              <a:lnTo>
                                <a:pt x="153" y="11"/>
                              </a:lnTo>
                              <a:lnTo>
                                <a:pt x="152" y="4"/>
                              </a:lnTo>
                              <a:lnTo>
                                <a:pt x="150" y="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2" name="Freeform 11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41350" y="5122863"/>
                          <a:ext cx="133350" cy="200025"/>
                        </a:xfrm>
                        <a:custGeom>
                          <a:avLst/>
                          <a:gdLst>
                            <a:gd name="T0" fmla="*/ 276 w 276"/>
                            <a:gd name="T1" fmla="*/ 237 h 411"/>
                            <a:gd name="T2" fmla="*/ 273 w 276"/>
                            <a:gd name="T3" fmla="*/ 216 h 411"/>
                            <a:gd name="T4" fmla="*/ 268 w 276"/>
                            <a:gd name="T5" fmla="*/ 181 h 411"/>
                            <a:gd name="T6" fmla="*/ 254 w 276"/>
                            <a:gd name="T7" fmla="*/ 145 h 411"/>
                            <a:gd name="T8" fmla="*/ 230 w 276"/>
                            <a:gd name="T9" fmla="*/ 111 h 411"/>
                            <a:gd name="T10" fmla="*/ 202 w 276"/>
                            <a:gd name="T11" fmla="*/ 83 h 411"/>
                            <a:gd name="T12" fmla="*/ 170 w 276"/>
                            <a:gd name="T13" fmla="*/ 64 h 411"/>
                            <a:gd name="T14" fmla="*/ 141 w 276"/>
                            <a:gd name="T15" fmla="*/ 60 h 411"/>
                            <a:gd name="T16" fmla="*/ 118 w 276"/>
                            <a:gd name="T17" fmla="*/ 55 h 411"/>
                            <a:gd name="T18" fmla="*/ 72 w 276"/>
                            <a:gd name="T19" fmla="*/ 20 h 411"/>
                            <a:gd name="T20" fmla="*/ 31 w 276"/>
                            <a:gd name="T21" fmla="*/ 43 h 411"/>
                            <a:gd name="T22" fmla="*/ 55 w 276"/>
                            <a:gd name="T23" fmla="*/ 80 h 411"/>
                            <a:gd name="T24" fmla="*/ 94 w 276"/>
                            <a:gd name="T25" fmla="*/ 114 h 411"/>
                            <a:gd name="T26" fmla="*/ 118 w 276"/>
                            <a:gd name="T27" fmla="*/ 120 h 411"/>
                            <a:gd name="T28" fmla="*/ 162 w 276"/>
                            <a:gd name="T29" fmla="*/ 110 h 411"/>
                            <a:gd name="T30" fmla="*/ 178 w 276"/>
                            <a:gd name="T31" fmla="*/ 119 h 411"/>
                            <a:gd name="T32" fmla="*/ 186 w 276"/>
                            <a:gd name="T33" fmla="*/ 151 h 411"/>
                            <a:gd name="T34" fmla="*/ 180 w 276"/>
                            <a:gd name="T35" fmla="*/ 167 h 411"/>
                            <a:gd name="T36" fmla="*/ 148 w 276"/>
                            <a:gd name="T37" fmla="*/ 193 h 411"/>
                            <a:gd name="T38" fmla="*/ 101 w 276"/>
                            <a:gd name="T39" fmla="*/ 216 h 411"/>
                            <a:gd name="T40" fmla="*/ 92 w 276"/>
                            <a:gd name="T41" fmla="*/ 279 h 411"/>
                            <a:gd name="T42" fmla="*/ 88 w 276"/>
                            <a:gd name="T43" fmla="*/ 297 h 411"/>
                            <a:gd name="T44" fmla="*/ 77 w 276"/>
                            <a:gd name="T45" fmla="*/ 309 h 411"/>
                            <a:gd name="T46" fmla="*/ 61 w 276"/>
                            <a:gd name="T47" fmla="*/ 301 h 411"/>
                            <a:gd name="T48" fmla="*/ 51 w 276"/>
                            <a:gd name="T49" fmla="*/ 285 h 411"/>
                            <a:gd name="T50" fmla="*/ 37 w 276"/>
                            <a:gd name="T51" fmla="*/ 284 h 411"/>
                            <a:gd name="T52" fmla="*/ 16 w 276"/>
                            <a:gd name="T53" fmla="*/ 292 h 411"/>
                            <a:gd name="T54" fmla="*/ 1 w 276"/>
                            <a:gd name="T55" fmla="*/ 307 h 411"/>
                            <a:gd name="T56" fmla="*/ 4 w 276"/>
                            <a:gd name="T57" fmla="*/ 352 h 411"/>
                            <a:gd name="T58" fmla="*/ 13 w 276"/>
                            <a:gd name="T59" fmla="*/ 376 h 411"/>
                            <a:gd name="T60" fmla="*/ 27 w 276"/>
                            <a:gd name="T61" fmla="*/ 393 h 411"/>
                            <a:gd name="T62" fmla="*/ 44 w 276"/>
                            <a:gd name="T63" fmla="*/ 405 h 411"/>
                            <a:gd name="T64" fmla="*/ 66 w 276"/>
                            <a:gd name="T65" fmla="*/ 411 h 411"/>
                            <a:gd name="T66" fmla="*/ 96 w 276"/>
                            <a:gd name="T67" fmla="*/ 400 h 411"/>
                            <a:gd name="T68" fmla="*/ 125 w 276"/>
                            <a:gd name="T69" fmla="*/ 373 h 411"/>
                            <a:gd name="T70" fmla="*/ 158 w 276"/>
                            <a:gd name="T71" fmla="*/ 323 h 411"/>
                            <a:gd name="T72" fmla="*/ 193 w 276"/>
                            <a:gd name="T73" fmla="*/ 248 h 411"/>
                            <a:gd name="T74" fmla="*/ 218 w 276"/>
                            <a:gd name="T75" fmla="*/ 248 h 411"/>
                            <a:gd name="T76" fmla="*/ 228 w 276"/>
                            <a:gd name="T77" fmla="*/ 292 h 411"/>
                            <a:gd name="T78" fmla="*/ 234 w 276"/>
                            <a:gd name="T79" fmla="*/ 315 h 411"/>
                            <a:gd name="T80" fmla="*/ 241 w 276"/>
                            <a:gd name="T81" fmla="*/ 320 h 411"/>
                            <a:gd name="T82" fmla="*/ 253 w 276"/>
                            <a:gd name="T83" fmla="*/ 312 h 411"/>
                            <a:gd name="T84" fmla="*/ 258 w 276"/>
                            <a:gd name="T85" fmla="*/ 280 h 411"/>
                            <a:gd name="T86" fmla="*/ 261 w 276"/>
                            <a:gd name="T87" fmla="*/ 248 h 411"/>
                            <a:gd name="T88" fmla="*/ 270 w 276"/>
                            <a:gd name="T89" fmla="*/ 241 h 411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w 276"/>
                            <a:gd name="T136" fmla="*/ 0 h 411"/>
                            <a:gd name="T137" fmla="*/ 276 w 276"/>
                            <a:gd name="T138" fmla="*/ 411 h 411"/>
                          </a:gdLst>
                          <a:ahLst/>
                          <a:cxnLst>
                            <a:cxn ang="T90">
                              <a:pos x="T0" y="T1"/>
                            </a:cxn>
                            <a:cxn ang="T91">
                              <a:pos x="T2" y="T3"/>
                            </a:cxn>
                            <a:cxn ang="T92">
                              <a:pos x="T4" y="T5"/>
                            </a:cxn>
                            <a:cxn ang="T93">
                              <a:pos x="T6" y="T7"/>
                            </a:cxn>
                            <a:cxn ang="T94">
                              <a:pos x="T8" y="T9"/>
                            </a:cxn>
                            <a:cxn ang="T95">
                              <a:pos x="T10" y="T11"/>
                            </a:cxn>
                            <a:cxn ang="T96">
                              <a:pos x="T12" y="T13"/>
                            </a:cxn>
                            <a:cxn ang="T97">
                              <a:pos x="T14" y="T15"/>
                            </a:cxn>
                            <a:cxn ang="T98">
                              <a:pos x="T16" y="T17"/>
                            </a:cxn>
                            <a:cxn ang="T99">
                              <a:pos x="T18" y="T19"/>
                            </a:cxn>
                            <a:cxn ang="T100">
                              <a:pos x="T20" y="T21"/>
                            </a:cxn>
                            <a:cxn ang="T101">
                              <a:pos x="T22" y="T23"/>
                            </a:cxn>
                            <a:cxn ang="T102">
                              <a:pos x="T24" y="T25"/>
                            </a:cxn>
                            <a:cxn ang="T103">
                              <a:pos x="T26" y="T27"/>
                            </a:cxn>
                            <a:cxn ang="T104">
                              <a:pos x="T28" y="T29"/>
                            </a:cxn>
                            <a:cxn ang="T105">
                              <a:pos x="T30" y="T31"/>
                            </a:cxn>
                            <a:cxn ang="T106">
                              <a:pos x="T32" y="T33"/>
                            </a:cxn>
                            <a:cxn ang="T107">
                              <a:pos x="T34" y="T35"/>
                            </a:cxn>
                            <a:cxn ang="T108">
                              <a:pos x="T36" y="T37"/>
                            </a:cxn>
                            <a:cxn ang="T109">
                              <a:pos x="T38" y="T39"/>
                            </a:cxn>
                            <a:cxn ang="T110">
                              <a:pos x="T40" y="T41"/>
                            </a:cxn>
                            <a:cxn ang="T111">
                              <a:pos x="T42" y="T43"/>
                            </a:cxn>
                            <a:cxn ang="T112">
                              <a:pos x="T44" y="T45"/>
                            </a:cxn>
                            <a:cxn ang="T113">
                              <a:pos x="T46" y="T47"/>
                            </a:cxn>
                            <a:cxn ang="T114">
                              <a:pos x="T48" y="T49"/>
                            </a:cxn>
                            <a:cxn ang="T115">
                              <a:pos x="T50" y="T51"/>
                            </a:cxn>
                            <a:cxn ang="T116">
                              <a:pos x="T52" y="T53"/>
                            </a:cxn>
                            <a:cxn ang="T117">
                              <a:pos x="T54" y="T55"/>
                            </a:cxn>
                            <a:cxn ang="T118">
                              <a:pos x="T56" y="T57"/>
                            </a:cxn>
                            <a:cxn ang="T119">
                              <a:pos x="T58" y="T59"/>
                            </a:cxn>
                            <a:cxn ang="T120">
                              <a:pos x="T60" y="T61"/>
                            </a:cxn>
                            <a:cxn ang="T121">
                              <a:pos x="T62" y="T63"/>
                            </a:cxn>
                            <a:cxn ang="T122">
                              <a:pos x="T64" y="T65"/>
                            </a:cxn>
                            <a:cxn ang="T123">
                              <a:pos x="T66" y="T67"/>
                            </a:cxn>
                            <a:cxn ang="T124">
                              <a:pos x="T68" y="T69"/>
                            </a:cxn>
                            <a:cxn ang="T125">
                              <a:pos x="T70" y="T71"/>
                            </a:cxn>
                            <a:cxn ang="T126">
                              <a:pos x="T72" y="T73"/>
                            </a:cxn>
                            <a:cxn ang="T127">
                              <a:pos x="T74" y="T75"/>
                            </a:cxn>
                            <a:cxn ang="T128">
                              <a:pos x="T76" y="T77"/>
                            </a:cxn>
                            <a:cxn ang="T129">
                              <a:pos x="T78" y="T79"/>
                            </a:cxn>
                            <a:cxn ang="T130">
                              <a:pos x="T80" y="T81"/>
                            </a:cxn>
                            <a:cxn ang="T131">
                              <a:pos x="T82" y="T83"/>
                            </a:cxn>
                            <a:cxn ang="T132">
                              <a:pos x="T84" y="T85"/>
                            </a:cxn>
                            <a:cxn ang="T133">
                              <a:pos x="T86" y="T87"/>
                            </a:cxn>
                            <a:cxn ang="T134">
                              <a:pos x="T88" y="T89"/>
                            </a:cxn>
                          </a:cxnLst>
                          <a:rect l="T135" t="T136" r="T137" b="T138"/>
                          <a:pathLst>
                            <a:path w="276" h="411">
                              <a:moveTo>
                                <a:pt x="270" y="241"/>
                              </a:moveTo>
                              <a:lnTo>
                                <a:pt x="274" y="240"/>
                              </a:lnTo>
                              <a:lnTo>
                                <a:pt x="276" y="237"/>
                              </a:lnTo>
                              <a:lnTo>
                                <a:pt x="276" y="233"/>
                              </a:lnTo>
                              <a:lnTo>
                                <a:pt x="276" y="228"/>
                              </a:lnTo>
                              <a:lnTo>
                                <a:pt x="273" y="216"/>
                              </a:lnTo>
                              <a:lnTo>
                                <a:pt x="270" y="205"/>
                              </a:lnTo>
                              <a:lnTo>
                                <a:pt x="270" y="193"/>
                              </a:lnTo>
                              <a:lnTo>
                                <a:pt x="268" y="181"/>
                              </a:lnTo>
                              <a:lnTo>
                                <a:pt x="264" y="169"/>
                              </a:lnTo>
                              <a:lnTo>
                                <a:pt x="260" y="157"/>
                              </a:lnTo>
                              <a:lnTo>
                                <a:pt x="254" y="145"/>
                              </a:lnTo>
                              <a:lnTo>
                                <a:pt x="246" y="133"/>
                              </a:lnTo>
                              <a:lnTo>
                                <a:pt x="240" y="122"/>
                              </a:lnTo>
                              <a:lnTo>
                                <a:pt x="230" y="111"/>
                              </a:lnTo>
                              <a:lnTo>
                                <a:pt x="222" y="100"/>
                              </a:lnTo>
                              <a:lnTo>
                                <a:pt x="212" y="91"/>
                              </a:lnTo>
                              <a:lnTo>
                                <a:pt x="202" y="83"/>
                              </a:lnTo>
                              <a:lnTo>
                                <a:pt x="192" y="75"/>
                              </a:lnTo>
                              <a:lnTo>
                                <a:pt x="181" y="70"/>
                              </a:lnTo>
                              <a:lnTo>
                                <a:pt x="170" y="64"/>
                              </a:lnTo>
                              <a:lnTo>
                                <a:pt x="161" y="62"/>
                              </a:lnTo>
                              <a:lnTo>
                                <a:pt x="150" y="60"/>
                              </a:lnTo>
                              <a:lnTo>
                                <a:pt x="141" y="60"/>
                              </a:lnTo>
                              <a:lnTo>
                                <a:pt x="133" y="59"/>
                              </a:lnTo>
                              <a:lnTo>
                                <a:pt x="125" y="58"/>
                              </a:lnTo>
                              <a:lnTo>
                                <a:pt x="118" y="55"/>
                              </a:lnTo>
                              <a:lnTo>
                                <a:pt x="105" y="48"/>
                              </a:lnTo>
                              <a:lnTo>
                                <a:pt x="93" y="40"/>
                              </a:lnTo>
                              <a:lnTo>
                                <a:pt x="72" y="20"/>
                              </a:lnTo>
                              <a:lnTo>
                                <a:pt x="55" y="0"/>
                              </a:lnTo>
                              <a:lnTo>
                                <a:pt x="31" y="0"/>
                              </a:lnTo>
                              <a:lnTo>
                                <a:pt x="31" y="43"/>
                              </a:lnTo>
                              <a:lnTo>
                                <a:pt x="36" y="55"/>
                              </a:lnTo>
                              <a:lnTo>
                                <a:pt x="44" y="68"/>
                              </a:lnTo>
                              <a:lnTo>
                                <a:pt x="55" y="80"/>
                              </a:lnTo>
                              <a:lnTo>
                                <a:pt x="66" y="94"/>
                              </a:lnTo>
                              <a:lnTo>
                                <a:pt x="80" y="104"/>
                              </a:lnTo>
                              <a:lnTo>
                                <a:pt x="94" y="114"/>
                              </a:lnTo>
                              <a:lnTo>
                                <a:pt x="102" y="116"/>
                              </a:lnTo>
                              <a:lnTo>
                                <a:pt x="110" y="119"/>
                              </a:lnTo>
                              <a:lnTo>
                                <a:pt x="118" y="120"/>
                              </a:lnTo>
                              <a:lnTo>
                                <a:pt x="126" y="122"/>
                              </a:lnTo>
                              <a:lnTo>
                                <a:pt x="142" y="115"/>
                              </a:lnTo>
                              <a:lnTo>
                                <a:pt x="162" y="110"/>
                              </a:lnTo>
                              <a:lnTo>
                                <a:pt x="169" y="111"/>
                              </a:lnTo>
                              <a:lnTo>
                                <a:pt x="173" y="114"/>
                              </a:lnTo>
                              <a:lnTo>
                                <a:pt x="178" y="119"/>
                              </a:lnTo>
                              <a:lnTo>
                                <a:pt x="181" y="126"/>
                              </a:lnTo>
                              <a:lnTo>
                                <a:pt x="185" y="140"/>
                              </a:lnTo>
                              <a:lnTo>
                                <a:pt x="186" y="151"/>
                              </a:lnTo>
                              <a:lnTo>
                                <a:pt x="185" y="156"/>
                              </a:lnTo>
                              <a:lnTo>
                                <a:pt x="184" y="161"/>
                              </a:lnTo>
                              <a:lnTo>
                                <a:pt x="180" y="167"/>
                              </a:lnTo>
                              <a:lnTo>
                                <a:pt x="174" y="172"/>
                              </a:lnTo>
                              <a:lnTo>
                                <a:pt x="162" y="183"/>
                              </a:lnTo>
                              <a:lnTo>
                                <a:pt x="148" y="193"/>
                              </a:lnTo>
                              <a:lnTo>
                                <a:pt x="132" y="203"/>
                              </a:lnTo>
                              <a:lnTo>
                                <a:pt x="116" y="211"/>
                              </a:lnTo>
                              <a:lnTo>
                                <a:pt x="101" y="216"/>
                              </a:lnTo>
                              <a:lnTo>
                                <a:pt x="90" y="217"/>
                              </a:lnTo>
                              <a:lnTo>
                                <a:pt x="92" y="249"/>
                              </a:lnTo>
                              <a:lnTo>
                                <a:pt x="92" y="279"/>
                              </a:lnTo>
                              <a:lnTo>
                                <a:pt x="90" y="285"/>
                              </a:lnTo>
                              <a:lnTo>
                                <a:pt x="89" y="292"/>
                              </a:lnTo>
                              <a:lnTo>
                                <a:pt x="88" y="297"/>
                              </a:lnTo>
                              <a:lnTo>
                                <a:pt x="85" y="301"/>
                              </a:lnTo>
                              <a:lnTo>
                                <a:pt x="81" y="307"/>
                              </a:lnTo>
                              <a:lnTo>
                                <a:pt x="77" y="309"/>
                              </a:lnTo>
                              <a:lnTo>
                                <a:pt x="72" y="312"/>
                              </a:lnTo>
                              <a:lnTo>
                                <a:pt x="66" y="313"/>
                              </a:lnTo>
                              <a:lnTo>
                                <a:pt x="61" y="301"/>
                              </a:lnTo>
                              <a:lnTo>
                                <a:pt x="56" y="292"/>
                              </a:lnTo>
                              <a:lnTo>
                                <a:pt x="53" y="288"/>
                              </a:lnTo>
                              <a:lnTo>
                                <a:pt x="51" y="285"/>
                              </a:lnTo>
                              <a:lnTo>
                                <a:pt x="47" y="284"/>
                              </a:lnTo>
                              <a:lnTo>
                                <a:pt x="43" y="284"/>
                              </a:lnTo>
                              <a:lnTo>
                                <a:pt x="37" y="284"/>
                              </a:lnTo>
                              <a:lnTo>
                                <a:pt x="31" y="285"/>
                              </a:lnTo>
                              <a:lnTo>
                                <a:pt x="24" y="288"/>
                              </a:lnTo>
                              <a:lnTo>
                                <a:pt x="16" y="292"/>
                              </a:lnTo>
                              <a:lnTo>
                                <a:pt x="11" y="296"/>
                              </a:lnTo>
                              <a:lnTo>
                                <a:pt x="5" y="301"/>
                              </a:lnTo>
                              <a:lnTo>
                                <a:pt x="1" y="307"/>
                              </a:lnTo>
                              <a:lnTo>
                                <a:pt x="0" y="313"/>
                              </a:lnTo>
                              <a:lnTo>
                                <a:pt x="1" y="333"/>
                              </a:lnTo>
                              <a:lnTo>
                                <a:pt x="4" y="352"/>
                              </a:lnTo>
                              <a:lnTo>
                                <a:pt x="7" y="360"/>
                              </a:lnTo>
                              <a:lnTo>
                                <a:pt x="9" y="368"/>
                              </a:lnTo>
                              <a:lnTo>
                                <a:pt x="13" y="376"/>
                              </a:lnTo>
                              <a:lnTo>
                                <a:pt x="17" y="383"/>
                              </a:lnTo>
                              <a:lnTo>
                                <a:pt x="21" y="388"/>
                              </a:lnTo>
                              <a:lnTo>
                                <a:pt x="27" y="393"/>
                              </a:lnTo>
                              <a:lnTo>
                                <a:pt x="32" y="399"/>
                              </a:lnTo>
                              <a:lnTo>
                                <a:pt x="39" y="403"/>
                              </a:lnTo>
                              <a:lnTo>
                                <a:pt x="44" y="405"/>
                              </a:lnTo>
                              <a:lnTo>
                                <a:pt x="51" y="408"/>
                              </a:lnTo>
                              <a:lnTo>
                                <a:pt x="58" y="409"/>
                              </a:lnTo>
                              <a:lnTo>
                                <a:pt x="66" y="411"/>
                              </a:lnTo>
                              <a:lnTo>
                                <a:pt x="76" y="409"/>
                              </a:lnTo>
                              <a:lnTo>
                                <a:pt x="86" y="405"/>
                              </a:lnTo>
                              <a:lnTo>
                                <a:pt x="96" y="400"/>
                              </a:lnTo>
                              <a:lnTo>
                                <a:pt x="106" y="392"/>
                              </a:lnTo>
                              <a:lnTo>
                                <a:pt x="116" y="383"/>
                              </a:lnTo>
                              <a:lnTo>
                                <a:pt x="125" y="373"/>
                              </a:lnTo>
                              <a:lnTo>
                                <a:pt x="134" y="361"/>
                              </a:lnTo>
                              <a:lnTo>
                                <a:pt x="142" y="349"/>
                              </a:lnTo>
                              <a:lnTo>
                                <a:pt x="158" y="323"/>
                              </a:lnTo>
                              <a:lnTo>
                                <a:pt x="173" y="296"/>
                              </a:lnTo>
                              <a:lnTo>
                                <a:pt x="184" y="269"/>
                              </a:lnTo>
                              <a:lnTo>
                                <a:pt x="193" y="248"/>
                              </a:lnTo>
                              <a:lnTo>
                                <a:pt x="204" y="249"/>
                              </a:lnTo>
                              <a:lnTo>
                                <a:pt x="212" y="249"/>
                              </a:lnTo>
                              <a:lnTo>
                                <a:pt x="218" y="248"/>
                              </a:lnTo>
                              <a:lnTo>
                                <a:pt x="222" y="248"/>
                              </a:lnTo>
                              <a:lnTo>
                                <a:pt x="224" y="269"/>
                              </a:lnTo>
                              <a:lnTo>
                                <a:pt x="228" y="292"/>
                              </a:lnTo>
                              <a:lnTo>
                                <a:pt x="229" y="303"/>
                              </a:lnTo>
                              <a:lnTo>
                                <a:pt x="233" y="312"/>
                              </a:lnTo>
                              <a:lnTo>
                                <a:pt x="234" y="315"/>
                              </a:lnTo>
                              <a:lnTo>
                                <a:pt x="237" y="317"/>
                              </a:lnTo>
                              <a:lnTo>
                                <a:pt x="238" y="319"/>
                              </a:lnTo>
                              <a:lnTo>
                                <a:pt x="241" y="320"/>
                              </a:lnTo>
                              <a:lnTo>
                                <a:pt x="245" y="319"/>
                              </a:lnTo>
                              <a:lnTo>
                                <a:pt x="249" y="316"/>
                              </a:lnTo>
                              <a:lnTo>
                                <a:pt x="253" y="312"/>
                              </a:lnTo>
                              <a:lnTo>
                                <a:pt x="254" y="308"/>
                              </a:lnTo>
                              <a:lnTo>
                                <a:pt x="257" y="295"/>
                              </a:lnTo>
                              <a:lnTo>
                                <a:pt x="258" y="280"/>
                              </a:lnTo>
                              <a:lnTo>
                                <a:pt x="258" y="267"/>
                              </a:lnTo>
                              <a:lnTo>
                                <a:pt x="260" y="253"/>
                              </a:lnTo>
                              <a:lnTo>
                                <a:pt x="261" y="248"/>
                              </a:lnTo>
                              <a:lnTo>
                                <a:pt x="264" y="245"/>
                              </a:lnTo>
                              <a:lnTo>
                                <a:pt x="266" y="243"/>
                              </a:lnTo>
                              <a:lnTo>
                                <a:pt x="270" y="24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3" name="Freeform 11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27100" y="5116513"/>
                          <a:ext cx="423863" cy="473075"/>
                        </a:xfrm>
                        <a:custGeom>
                          <a:avLst/>
                          <a:gdLst>
                            <a:gd name="T0" fmla="*/ 488 w 873"/>
                            <a:gd name="T1" fmla="*/ 110 h 976"/>
                            <a:gd name="T2" fmla="*/ 513 w 873"/>
                            <a:gd name="T3" fmla="*/ 127 h 976"/>
                            <a:gd name="T4" fmla="*/ 565 w 873"/>
                            <a:gd name="T5" fmla="*/ 110 h 976"/>
                            <a:gd name="T6" fmla="*/ 552 w 873"/>
                            <a:gd name="T7" fmla="*/ 189 h 976"/>
                            <a:gd name="T8" fmla="*/ 403 w 873"/>
                            <a:gd name="T9" fmla="*/ 260 h 976"/>
                            <a:gd name="T10" fmla="*/ 384 w 873"/>
                            <a:gd name="T11" fmla="*/ 291 h 976"/>
                            <a:gd name="T12" fmla="*/ 373 w 873"/>
                            <a:gd name="T13" fmla="*/ 329 h 976"/>
                            <a:gd name="T14" fmla="*/ 336 w 873"/>
                            <a:gd name="T15" fmla="*/ 335 h 976"/>
                            <a:gd name="T16" fmla="*/ 295 w 873"/>
                            <a:gd name="T17" fmla="*/ 320 h 976"/>
                            <a:gd name="T18" fmla="*/ 267 w 873"/>
                            <a:gd name="T19" fmla="*/ 307 h 976"/>
                            <a:gd name="T20" fmla="*/ 244 w 873"/>
                            <a:gd name="T21" fmla="*/ 231 h 976"/>
                            <a:gd name="T22" fmla="*/ 187 w 873"/>
                            <a:gd name="T23" fmla="*/ 164 h 976"/>
                            <a:gd name="T24" fmla="*/ 163 w 873"/>
                            <a:gd name="T25" fmla="*/ 98 h 976"/>
                            <a:gd name="T26" fmla="*/ 114 w 873"/>
                            <a:gd name="T27" fmla="*/ 143 h 976"/>
                            <a:gd name="T28" fmla="*/ 79 w 873"/>
                            <a:gd name="T29" fmla="*/ 138 h 976"/>
                            <a:gd name="T30" fmla="*/ 35 w 873"/>
                            <a:gd name="T31" fmla="*/ 122 h 976"/>
                            <a:gd name="T32" fmla="*/ 2 w 873"/>
                            <a:gd name="T33" fmla="*/ 148 h 976"/>
                            <a:gd name="T34" fmla="*/ 22 w 873"/>
                            <a:gd name="T35" fmla="*/ 200 h 976"/>
                            <a:gd name="T36" fmla="*/ 67 w 873"/>
                            <a:gd name="T37" fmla="*/ 207 h 976"/>
                            <a:gd name="T38" fmla="*/ 102 w 873"/>
                            <a:gd name="T39" fmla="*/ 221 h 976"/>
                            <a:gd name="T40" fmla="*/ 148 w 873"/>
                            <a:gd name="T41" fmla="*/ 245 h 976"/>
                            <a:gd name="T42" fmla="*/ 196 w 873"/>
                            <a:gd name="T43" fmla="*/ 283 h 976"/>
                            <a:gd name="T44" fmla="*/ 240 w 873"/>
                            <a:gd name="T45" fmla="*/ 344 h 976"/>
                            <a:gd name="T46" fmla="*/ 288 w 873"/>
                            <a:gd name="T47" fmla="*/ 392 h 976"/>
                            <a:gd name="T48" fmla="*/ 289 w 873"/>
                            <a:gd name="T49" fmla="*/ 452 h 976"/>
                            <a:gd name="T50" fmla="*/ 277 w 873"/>
                            <a:gd name="T51" fmla="*/ 499 h 976"/>
                            <a:gd name="T52" fmla="*/ 307 w 873"/>
                            <a:gd name="T53" fmla="*/ 581 h 976"/>
                            <a:gd name="T54" fmla="*/ 392 w 873"/>
                            <a:gd name="T55" fmla="*/ 703 h 976"/>
                            <a:gd name="T56" fmla="*/ 403 w 873"/>
                            <a:gd name="T57" fmla="*/ 765 h 976"/>
                            <a:gd name="T58" fmla="*/ 409 w 873"/>
                            <a:gd name="T59" fmla="*/ 817 h 976"/>
                            <a:gd name="T60" fmla="*/ 491 w 873"/>
                            <a:gd name="T61" fmla="*/ 878 h 976"/>
                            <a:gd name="T62" fmla="*/ 521 w 873"/>
                            <a:gd name="T63" fmla="*/ 941 h 976"/>
                            <a:gd name="T64" fmla="*/ 560 w 873"/>
                            <a:gd name="T65" fmla="*/ 970 h 976"/>
                            <a:gd name="T66" fmla="*/ 645 w 873"/>
                            <a:gd name="T67" fmla="*/ 922 h 976"/>
                            <a:gd name="T68" fmla="*/ 699 w 873"/>
                            <a:gd name="T69" fmla="*/ 865 h 976"/>
                            <a:gd name="T70" fmla="*/ 693 w 873"/>
                            <a:gd name="T71" fmla="*/ 832 h 976"/>
                            <a:gd name="T72" fmla="*/ 656 w 873"/>
                            <a:gd name="T73" fmla="*/ 796 h 976"/>
                            <a:gd name="T74" fmla="*/ 699 w 873"/>
                            <a:gd name="T75" fmla="*/ 748 h 976"/>
                            <a:gd name="T76" fmla="*/ 740 w 873"/>
                            <a:gd name="T77" fmla="*/ 699 h 976"/>
                            <a:gd name="T78" fmla="*/ 720 w 873"/>
                            <a:gd name="T79" fmla="*/ 651 h 976"/>
                            <a:gd name="T80" fmla="*/ 721 w 873"/>
                            <a:gd name="T81" fmla="*/ 608 h 976"/>
                            <a:gd name="T82" fmla="*/ 777 w 873"/>
                            <a:gd name="T83" fmla="*/ 615 h 976"/>
                            <a:gd name="T84" fmla="*/ 844 w 873"/>
                            <a:gd name="T85" fmla="*/ 581 h 976"/>
                            <a:gd name="T86" fmla="*/ 852 w 873"/>
                            <a:gd name="T87" fmla="*/ 537 h 976"/>
                            <a:gd name="T88" fmla="*/ 837 w 873"/>
                            <a:gd name="T89" fmla="*/ 459 h 976"/>
                            <a:gd name="T90" fmla="*/ 873 w 873"/>
                            <a:gd name="T91" fmla="*/ 404 h 976"/>
                            <a:gd name="T92" fmla="*/ 835 w 873"/>
                            <a:gd name="T93" fmla="*/ 356 h 976"/>
                            <a:gd name="T94" fmla="*/ 816 w 873"/>
                            <a:gd name="T95" fmla="*/ 324 h 976"/>
                            <a:gd name="T96" fmla="*/ 809 w 873"/>
                            <a:gd name="T97" fmla="*/ 224 h 976"/>
                            <a:gd name="T98" fmla="*/ 771 w 873"/>
                            <a:gd name="T99" fmla="*/ 90 h 976"/>
                            <a:gd name="T100" fmla="*/ 717 w 873"/>
                            <a:gd name="T101" fmla="*/ 78 h 976"/>
                            <a:gd name="T102" fmla="*/ 683 w 873"/>
                            <a:gd name="T103" fmla="*/ 20 h 976"/>
                            <a:gd name="T104" fmla="*/ 653 w 873"/>
                            <a:gd name="T105" fmla="*/ 52 h 976"/>
                            <a:gd name="T106" fmla="*/ 621 w 873"/>
                            <a:gd name="T107" fmla="*/ 72 h 976"/>
                            <a:gd name="T108" fmla="*/ 563 w 873"/>
                            <a:gd name="T109" fmla="*/ 50 h 976"/>
                            <a:gd name="T110" fmla="*/ 504 w 873"/>
                            <a:gd name="T111" fmla="*/ 62 h 97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w 873"/>
                            <a:gd name="T169" fmla="*/ 0 h 976"/>
                            <a:gd name="T170" fmla="*/ 873 w 873"/>
                            <a:gd name="T171" fmla="*/ 976 h 976"/>
                          </a:gdLst>
                          <a:ahLst/>
                          <a:cxnLst>
                            <a:cxn ang="T112">
                              <a:pos x="T0" y="T1"/>
                            </a:cxn>
                            <a:cxn ang="T113">
                              <a:pos x="T2" y="T3"/>
                            </a:cxn>
                            <a:cxn ang="T114">
                              <a:pos x="T4" y="T5"/>
                            </a:cxn>
                            <a:cxn ang="T115">
                              <a:pos x="T6" y="T7"/>
                            </a:cxn>
                            <a:cxn ang="T116">
                              <a:pos x="T8" y="T9"/>
                            </a:cxn>
                            <a:cxn ang="T117">
                              <a:pos x="T10" y="T11"/>
                            </a:cxn>
                            <a:cxn ang="T118">
                              <a:pos x="T12" y="T13"/>
                            </a:cxn>
                            <a:cxn ang="T119">
                              <a:pos x="T14" y="T15"/>
                            </a:cxn>
                            <a:cxn ang="T120">
                              <a:pos x="T16" y="T17"/>
                            </a:cxn>
                            <a:cxn ang="T121">
                              <a:pos x="T18" y="T19"/>
                            </a:cxn>
                            <a:cxn ang="T122">
                              <a:pos x="T20" y="T21"/>
                            </a:cxn>
                            <a:cxn ang="T123">
                              <a:pos x="T22" y="T23"/>
                            </a:cxn>
                            <a:cxn ang="T124">
                              <a:pos x="T24" y="T25"/>
                            </a:cxn>
                            <a:cxn ang="T125">
                              <a:pos x="T26" y="T27"/>
                            </a:cxn>
                            <a:cxn ang="T126">
                              <a:pos x="T28" y="T29"/>
                            </a:cxn>
                            <a:cxn ang="T127">
                              <a:pos x="T30" y="T31"/>
                            </a:cxn>
                            <a:cxn ang="T128">
                              <a:pos x="T32" y="T33"/>
                            </a:cxn>
                            <a:cxn ang="T129">
                              <a:pos x="T34" y="T35"/>
                            </a:cxn>
                            <a:cxn ang="T130">
                              <a:pos x="T36" y="T37"/>
                            </a:cxn>
                            <a:cxn ang="T131">
                              <a:pos x="T38" y="T39"/>
                            </a:cxn>
                            <a:cxn ang="T132">
                              <a:pos x="T40" y="T41"/>
                            </a:cxn>
                            <a:cxn ang="T133">
                              <a:pos x="T42" y="T43"/>
                            </a:cxn>
                            <a:cxn ang="T134">
                              <a:pos x="T44" y="T45"/>
                            </a:cxn>
                            <a:cxn ang="T135">
                              <a:pos x="T46" y="T47"/>
                            </a:cxn>
                            <a:cxn ang="T136">
                              <a:pos x="T48" y="T49"/>
                            </a:cxn>
                            <a:cxn ang="T137">
                              <a:pos x="T50" y="T51"/>
                            </a:cxn>
                            <a:cxn ang="T138">
                              <a:pos x="T52" y="T53"/>
                            </a:cxn>
                            <a:cxn ang="T139">
                              <a:pos x="T54" y="T55"/>
                            </a:cxn>
                            <a:cxn ang="T140">
                              <a:pos x="T56" y="T57"/>
                            </a:cxn>
                            <a:cxn ang="T141">
                              <a:pos x="T58" y="T59"/>
                            </a:cxn>
                            <a:cxn ang="T142">
                              <a:pos x="T60" y="T61"/>
                            </a:cxn>
                            <a:cxn ang="T143">
                              <a:pos x="T62" y="T63"/>
                            </a:cxn>
                            <a:cxn ang="T144">
                              <a:pos x="T64" y="T65"/>
                            </a:cxn>
                            <a:cxn ang="T145">
                              <a:pos x="T66" y="T67"/>
                            </a:cxn>
                            <a:cxn ang="T146">
                              <a:pos x="T68" y="T69"/>
                            </a:cxn>
                            <a:cxn ang="T147">
                              <a:pos x="T70" y="T71"/>
                            </a:cxn>
                            <a:cxn ang="T148">
                              <a:pos x="T72" y="T73"/>
                            </a:cxn>
                            <a:cxn ang="T149">
                              <a:pos x="T74" y="T75"/>
                            </a:cxn>
                            <a:cxn ang="T150">
                              <a:pos x="T76" y="T77"/>
                            </a:cxn>
                            <a:cxn ang="T151">
                              <a:pos x="T78" y="T79"/>
                            </a:cxn>
                            <a:cxn ang="T152">
                              <a:pos x="T80" y="T81"/>
                            </a:cxn>
                            <a:cxn ang="T153">
                              <a:pos x="T82" y="T83"/>
                            </a:cxn>
                            <a:cxn ang="T154">
                              <a:pos x="T84" y="T85"/>
                            </a:cxn>
                            <a:cxn ang="T155">
                              <a:pos x="T86" y="T87"/>
                            </a:cxn>
                            <a:cxn ang="T156">
                              <a:pos x="T88" y="T89"/>
                            </a:cxn>
                            <a:cxn ang="T157">
                              <a:pos x="T90" y="T91"/>
                            </a:cxn>
                            <a:cxn ang="T158">
                              <a:pos x="T92" y="T93"/>
                            </a:cxn>
                            <a:cxn ang="T159">
                              <a:pos x="T94" y="T95"/>
                            </a:cxn>
                            <a:cxn ang="T160">
                              <a:pos x="T96" y="T97"/>
                            </a:cxn>
                            <a:cxn ang="T161">
                              <a:pos x="T98" y="T99"/>
                            </a:cxn>
                            <a:cxn ang="T162">
                              <a:pos x="T100" y="T101"/>
                            </a:cxn>
                            <a:cxn ang="T163">
                              <a:pos x="T102" y="T103"/>
                            </a:cxn>
                            <a:cxn ang="T164">
                              <a:pos x="T104" y="T105"/>
                            </a:cxn>
                            <a:cxn ang="T165">
                              <a:pos x="T106" y="T107"/>
                            </a:cxn>
                            <a:cxn ang="T166">
                              <a:pos x="T108" y="T109"/>
                            </a:cxn>
                            <a:cxn ang="T167">
                              <a:pos x="T110" y="T111"/>
                            </a:cxn>
                          </a:cxnLst>
                          <a:rect l="T168" t="T169" r="T170" b="T171"/>
                          <a:pathLst>
                            <a:path w="873" h="976">
                              <a:moveTo>
                                <a:pt x="481" y="91"/>
                              </a:moveTo>
                              <a:lnTo>
                                <a:pt x="483" y="100"/>
                              </a:lnTo>
                              <a:lnTo>
                                <a:pt x="484" y="104"/>
                              </a:lnTo>
                              <a:lnTo>
                                <a:pt x="487" y="104"/>
                              </a:lnTo>
                              <a:lnTo>
                                <a:pt x="488" y="103"/>
                              </a:lnTo>
                              <a:lnTo>
                                <a:pt x="488" y="110"/>
                              </a:lnTo>
                              <a:lnTo>
                                <a:pt x="489" y="118"/>
                              </a:lnTo>
                              <a:lnTo>
                                <a:pt x="492" y="122"/>
                              </a:lnTo>
                              <a:lnTo>
                                <a:pt x="495" y="124"/>
                              </a:lnTo>
                              <a:lnTo>
                                <a:pt x="500" y="127"/>
                              </a:lnTo>
                              <a:lnTo>
                                <a:pt x="505" y="127"/>
                              </a:lnTo>
                              <a:lnTo>
                                <a:pt x="513" y="127"/>
                              </a:lnTo>
                              <a:lnTo>
                                <a:pt x="519" y="126"/>
                              </a:lnTo>
                              <a:lnTo>
                                <a:pt x="523" y="124"/>
                              </a:lnTo>
                              <a:lnTo>
                                <a:pt x="525" y="123"/>
                              </a:lnTo>
                              <a:lnTo>
                                <a:pt x="529" y="118"/>
                              </a:lnTo>
                              <a:lnTo>
                                <a:pt x="536" y="110"/>
                              </a:lnTo>
                              <a:lnTo>
                                <a:pt x="565" y="110"/>
                              </a:lnTo>
                              <a:lnTo>
                                <a:pt x="565" y="123"/>
                              </a:lnTo>
                              <a:lnTo>
                                <a:pt x="565" y="134"/>
                              </a:lnTo>
                              <a:lnTo>
                                <a:pt x="565" y="149"/>
                              </a:lnTo>
                              <a:lnTo>
                                <a:pt x="563" y="165"/>
                              </a:lnTo>
                              <a:lnTo>
                                <a:pt x="557" y="177"/>
                              </a:lnTo>
                              <a:lnTo>
                                <a:pt x="552" y="189"/>
                              </a:lnTo>
                              <a:lnTo>
                                <a:pt x="544" y="199"/>
                              </a:lnTo>
                              <a:lnTo>
                                <a:pt x="535" y="208"/>
                              </a:lnTo>
                              <a:lnTo>
                                <a:pt x="525" y="215"/>
                              </a:lnTo>
                              <a:lnTo>
                                <a:pt x="513" y="221"/>
                              </a:lnTo>
                              <a:lnTo>
                                <a:pt x="461" y="240"/>
                              </a:lnTo>
                              <a:lnTo>
                                <a:pt x="403" y="260"/>
                              </a:lnTo>
                              <a:lnTo>
                                <a:pt x="396" y="263"/>
                              </a:lnTo>
                              <a:lnTo>
                                <a:pt x="391" y="267"/>
                              </a:lnTo>
                              <a:lnTo>
                                <a:pt x="388" y="272"/>
                              </a:lnTo>
                              <a:lnTo>
                                <a:pt x="387" y="279"/>
                              </a:lnTo>
                              <a:lnTo>
                                <a:pt x="385" y="284"/>
                              </a:lnTo>
                              <a:lnTo>
                                <a:pt x="384" y="291"/>
                              </a:lnTo>
                              <a:lnTo>
                                <a:pt x="383" y="296"/>
                              </a:lnTo>
                              <a:lnTo>
                                <a:pt x="379" y="301"/>
                              </a:lnTo>
                              <a:lnTo>
                                <a:pt x="379" y="311"/>
                              </a:lnTo>
                              <a:lnTo>
                                <a:pt x="377" y="317"/>
                              </a:lnTo>
                              <a:lnTo>
                                <a:pt x="376" y="324"/>
                              </a:lnTo>
                              <a:lnTo>
                                <a:pt x="373" y="329"/>
                              </a:lnTo>
                              <a:lnTo>
                                <a:pt x="369" y="332"/>
                              </a:lnTo>
                              <a:lnTo>
                                <a:pt x="364" y="336"/>
                              </a:lnTo>
                              <a:lnTo>
                                <a:pt x="357" y="337"/>
                              </a:lnTo>
                              <a:lnTo>
                                <a:pt x="349" y="337"/>
                              </a:lnTo>
                              <a:lnTo>
                                <a:pt x="343" y="337"/>
                              </a:lnTo>
                              <a:lnTo>
                                <a:pt x="336" y="335"/>
                              </a:lnTo>
                              <a:lnTo>
                                <a:pt x="331" y="332"/>
                              </a:lnTo>
                              <a:lnTo>
                                <a:pt x="324" y="329"/>
                              </a:lnTo>
                              <a:lnTo>
                                <a:pt x="317" y="325"/>
                              </a:lnTo>
                              <a:lnTo>
                                <a:pt x="311" y="323"/>
                              </a:lnTo>
                              <a:lnTo>
                                <a:pt x="303" y="320"/>
                              </a:lnTo>
                              <a:lnTo>
                                <a:pt x="295" y="320"/>
                              </a:lnTo>
                              <a:lnTo>
                                <a:pt x="288" y="319"/>
                              </a:lnTo>
                              <a:lnTo>
                                <a:pt x="281" y="319"/>
                              </a:lnTo>
                              <a:lnTo>
                                <a:pt x="276" y="316"/>
                              </a:lnTo>
                              <a:lnTo>
                                <a:pt x="272" y="313"/>
                              </a:lnTo>
                              <a:lnTo>
                                <a:pt x="269" y="311"/>
                              </a:lnTo>
                              <a:lnTo>
                                <a:pt x="267" y="307"/>
                              </a:lnTo>
                              <a:lnTo>
                                <a:pt x="264" y="301"/>
                              </a:lnTo>
                              <a:lnTo>
                                <a:pt x="263" y="297"/>
                              </a:lnTo>
                              <a:lnTo>
                                <a:pt x="259" y="273"/>
                              </a:lnTo>
                              <a:lnTo>
                                <a:pt x="253" y="248"/>
                              </a:lnTo>
                              <a:lnTo>
                                <a:pt x="249" y="239"/>
                              </a:lnTo>
                              <a:lnTo>
                                <a:pt x="244" y="231"/>
                              </a:lnTo>
                              <a:lnTo>
                                <a:pt x="237" y="221"/>
                              </a:lnTo>
                              <a:lnTo>
                                <a:pt x="231" y="213"/>
                              </a:lnTo>
                              <a:lnTo>
                                <a:pt x="216" y="197"/>
                              </a:lnTo>
                              <a:lnTo>
                                <a:pt x="202" y="181"/>
                              </a:lnTo>
                              <a:lnTo>
                                <a:pt x="194" y="172"/>
                              </a:lnTo>
                              <a:lnTo>
                                <a:pt x="187" y="164"/>
                              </a:lnTo>
                              <a:lnTo>
                                <a:pt x="180" y="155"/>
                              </a:lnTo>
                              <a:lnTo>
                                <a:pt x="174" y="144"/>
                              </a:lnTo>
                              <a:lnTo>
                                <a:pt x="170" y="134"/>
                              </a:lnTo>
                              <a:lnTo>
                                <a:pt x="166" y="123"/>
                              </a:lnTo>
                              <a:lnTo>
                                <a:pt x="163" y="110"/>
                              </a:lnTo>
                              <a:lnTo>
                                <a:pt x="163" y="98"/>
                              </a:lnTo>
                              <a:lnTo>
                                <a:pt x="139" y="98"/>
                              </a:lnTo>
                              <a:lnTo>
                                <a:pt x="131" y="112"/>
                              </a:lnTo>
                              <a:lnTo>
                                <a:pt x="124" y="128"/>
                              </a:lnTo>
                              <a:lnTo>
                                <a:pt x="122" y="135"/>
                              </a:lnTo>
                              <a:lnTo>
                                <a:pt x="116" y="140"/>
                              </a:lnTo>
                              <a:lnTo>
                                <a:pt x="114" y="143"/>
                              </a:lnTo>
                              <a:lnTo>
                                <a:pt x="111" y="144"/>
                              </a:lnTo>
                              <a:lnTo>
                                <a:pt x="107" y="144"/>
                              </a:lnTo>
                              <a:lnTo>
                                <a:pt x="103" y="145"/>
                              </a:lnTo>
                              <a:lnTo>
                                <a:pt x="94" y="144"/>
                              </a:lnTo>
                              <a:lnTo>
                                <a:pt x="86" y="141"/>
                              </a:lnTo>
                              <a:lnTo>
                                <a:pt x="79" y="138"/>
                              </a:lnTo>
                              <a:lnTo>
                                <a:pt x="72" y="134"/>
                              </a:lnTo>
                              <a:lnTo>
                                <a:pt x="66" y="128"/>
                              </a:lnTo>
                              <a:lnTo>
                                <a:pt x="59" y="124"/>
                              </a:lnTo>
                              <a:lnTo>
                                <a:pt x="51" y="122"/>
                              </a:lnTo>
                              <a:lnTo>
                                <a:pt x="42" y="122"/>
                              </a:lnTo>
                              <a:lnTo>
                                <a:pt x="35" y="122"/>
                              </a:lnTo>
                              <a:lnTo>
                                <a:pt x="28" y="123"/>
                              </a:lnTo>
                              <a:lnTo>
                                <a:pt x="20" y="126"/>
                              </a:lnTo>
                              <a:lnTo>
                                <a:pt x="14" y="130"/>
                              </a:lnTo>
                              <a:lnTo>
                                <a:pt x="8" y="135"/>
                              </a:lnTo>
                              <a:lnTo>
                                <a:pt x="4" y="141"/>
                              </a:lnTo>
                              <a:lnTo>
                                <a:pt x="2" y="148"/>
                              </a:lnTo>
                              <a:lnTo>
                                <a:pt x="0" y="157"/>
                              </a:lnTo>
                              <a:lnTo>
                                <a:pt x="2" y="167"/>
                              </a:lnTo>
                              <a:lnTo>
                                <a:pt x="4" y="176"/>
                              </a:lnTo>
                              <a:lnTo>
                                <a:pt x="8" y="185"/>
                              </a:lnTo>
                              <a:lnTo>
                                <a:pt x="15" y="193"/>
                              </a:lnTo>
                              <a:lnTo>
                                <a:pt x="22" y="200"/>
                              </a:lnTo>
                              <a:lnTo>
                                <a:pt x="31" y="207"/>
                              </a:lnTo>
                              <a:lnTo>
                                <a:pt x="39" y="209"/>
                              </a:lnTo>
                              <a:lnTo>
                                <a:pt x="48" y="211"/>
                              </a:lnTo>
                              <a:lnTo>
                                <a:pt x="56" y="211"/>
                              </a:lnTo>
                              <a:lnTo>
                                <a:pt x="63" y="209"/>
                              </a:lnTo>
                              <a:lnTo>
                                <a:pt x="67" y="207"/>
                              </a:lnTo>
                              <a:lnTo>
                                <a:pt x="72" y="204"/>
                              </a:lnTo>
                              <a:lnTo>
                                <a:pt x="82" y="199"/>
                              </a:lnTo>
                              <a:lnTo>
                                <a:pt x="96" y="193"/>
                              </a:lnTo>
                              <a:lnTo>
                                <a:pt x="98" y="204"/>
                              </a:lnTo>
                              <a:lnTo>
                                <a:pt x="100" y="215"/>
                              </a:lnTo>
                              <a:lnTo>
                                <a:pt x="102" y="221"/>
                              </a:lnTo>
                              <a:lnTo>
                                <a:pt x="106" y="228"/>
                              </a:lnTo>
                              <a:lnTo>
                                <a:pt x="108" y="233"/>
                              </a:lnTo>
                              <a:lnTo>
                                <a:pt x="112" y="236"/>
                              </a:lnTo>
                              <a:lnTo>
                                <a:pt x="118" y="239"/>
                              </a:lnTo>
                              <a:lnTo>
                                <a:pt x="123" y="241"/>
                              </a:lnTo>
                              <a:lnTo>
                                <a:pt x="148" y="245"/>
                              </a:lnTo>
                              <a:lnTo>
                                <a:pt x="180" y="253"/>
                              </a:lnTo>
                              <a:lnTo>
                                <a:pt x="187" y="257"/>
                              </a:lnTo>
                              <a:lnTo>
                                <a:pt x="190" y="263"/>
                              </a:lnTo>
                              <a:lnTo>
                                <a:pt x="192" y="267"/>
                              </a:lnTo>
                              <a:lnTo>
                                <a:pt x="194" y="272"/>
                              </a:lnTo>
                              <a:lnTo>
                                <a:pt x="196" y="283"/>
                              </a:lnTo>
                              <a:lnTo>
                                <a:pt x="199" y="296"/>
                              </a:lnTo>
                              <a:lnTo>
                                <a:pt x="204" y="305"/>
                              </a:lnTo>
                              <a:lnTo>
                                <a:pt x="210" y="315"/>
                              </a:lnTo>
                              <a:lnTo>
                                <a:pt x="216" y="323"/>
                              </a:lnTo>
                              <a:lnTo>
                                <a:pt x="224" y="329"/>
                              </a:lnTo>
                              <a:lnTo>
                                <a:pt x="240" y="344"/>
                              </a:lnTo>
                              <a:lnTo>
                                <a:pt x="256" y="356"/>
                              </a:lnTo>
                              <a:lnTo>
                                <a:pt x="264" y="363"/>
                              </a:lnTo>
                              <a:lnTo>
                                <a:pt x="271" y="369"/>
                              </a:lnTo>
                              <a:lnTo>
                                <a:pt x="277" y="377"/>
                              </a:lnTo>
                              <a:lnTo>
                                <a:pt x="283" y="384"/>
                              </a:lnTo>
                              <a:lnTo>
                                <a:pt x="288" y="392"/>
                              </a:lnTo>
                              <a:lnTo>
                                <a:pt x="292" y="401"/>
                              </a:lnTo>
                              <a:lnTo>
                                <a:pt x="295" y="411"/>
                              </a:lnTo>
                              <a:lnTo>
                                <a:pt x="295" y="423"/>
                              </a:lnTo>
                              <a:lnTo>
                                <a:pt x="295" y="435"/>
                              </a:lnTo>
                              <a:lnTo>
                                <a:pt x="292" y="444"/>
                              </a:lnTo>
                              <a:lnTo>
                                <a:pt x="289" y="452"/>
                              </a:lnTo>
                              <a:lnTo>
                                <a:pt x="285" y="460"/>
                              </a:lnTo>
                              <a:lnTo>
                                <a:pt x="283" y="467"/>
                              </a:lnTo>
                              <a:lnTo>
                                <a:pt x="280" y="473"/>
                              </a:lnTo>
                              <a:lnTo>
                                <a:pt x="277" y="480"/>
                              </a:lnTo>
                              <a:lnTo>
                                <a:pt x="277" y="488"/>
                              </a:lnTo>
                              <a:lnTo>
                                <a:pt x="277" y="499"/>
                              </a:lnTo>
                              <a:lnTo>
                                <a:pt x="279" y="509"/>
                              </a:lnTo>
                              <a:lnTo>
                                <a:pt x="280" y="519"/>
                              </a:lnTo>
                              <a:lnTo>
                                <a:pt x="283" y="528"/>
                              </a:lnTo>
                              <a:lnTo>
                                <a:pt x="288" y="547"/>
                              </a:lnTo>
                              <a:lnTo>
                                <a:pt x="296" y="564"/>
                              </a:lnTo>
                              <a:lnTo>
                                <a:pt x="307" y="581"/>
                              </a:lnTo>
                              <a:lnTo>
                                <a:pt x="317" y="597"/>
                              </a:lnTo>
                              <a:lnTo>
                                <a:pt x="328" y="612"/>
                              </a:lnTo>
                              <a:lnTo>
                                <a:pt x="340" y="628"/>
                              </a:lnTo>
                              <a:lnTo>
                                <a:pt x="363" y="657"/>
                              </a:lnTo>
                              <a:lnTo>
                                <a:pt x="384" y="688"/>
                              </a:lnTo>
                              <a:lnTo>
                                <a:pt x="392" y="703"/>
                              </a:lnTo>
                              <a:lnTo>
                                <a:pt x="397" y="719"/>
                              </a:lnTo>
                              <a:lnTo>
                                <a:pt x="400" y="726"/>
                              </a:lnTo>
                              <a:lnTo>
                                <a:pt x="401" y="736"/>
                              </a:lnTo>
                              <a:lnTo>
                                <a:pt x="403" y="744"/>
                              </a:lnTo>
                              <a:lnTo>
                                <a:pt x="403" y="753"/>
                              </a:lnTo>
                              <a:lnTo>
                                <a:pt x="403" y="765"/>
                              </a:lnTo>
                              <a:lnTo>
                                <a:pt x="403" y="774"/>
                              </a:lnTo>
                              <a:lnTo>
                                <a:pt x="403" y="784"/>
                              </a:lnTo>
                              <a:lnTo>
                                <a:pt x="403" y="796"/>
                              </a:lnTo>
                              <a:lnTo>
                                <a:pt x="404" y="802"/>
                              </a:lnTo>
                              <a:lnTo>
                                <a:pt x="407" y="810"/>
                              </a:lnTo>
                              <a:lnTo>
                                <a:pt x="409" y="817"/>
                              </a:lnTo>
                              <a:lnTo>
                                <a:pt x="415" y="822"/>
                              </a:lnTo>
                              <a:lnTo>
                                <a:pt x="427" y="834"/>
                              </a:lnTo>
                              <a:lnTo>
                                <a:pt x="441" y="846"/>
                              </a:lnTo>
                              <a:lnTo>
                                <a:pt x="457" y="857"/>
                              </a:lnTo>
                              <a:lnTo>
                                <a:pt x="475" y="868"/>
                              </a:lnTo>
                              <a:lnTo>
                                <a:pt x="491" y="878"/>
                              </a:lnTo>
                              <a:lnTo>
                                <a:pt x="505" y="892"/>
                              </a:lnTo>
                              <a:lnTo>
                                <a:pt x="512" y="900"/>
                              </a:lnTo>
                              <a:lnTo>
                                <a:pt x="516" y="909"/>
                              </a:lnTo>
                              <a:lnTo>
                                <a:pt x="519" y="920"/>
                              </a:lnTo>
                              <a:lnTo>
                                <a:pt x="520" y="930"/>
                              </a:lnTo>
                              <a:lnTo>
                                <a:pt x="521" y="941"/>
                              </a:lnTo>
                              <a:lnTo>
                                <a:pt x="524" y="950"/>
                              </a:lnTo>
                              <a:lnTo>
                                <a:pt x="527" y="958"/>
                              </a:lnTo>
                              <a:lnTo>
                                <a:pt x="529" y="964"/>
                              </a:lnTo>
                              <a:lnTo>
                                <a:pt x="529" y="976"/>
                              </a:lnTo>
                              <a:lnTo>
                                <a:pt x="544" y="973"/>
                              </a:lnTo>
                              <a:lnTo>
                                <a:pt x="560" y="970"/>
                              </a:lnTo>
                              <a:lnTo>
                                <a:pt x="576" y="965"/>
                              </a:lnTo>
                              <a:lnTo>
                                <a:pt x="593" y="958"/>
                              </a:lnTo>
                              <a:lnTo>
                                <a:pt x="612" y="949"/>
                              </a:lnTo>
                              <a:lnTo>
                                <a:pt x="629" y="937"/>
                              </a:lnTo>
                              <a:lnTo>
                                <a:pt x="637" y="930"/>
                              </a:lnTo>
                              <a:lnTo>
                                <a:pt x="645" y="922"/>
                              </a:lnTo>
                              <a:lnTo>
                                <a:pt x="655" y="913"/>
                              </a:lnTo>
                              <a:lnTo>
                                <a:pt x="663" y="904"/>
                              </a:lnTo>
                              <a:lnTo>
                                <a:pt x="672" y="892"/>
                              </a:lnTo>
                              <a:lnTo>
                                <a:pt x="680" y="881"/>
                              </a:lnTo>
                              <a:lnTo>
                                <a:pt x="689" y="872"/>
                              </a:lnTo>
                              <a:lnTo>
                                <a:pt x="699" y="865"/>
                              </a:lnTo>
                              <a:lnTo>
                                <a:pt x="709" y="860"/>
                              </a:lnTo>
                              <a:lnTo>
                                <a:pt x="719" y="856"/>
                              </a:lnTo>
                              <a:lnTo>
                                <a:pt x="729" y="852"/>
                              </a:lnTo>
                              <a:lnTo>
                                <a:pt x="740" y="849"/>
                              </a:lnTo>
                              <a:lnTo>
                                <a:pt x="723" y="842"/>
                              </a:lnTo>
                              <a:lnTo>
                                <a:pt x="693" y="832"/>
                              </a:lnTo>
                              <a:lnTo>
                                <a:pt x="680" y="824"/>
                              </a:lnTo>
                              <a:lnTo>
                                <a:pt x="668" y="816"/>
                              </a:lnTo>
                              <a:lnTo>
                                <a:pt x="663" y="810"/>
                              </a:lnTo>
                              <a:lnTo>
                                <a:pt x="660" y="806"/>
                              </a:lnTo>
                              <a:lnTo>
                                <a:pt x="657" y="801"/>
                              </a:lnTo>
                              <a:lnTo>
                                <a:pt x="656" y="796"/>
                              </a:lnTo>
                              <a:lnTo>
                                <a:pt x="657" y="786"/>
                              </a:lnTo>
                              <a:lnTo>
                                <a:pt x="660" y="778"/>
                              </a:lnTo>
                              <a:lnTo>
                                <a:pt x="664" y="770"/>
                              </a:lnTo>
                              <a:lnTo>
                                <a:pt x="669" y="765"/>
                              </a:lnTo>
                              <a:lnTo>
                                <a:pt x="683" y="756"/>
                              </a:lnTo>
                              <a:lnTo>
                                <a:pt x="699" y="748"/>
                              </a:lnTo>
                              <a:lnTo>
                                <a:pt x="713" y="738"/>
                              </a:lnTo>
                              <a:lnTo>
                                <a:pt x="728" y="729"/>
                              </a:lnTo>
                              <a:lnTo>
                                <a:pt x="733" y="724"/>
                              </a:lnTo>
                              <a:lnTo>
                                <a:pt x="737" y="716"/>
                              </a:lnTo>
                              <a:lnTo>
                                <a:pt x="740" y="708"/>
                              </a:lnTo>
                              <a:lnTo>
                                <a:pt x="740" y="699"/>
                              </a:lnTo>
                              <a:lnTo>
                                <a:pt x="740" y="691"/>
                              </a:lnTo>
                              <a:lnTo>
                                <a:pt x="737" y="683"/>
                              </a:lnTo>
                              <a:lnTo>
                                <a:pt x="733" y="673"/>
                              </a:lnTo>
                              <a:lnTo>
                                <a:pt x="728" y="667"/>
                              </a:lnTo>
                              <a:lnTo>
                                <a:pt x="724" y="659"/>
                              </a:lnTo>
                              <a:lnTo>
                                <a:pt x="720" y="651"/>
                              </a:lnTo>
                              <a:lnTo>
                                <a:pt x="717" y="641"/>
                              </a:lnTo>
                              <a:lnTo>
                                <a:pt x="716" y="633"/>
                              </a:lnTo>
                              <a:lnTo>
                                <a:pt x="717" y="627"/>
                              </a:lnTo>
                              <a:lnTo>
                                <a:pt x="717" y="620"/>
                              </a:lnTo>
                              <a:lnTo>
                                <a:pt x="720" y="613"/>
                              </a:lnTo>
                              <a:lnTo>
                                <a:pt x="721" y="608"/>
                              </a:lnTo>
                              <a:lnTo>
                                <a:pt x="725" y="604"/>
                              </a:lnTo>
                              <a:lnTo>
                                <a:pt x="729" y="600"/>
                              </a:lnTo>
                              <a:lnTo>
                                <a:pt x="735" y="597"/>
                              </a:lnTo>
                              <a:lnTo>
                                <a:pt x="740" y="597"/>
                              </a:lnTo>
                              <a:lnTo>
                                <a:pt x="759" y="605"/>
                              </a:lnTo>
                              <a:lnTo>
                                <a:pt x="777" y="615"/>
                              </a:lnTo>
                              <a:lnTo>
                                <a:pt x="784" y="613"/>
                              </a:lnTo>
                              <a:lnTo>
                                <a:pt x="795" y="609"/>
                              </a:lnTo>
                              <a:lnTo>
                                <a:pt x="807" y="604"/>
                              </a:lnTo>
                              <a:lnTo>
                                <a:pt x="820" y="597"/>
                              </a:lnTo>
                              <a:lnTo>
                                <a:pt x="833" y="589"/>
                              </a:lnTo>
                              <a:lnTo>
                                <a:pt x="844" y="581"/>
                              </a:lnTo>
                              <a:lnTo>
                                <a:pt x="849" y="577"/>
                              </a:lnTo>
                              <a:lnTo>
                                <a:pt x="852" y="573"/>
                              </a:lnTo>
                              <a:lnTo>
                                <a:pt x="855" y="571"/>
                              </a:lnTo>
                              <a:lnTo>
                                <a:pt x="855" y="567"/>
                              </a:lnTo>
                              <a:lnTo>
                                <a:pt x="855" y="552"/>
                              </a:lnTo>
                              <a:lnTo>
                                <a:pt x="852" y="537"/>
                              </a:lnTo>
                              <a:lnTo>
                                <a:pt x="849" y="525"/>
                              </a:lnTo>
                              <a:lnTo>
                                <a:pt x="847" y="512"/>
                              </a:lnTo>
                              <a:lnTo>
                                <a:pt x="843" y="500"/>
                              </a:lnTo>
                              <a:lnTo>
                                <a:pt x="840" y="487"/>
                              </a:lnTo>
                              <a:lnTo>
                                <a:pt x="837" y="473"/>
                              </a:lnTo>
                              <a:lnTo>
                                <a:pt x="837" y="459"/>
                              </a:lnTo>
                              <a:lnTo>
                                <a:pt x="837" y="452"/>
                              </a:lnTo>
                              <a:lnTo>
                                <a:pt x="840" y="445"/>
                              </a:lnTo>
                              <a:lnTo>
                                <a:pt x="844" y="440"/>
                              </a:lnTo>
                              <a:lnTo>
                                <a:pt x="848" y="433"/>
                              </a:lnTo>
                              <a:lnTo>
                                <a:pt x="860" y="420"/>
                              </a:lnTo>
                              <a:lnTo>
                                <a:pt x="873" y="404"/>
                              </a:lnTo>
                              <a:lnTo>
                                <a:pt x="873" y="368"/>
                              </a:lnTo>
                              <a:lnTo>
                                <a:pt x="864" y="367"/>
                              </a:lnTo>
                              <a:lnTo>
                                <a:pt x="855" y="365"/>
                              </a:lnTo>
                              <a:lnTo>
                                <a:pt x="848" y="363"/>
                              </a:lnTo>
                              <a:lnTo>
                                <a:pt x="841" y="360"/>
                              </a:lnTo>
                              <a:lnTo>
                                <a:pt x="835" y="356"/>
                              </a:lnTo>
                              <a:lnTo>
                                <a:pt x="831" y="352"/>
                              </a:lnTo>
                              <a:lnTo>
                                <a:pt x="827" y="348"/>
                              </a:lnTo>
                              <a:lnTo>
                                <a:pt x="823" y="343"/>
                              </a:lnTo>
                              <a:lnTo>
                                <a:pt x="820" y="337"/>
                              </a:lnTo>
                              <a:lnTo>
                                <a:pt x="817" y="331"/>
                              </a:lnTo>
                              <a:lnTo>
                                <a:pt x="816" y="324"/>
                              </a:lnTo>
                              <a:lnTo>
                                <a:pt x="815" y="316"/>
                              </a:lnTo>
                              <a:lnTo>
                                <a:pt x="813" y="299"/>
                              </a:lnTo>
                              <a:lnTo>
                                <a:pt x="813" y="277"/>
                              </a:lnTo>
                              <a:lnTo>
                                <a:pt x="812" y="259"/>
                              </a:lnTo>
                              <a:lnTo>
                                <a:pt x="811" y="240"/>
                              </a:lnTo>
                              <a:lnTo>
                                <a:pt x="809" y="224"/>
                              </a:lnTo>
                              <a:lnTo>
                                <a:pt x="807" y="209"/>
                              </a:lnTo>
                              <a:lnTo>
                                <a:pt x="801" y="184"/>
                              </a:lnTo>
                              <a:lnTo>
                                <a:pt x="793" y="160"/>
                              </a:lnTo>
                              <a:lnTo>
                                <a:pt x="785" y="138"/>
                              </a:lnTo>
                              <a:lnTo>
                                <a:pt x="777" y="115"/>
                              </a:lnTo>
                              <a:lnTo>
                                <a:pt x="771" y="90"/>
                              </a:lnTo>
                              <a:lnTo>
                                <a:pt x="765" y="60"/>
                              </a:lnTo>
                              <a:lnTo>
                                <a:pt x="755" y="66"/>
                              </a:lnTo>
                              <a:lnTo>
                                <a:pt x="744" y="72"/>
                              </a:lnTo>
                              <a:lnTo>
                                <a:pt x="732" y="78"/>
                              </a:lnTo>
                              <a:lnTo>
                                <a:pt x="723" y="79"/>
                              </a:lnTo>
                              <a:lnTo>
                                <a:pt x="717" y="78"/>
                              </a:lnTo>
                              <a:lnTo>
                                <a:pt x="712" y="76"/>
                              </a:lnTo>
                              <a:lnTo>
                                <a:pt x="708" y="74"/>
                              </a:lnTo>
                              <a:lnTo>
                                <a:pt x="704" y="70"/>
                              </a:lnTo>
                              <a:lnTo>
                                <a:pt x="697" y="59"/>
                              </a:lnTo>
                              <a:lnTo>
                                <a:pt x="692" y="47"/>
                              </a:lnTo>
                              <a:lnTo>
                                <a:pt x="683" y="20"/>
                              </a:lnTo>
                              <a:lnTo>
                                <a:pt x="675" y="0"/>
                              </a:lnTo>
                              <a:lnTo>
                                <a:pt x="671" y="6"/>
                              </a:lnTo>
                              <a:lnTo>
                                <a:pt x="667" y="15"/>
                              </a:lnTo>
                              <a:lnTo>
                                <a:pt x="663" y="26"/>
                              </a:lnTo>
                              <a:lnTo>
                                <a:pt x="657" y="39"/>
                              </a:lnTo>
                              <a:lnTo>
                                <a:pt x="653" y="52"/>
                              </a:lnTo>
                              <a:lnTo>
                                <a:pt x="647" y="63"/>
                              </a:lnTo>
                              <a:lnTo>
                                <a:pt x="644" y="67"/>
                              </a:lnTo>
                              <a:lnTo>
                                <a:pt x="640" y="70"/>
                              </a:lnTo>
                              <a:lnTo>
                                <a:pt x="636" y="72"/>
                              </a:lnTo>
                              <a:lnTo>
                                <a:pt x="632" y="72"/>
                              </a:lnTo>
                              <a:lnTo>
                                <a:pt x="621" y="72"/>
                              </a:lnTo>
                              <a:lnTo>
                                <a:pt x="612" y="70"/>
                              </a:lnTo>
                              <a:lnTo>
                                <a:pt x="604" y="66"/>
                              </a:lnTo>
                              <a:lnTo>
                                <a:pt x="595" y="60"/>
                              </a:lnTo>
                              <a:lnTo>
                                <a:pt x="585" y="56"/>
                              </a:lnTo>
                              <a:lnTo>
                                <a:pt x="575" y="52"/>
                              </a:lnTo>
                              <a:lnTo>
                                <a:pt x="563" y="50"/>
                              </a:lnTo>
                              <a:lnTo>
                                <a:pt x="548" y="48"/>
                              </a:lnTo>
                              <a:lnTo>
                                <a:pt x="537" y="50"/>
                              </a:lnTo>
                              <a:lnTo>
                                <a:pt x="528" y="52"/>
                              </a:lnTo>
                              <a:lnTo>
                                <a:pt x="520" y="55"/>
                              </a:lnTo>
                              <a:lnTo>
                                <a:pt x="512" y="58"/>
                              </a:lnTo>
                              <a:lnTo>
                                <a:pt x="504" y="62"/>
                              </a:lnTo>
                              <a:lnTo>
                                <a:pt x="495" y="64"/>
                              </a:lnTo>
                              <a:lnTo>
                                <a:pt x="487" y="66"/>
                              </a:lnTo>
                              <a:lnTo>
                                <a:pt x="476" y="67"/>
                              </a:lnTo>
                              <a:lnTo>
                                <a:pt x="481" y="9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4" name="Freeform 11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22338" y="5502275"/>
                          <a:ext cx="261937" cy="498475"/>
                        </a:xfrm>
                        <a:custGeom>
                          <a:avLst/>
                          <a:gdLst>
                            <a:gd name="T0" fmla="*/ 505 w 541"/>
                            <a:gd name="T1" fmla="*/ 190 h 1029"/>
                            <a:gd name="T2" fmla="*/ 487 w 541"/>
                            <a:gd name="T3" fmla="*/ 216 h 1029"/>
                            <a:gd name="T4" fmla="*/ 472 w 541"/>
                            <a:gd name="T5" fmla="*/ 257 h 1029"/>
                            <a:gd name="T6" fmla="*/ 472 w 541"/>
                            <a:gd name="T7" fmla="*/ 294 h 1029"/>
                            <a:gd name="T8" fmla="*/ 492 w 541"/>
                            <a:gd name="T9" fmla="*/ 345 h 1029"/>
                            <a:gd name="T10" fmla="*/ 515 w 541"/>
                            <a:gd name="T11" fmla="*/ 386 h 1029"/>
                            <a:gd name="T12" fmla="*/ 515 w 541"/>
                            <a:gd name="T13" fmla="*/ 413 h 1029"/>
                            <a:gd name="T14" fmla="*/ 493 w 541"/>
                            <a:gd name="T15" fmla="*/ 456 h 1029"/>
                            <a:gd name="T16" fmla="*/ 432 w 541"/>
                            <a:gd name="T17" fmla="*/ 518 h 1029"/>
                            <a:gd name="T18" fmla="*/ 407 w 541"/>
                            <a:gd name="T19" fmla="*/ 550 h 1029"/>
                            <a:gd name="T20" fmla="*/ 380 w 541"/>
                            <a:gd name="T21" fmla="*/ 586 h 1029"/>
                            <a:gd name="T22" fmla="*/ 367 w 541"/>
                            <a:gd name="T23" fmla="*/ 630 h 1029"/>
                            <a:gd name="T24" fmla="*/ 375 w 541"/>
                            <a:gd name="T25" fmla="*/ 719 h 1029"/>
                            <a:gd name="T26" fmla="*/ 383 w 541"/>
                            <a:gd name="T27" fmla="*/ 811 h 1029"/>
                            <a:gd name="T28" fmla="*/ 393 w 541"/>
                            <a:gd name="T29" fmla="*/ 933 h 1029"/>
                            <a:gd name="T30" fmla="*/ 384 w 541"/>
                            <a:gd name="T31" fmla="*/ 993 h 1029"/>
                            <a:gd name="T32" fmla="*/ 348 w 541"/>
                            <a:gd name="T33" fmla="*/ 999 h 1029"/>
                            <a:gd name="T34" fmla="*/ 276 w 541"/>
                            <a:gd name="T35" fmla="*/ 999 h 1029"/>
                            <a:gd name="T36" fmla="*/ 227 w 541"/>
                            <a:gd name="T37" fmla="*/ 1009 h 1029"/>
                            <a:gd name="T38" fmla="*/ 192 w 541"/>
                            <a:gd name="T39" fmla="*/ 1027 h 1029"/>
                            <a:gd name="T40" fmla="*/ 164 w 541"/>
                            <a:gd name="T41" fmla="*/ 1025 h 1029"/>
                            <a:gd name="T42" fmla="*/ 130 w 541"/>
                            <a:gd name="T43" fmla="*/ 994 h 1029"/>
                            <a:gd name="T44" fmla="*/ 115 w 541"/>
                            <a:gd name="T45" fmla="*/ 830 h 1029"/>
                            <a:gd name="T46" fmla="*/ 86 w 541"/>
                            <a:gd name="T47" fmla="*/ 769 h 1029"/>
                            <a:gd name="T48" fmla="*/ 62 w 541"/>
                            <a:gd name="T49" fmla="*/ 685 h 1029"/>
                            <a:gd name="T50" fmla="*/ 31 w 541"/>
                            <a:gd name="T51" fmla="*/ 658 h 1029"/>
                            <a:gd name="T52" fmla="*/ 10 w 541"/>
                            <a:gd name="T53" fmla="*/ 638 h 1029"/>
                            <a:gd name="T54" fmla="*/ 0 w 541"/>
                            <a:gd name="T55" fmla="*/ 601 h 1029"/>
                            <a:gd name="T56" fmla="*/ 12 w 541"/>
                            <a:gd name="T57" fmla="*/ 554 h 1029"/>
                            <a:gd name="T58" fmla="*/ 46 w 541"/>
                            <a:gd name="T59" fmla="*/ 519 h 1029"/>
                            <a:gd name="T60" fmla="*/ 94 w 541"/>
                            <a:gd name="T61" fmla="*/ 500 h 1029"/>
                            <a:gd name="T62" fmla="*/ 151 w 541"/>
                            <a:gd name="T63" fmla="*/ 493 h 1029"/>
                            <a:gd name="T64" fmla="*/ 178 w 541"/>
                            <a:gd name="T65" fmla="*/ 502 h 1029"/>
                            <a:gd name="T66" fmla="*/ 204 w 541"/>
                            <a:gd name="T67" fmla="*/ 511 h 1029"/>
                            <a:gd name="T68" fmla="*/ 235 w 541"/>
                            <a:gd name="T69" fmla="*/ 502 h 1029"/>
                            <a:gd name="T70" fmla="*/ 251 w 541"/>
                            <a:gd name="T71" fmla="*/ 477 h 1029"/>
                            <a:gd name="T72" fmla="*/ 299 w 541"/>
                            <a:gd name="T73" fmla="*/ 374 h 1029"/>
                            <a:gd name="T74" fmla="*/ 365 w 541"/>
                            <a:gd name="T75" fmla="*/ 316 h 1029"/>
                            <a:gd name="T76" fmla="*/ 380 w 541"/>
                            <a:gd name="T77" fmla="*/ 296 h 1029"/>
                            <a:gd name="T78" fmla="*/ 324 w 541"/>
                            <a:gd name="T79" fmla="*/ 282 h 1029"/>
                            <a:gd name="T80" fmla="*/ 291 w 541"/>
                            <a:gd name="T81" fmla="*/ 262 h 1029"/>
                            <a:gd name="T82" fmla="*/ 265 w 541"/>
                            <a:gd name="T83" fmla="*/ 232 h 1029"/>
                            <a:gd name="T84" fmla="*/ 234 w 541"/>
                            <a:gd name="T85" fmla="*/ 162 h 1029"/>
                            <a:gd name="T86" fmla="*/ 239 w 541"/>
                            <a:gd name="T87" fmla="*/ 134 h 1029"/>
                            <a:gd name="T88" fmla="*/ 244 w 541"/>
                            <a:gd name="T89" fmla="*/ 97 h 1029"/>
                            <a:gd name="T90" fmla="*/ 277 w 541"/>
                            <a:gd name="T91" fmla="*/ 84 h 1029"/>
                            <a:gd name="T92" fmla="*/ 320 w 541"/>
                            <a:gd name="T93" fmla="*/ 28 h 1029"/>
                            <a:gd name="T94" fmla="*/ 391 w 541"/>
                            <a:gd name="T95" fmla="*/ 13 h 1029"/>
                            <a:gd name="T96" fmla="*/ 416 w 541"/>
                            <a:gd name="T97" fmla="*/ 6 h 1029"/>
                            <a:gd name="T98" fmla="*/ 439 w 541"/>
                            <a:gd name="T99" fmla="*/ 38 h 1029"/>
                            <a:gd name="T100" fmla="*/ 503 w 541"/>
                            <a:gd name="T101" fmla="*/ 82 h 1029"/>
                            <a:gd name="T102" fmla="*/ 531 w 541"/>
                            <a:gd name="T103" fmla="*/ 124 h 1029"/>
                            <a:gd name="T104" fmla="*/ 539 w 541"/>
                            <a:gd name="T105" fmla="*/ 162 h 1029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w 541"/>
                            <a:gd name="T160" fmla="*/ 0 h 1029"/>
                            <a:gd name="T161" fmla="*/ 541 w 541"/>
                            <a:gd name="T162" fmla="*/ 1029 h 1029"/>
                          </a:gdLst>
                          <a:ahLst/>
                          <a:cxnLst>
                            <a:cxn ang="T106">
                              <a:pos x="T0" y="T1"/>
                            </a:cxn>
                            <a:cxn ang="T107">
                              <a:pos x="T2" y="T3"/>
                            </a:cxn>
                            <a:cxn ang="T108">
                              <a:pos x="T4" y="T5"/>
                            </a:cxn>
                            <a:cxn ang="T109">
                              <a:pos x="T6" y="T7"/>
                            </a:cxn>
                            <a:cxn ang="T110">
                              <a:pos x="T8" y="T9"/>
                            </a:cxn>
                            <a:cxn ang="T111">
                              <a:pos x="T10" y="T11"/>
                            </a:cxn>
                            <a:cxn ang="T112">
                              <a:pos x="T12" y="T13"/>
                            </a:cxn>
                            <a:cxn ang="T113">
                              <a:pos x="T14" y="T15"/>
                            </a:cxn>
                            <a:cxn ang="T114">
                              <a:pos x="T16" y="T17"/>
                            </a:cxn>
                            <a:cxn ang="T115">
                              <a:pos x="T18" y="T19"/>
                            </a:cxn>
                            <a:cxn ang="T116">
                              <a:pos x="T20" y="T21"/>
                            </a:cxn>
                            <a:cxn ang="T117">
                              <a:pos x="T22" y="T23"/>
                            </a:cxn>
                            <a:cxn ang="T118">
                              <a:pos x="T24" y="T25"/>
                            </a:cxn>
                            <a:cxn ang="T119">
                              <a:pos x="T26" y="T27"/>
                            </a:cxn>
                            <a:cxn ang="T120">
                              <a:pos x="T28" y="T29"/>
                            </a:cxn>
                            <a:cxn ang="T121">
                              <a:pos x="T30" y="T31"/>
                            </a:cxn>
                            <a:cxn ang="T122">
                              <a:pos x="T32" y="T33"/>
                            </a:cxn>
                            <a:cxn ang="T123">
                              <a:pos x="T34" y="T35"/>
                            </a:cxn>
                            <a:cxn ang="T124">
                              <a:pos x="T36" y="T37"/>
                            </a:cxn>
                            <a:cxn ang="T125">
                              <a:pos x="T38" y="T39"/>
                            </a:cxn>
                            <a:cxn ang="T126">
                              <a:pos x="T40" y="T41"/>
                            </a:cxn>
                            <a:cxn ang="T127">
                              <a:pos x="T42" y="T43"/>
                            </a:cxn>
                            <a:cxn ang="T128">
                              <a:pos x="T44" y="T45"/>
                            </a:cxn>
                            <a:cxn ang="T129">
                              <a:pos x="T46" y="T47"/>
                            </a:cxn>
                            <a:cxn ang="T130">
                              <a:pos x="T48" y="T49"/>
                            </a:cxn>
                            <a:cxn ang="T131">
                              <a:pos x="T50" y="T51"/>
                            </a:cxn>
                            <a:cxn ang="T132">
                              <a:pos x="T52" y="T53"/>
                            </a:cxn>
                            <a:cxn ang="T133">
                              <a:pos x="T54" y="T55"/>
                            </a:cxn>
                            <a:cxn ang="T134">
                              <a:pos x="T56" y="T57"/>
                            </a:cxn>
                            <a:cxn ang="T135">
                              <a:pos x="T58" y="T59"/>
                            </a:cxn>
                            <a:cxn ang="T136">
                              <a:pos x="T60" y="T61"/>
                            </a:cxn>
                            <a:cxn ang="T137">
                              <a:pos x="T62" y="T63"/>
                            </a:cxn>
                            <a:cxn ang="T138">
                              <a:pos x="T64" y="T65"/>
                            </a:cxn>
                            <a:cxn ang="T139">
                              <a:pos x="T66" y="T67"/>
                            </a:cxn>
                            <a:cxn ang="T140">
                              <a:pos x="T68" y="T69"/>
                            </a:cxn>
                            <a:cxn ang="T141">
                              <a:pos x="T70" y="T71"/>
                            </a:cxn>
                            <a:cxn ang="T142">
                              <a:pos x="T72" y="T73"/>
                            </a:cxn>
                            <a:cxn ang="T143">
                              <a:pos x="T74" y="T75"/>
                            </a:cxn>
                            <a:cxn ang="T144">
                              <a:pos x="T76" y="T77"/>
                            </a:cxn>
                            <a:cxn ang="T145">
                              <a:pos x="T78" y="T79"/>
                            </a:cxn>
                            <a:cxn ang="T146">
                              <a:pos x="T80" y="T81"/>
                            </a:cxn>
                            <a:cxn ang="T147">
                              <a:pos x="T82" y="T83"/>
                            </a:cxn>
                            <a:cxn ang="T148">
                              <a:pos x="T84" y="T85"/>
                            </a:cxn>
                            <a:cxn ang="T149">
                              <a:pos x="T86" y="T87"/>
                            </a:cxn>
                            <a:cxn ang="T150">
                              <a:pos x="T88" y="T89"/>
                            </a:cxn>
                            <a:cxn ang="T151">
                              <a:pos x="T90" y="T91"/>
                            </a:cxn>
                            <a:cxn ang="T152">
                              <a:pos x="T92" y="T93"/>
                            </a:cxn>
                            <a:cxn ang="T153">
                              <a:pos x="T94" y="T95"/>
                            </a:cxn>
                            <a:cxn ang="T154">
                              <a:pos x="T96" y="T97"/>
                            </a:cxn>
                            <a:cxn ang="T155">
                              <a:pos x="T98" y="T99"/>
                            </a:cxn>
                            <a:cxn ang="T156">
                              <a:pos x="T100" y="T101"/>
                            </a:cxn>
                            <a:cxn ang="T157">
                              <a:pos x="T102" y="T103"/>
                            </a:cxn>
                            <a:cxn ang="T158">
                              <a:pos x="T104" y="T105"/>
                            </a:cxn>
                          </a:cxnLst>
                          <a:rect l="T159" t="T160" r="T161" b="T162"/>
                          <a:pathLst>
                            <a:path w="541" h="1029">
                              <a:moveTo>
                                <a:pt x="541" y="180"/>
                              </a:moveTo>
                              <a:lnTo>
                                <a:pt x="525" y="184"/>
                              </a:lnTo>
                              <a:lnTo>
                                <a:pt x="511" y="188"/>
                              </a:lnTo>
                              <a:lnTo>
                                <a:pt x="505" y="190"/>
                              </a:lnTo>
                              <a:lnTo>
                                <a:pt x="500" y="193"/>
                              </a:lnTo>
                              <a:lnTo>
                                <a:pt x="496" y="198"/>
                              </a:lnTo>
                              <a:lnTo>
                                <a:pt x="493" y="204"/>
                              </a:lnTo>
                              <a:lnTo>
                                <a:pt x="487" y="216"/>
                              </a:lnTo>
                              <a:lnTo>
                                <a:pt x="481" y="226"/>
                              </a:lnTo>
                              <a:lnTo>
                                <a:pt x="477" y="236"/>
                              </a:lnTo>
                              <a:lnTo>
                                <a:pt x="475" y="246"/>
                              </a:lnTo>
                              <a:lnTo>
                                <a:pt x="472" y="257"/>
                              </a:lnTo>
                              <a:lnTo>
                                <a:pt x="471" y="266"/>
                              </a:lnTo>
                              <a:lnTo>
                                <a:pt x="469" y="276"/>
                              </a:lnTo>
                              <a:lnTo>
                                <a:pt x="471" y="285"/>
                              </a:lnTo>
                              <a:lnTo>
                                <a:pt x="472" y="294"/>
                              </a:lnTo>
                              <a:lnTo>
                                <a:pt x="473" y="305"/>
                              </a:lnTo>
                              <a:lnTo>
                                <a:pt x="477" y="314"/>
                              </a:lnTo>
                              <a:lnTo>
                                <a:pt x="481" y="325"/>
                              </a:lnTo>
                              <a:lnTo>
                                <a:pt x="492" y="345"/>
                              </a:lnTo>
                              <a:lnTo>
                                <a:pt x="505" y="366"/>
                              </a:lnTo>
                              <a:lnTo>
                                <a:pt x="509" y="373"/>
                              </a:lnTo>
                              <a:lnTo>
                                <a:pt x="513" y="380"/>
                              </a:lnTo>
                              <a:lnTo>
                                <a:pt x="515" y="386"/>
                              </a:lnTo>
                              <a:lnTo>
                                <a:pt x="516" y="393"/>
                              </a:lnTo>
                              <a:lnTo>
                                <a:pt x="516" y="400"/>
                              </a:lnTo>
                              <a:lnTo>
                                <a:pt x="516" y="406"/>
                              </a:lnTo>
                              <a:lnTo>
                                <a:pt x="515" y="413"/>
                              </a:lnTo>
                              <a:lnTo>
                                <a:pt x="513" y="420"/>
                              </a:lnTo>
                              <a:lnTo>
                                <a:pt x="508" y="432"/>
                              </a:lnTo>
                              <a:lnTo>
                                <a:pt x="501" y="444"/>
                              </a:lnTo>
                              <a:lnTo>
                                <a:pt x="493" y="456"/>
                              </a:lnTo>
                              <a:lnTo>
                                <a:pt x="483" y="468"/>
                              </a:lnTo>
                              <a:lnTo>
                                <a:pt x="461" y="489"/>
                              </a:lnTo>
                              <a:lnTo>
                                <a:pt x="441" y="509"/>
                              </a:lnTo>
                              <a:lnTo>
                                <a:pt x="432" y="518"/>
                              </a:lnTo>
                              <a:lnTo>
                                <a:pt x="424" y="526"/>
                              </a:lnTo>
                              <a:lnTo>
                                <a:pt x="419" y="534"/>
                              </a:lnTo>
                              <a:lnTo>
                                <a:pt x="415" y="541"/>
                              </a:lnTo>
                              <a:lnTo>
                                <a:pt x="407" y="550"/>
                              </a:lnTo>
                              <a:lnTo>
                                <a:pt x="399" y="559"/>
                              </a:lnTo>
                              <a:lnTo>
                                <a:pt x="391" y="569"/>
                              </a:lnTo>
                              <a:lnTo>
                                <a:pt x="385" y="577"/>
                              </a:lnTo>
                              <a:lnTo>
                                <a:pt x="380" y="586"/>
                              </a:lnTo>
                              <a:lnTo>
                                <a:pt x="376" y="595"/>
                              </a:lnTo>
                              <a:lnTo>
                                <a:pt x="372" y="603"/>
                              </a:lnTo>
                              <a:lnTo>
                                <a:pt x="369" y="613"/>
                              </a:lnTo>
                              <a:lnTo>
                                <a:pt x="367" y="630"/>
                              </a:lnTo>
                              <a:lnTo>
                                <a:pt x="365" y="647"/>
                              </a:lnTo>
                              <a:lnTo>
                                <a:pt x="365" y="666"/>
                              </a:lnTo>
                              <a:lnTo>
                                <a:pt x="368" y="683"/>
                              </a:lnTo>
                              <a:lnTo>
                                <a:pt x="375" y="719"/>
                              </a:lnTo>
                              <a:lnTo>
                                <a:pt x="380" y="755"/>
                              </a:lnTo>
                              <a:lnTo>
                                <a:pt x="383" y="774"/>
                              </a:lnTo>
                              <a:lnTo>
                                <a:pt x="384" y="793"/>
                              </a:lnTo>
                              <a:lnTo>
                                <a:pt x="383" y="811"/>
                              </a:lnTo>
                              <a:lnTo>
                                <a:pt x="379" y="830"/>
                              </a:lnTo>
                              <a:lnTo>
                                <a:pt x="387" y="874"/>
                              </a:lnTo>
                              <a:lnTo>
                                <a:pt x="392" y="913"/>
                              </a:lnTo>
                              <a:lnTo>
                                <a:pt x="393" y="933"/>
                              </a:lnTo>
                              <a:lnTo>
                                <a:pt x="393" y="950"/>
                              </a:lnTo>
                              <a:lnTo>
                                <a:pt x="393" y="969"/>
                              </a:lnTo>
                              <a:lnTo>
                                <a:pt x="391" y="987"/>
                              </a:lnTo>
                              <a:lnTo>
                                <a:pt x="384" y="993"/>
                              </a:lnTo>
                              <a:lnTo>
                                <a:pt x="377" y="997"/>
                              </a:lnTo>
                              <a:lnTo>
                                <a:pt x="371" y="998"/>
                              </a:lnTo>
                              <a:lnTo>
                                <a:pt x="363" y="999"/>
                              </a:lnTo>
                              <a:lnTo>
                                <a:pt x="348" y="999"/>
                              </a:lnTo>
                              <a:lnTo>
                                <a:pt x="331" y="999"/>
                              </a:lnTo>
                              <a:lnTo>
                                <a:pt x="311" y="999"/>
                              </a:lnTo>
                              <a:lnTo>
                                <a:pt x="295" y="999"/>
                              </a:lnTo>
                              <a:lnTo>
                                <a:pt x="276" y="999"/>
                              </a:lnTo>
                              <a:lnTo>
                                <a:pt x="252" y="999"/>
                              </a:lnTo>
                              <a:lnTo>
                                <a:pt x="243" y="1001"/>
                              </a:lnTo>
                              <a:lnTo>
                                <a:pt x="234" y="1003"/>
                              </a:lnTo>
                              <a:lnTo>
                                <a:pt x="227" y="1009"/>
                              </a:lnTo>
                              <a:lnTo>
                                <a:pt x="219" y="1014"/>
                              </a:lnTo>
                              <a:lnTo>
                                <a:pt x="211" y="1019"/>
                              </a:lnTo>
                              <a:lnTo>
                                <a:pt x="203" y="1025"/>
                              </a:lnTo>
                              <a:lnTo>
                                <a:pt x="192" y="1027"/>
                              </a:lnTo>
                              <a:lnTo>
                                <a:pt x="180" y="1029"/>
                              </a:lnTo>
                              <a:lnTo>
                                <a:pt x="175" y="1029"/>
                              </a:lnTo>
                              <a:lnTo>
                                <a:pt x="170" y="1027"/>
                              </a:lnTo>
                              <a:lnTo>
                                <a:pt x="164" y="1025"/>
                              </a:lnTo>
                              <a:lnTo>
                                <a:pt x="159" y="1022"/>
                              </a:lnTo>
                              <a:lnTo>
                                <a:pt x="148" y="1014"/>
                              </a:lnTo>
                              <a:lnTo>
                                <a:pt x="139" y="1005"/>
                              </a:lnTo>
                              <a:lnTo>
                                <a:pt x="130" y="994"/>
                              </a:lnTo>
                              <a:lnTo>
                                <a:pt x="123" y="983"/>
                              </a:lnTo>
                              <a:lnTo>
                                <a:pt x="118" y="973"/>
                              </a:lnTo>
                              <a:lnTo>
                                <a:pt x="115" y="963"/>
                              </a:lnTo>
                              <a:lnTo>
                                <a:pt x="115" y="830"/>
                              </a:lnTo>
                              <a:lnTo>
                                <a:pt x="104" y="817"/>
                              </a:lnTo>
                              <a:lnTo>
                                <a:pt x="96" y="801"/>
                              </a:lnTo>
                              <a:lnTo>
                                <a:pt x="91" y="785"/>
                              </a:lnTo>
                              <a:lnTo>
                                <a:pt x="86" y="769"/>
                              </a:lnTo>
                              <a:lnTo>
                                <a:pt x="78" y="734"/>
                              </a:lnTo>
                              <a:lnTo>
                                <a:pt x="66" y="698"/>
                              </a:lnTo>
                              <a:lnTo>
                                <a:pt x="64" y="690"/>
                              </a:lnTo>
                              <a:lnTo>
                                <a:pt x="62" y="685"/>
                              </a:lnTo>
                              <a:lnTo>
                                <a:pt x="58" y="679"/>
                              </a:lnTo>
                              <a:lnTo>
                                <a:pt x="54" y="674"/>
                              </a:lnTo>
                              <a:lnTo>
                                <a:pt x="43" y="666"/>
                              </a:lnTo>
                              <a:lnTo>
                                <a:pt x="31" y="658"/>
                              </a:lnTo>
                              <a:lnTo>
                                <a:pt x="24" y="654"/>
                              </a:lnTo>
                              <a:lnTo>
                                <a:pt x="19" y="650"/>
                              </a:lnTo>
                              <a:lnTo>
                                <a:pt x="14" y="645"/>
                              </a:lnTo>
                              <a:lnTo>
                                <a:pt x="10" y="638"/>
                              </a:lnTo>
                              <a:lnTo>
                                <a:pt x="6" y="631"/>
                              </a:lnTo>
                              <a:lnTo>
                                <a:pt x="3" y="623"/>
                              </a:lnTo>
                              <a:lnTo>
                                <a:pt x="0" y="613"/>
                              </a:lnTo>
                              <a:lnTo>
                                <a:pt x="0" y="601"/>
                              </a:lnTo>
                              <a:lnTo>
                                <a:pt x="0" y="589"/>
                              </a:lnTo>
                              <a:lnTo>
                                <a:pt x="3" y="575"/>
                              </a:lnTo>
                              <a:lnTo>
                                <a:pt x="7" y="565"/>
                              </a:lnTo>
                              <a:lnTo>
                                <a:pt x="12" y="554"/>
                              </a:lnTo>
                              <a:lnTo>
                                <a:pt x="19" y="545"/>
                              </a:lnTo>
                              <a:lnTo>
                                <a:pt x="27" y="535"/>
                              </a:lnTo>
                              <a:lnTo>
                                <a:pt x="36" y="527"/>
                              </a:lnTo>
                              <a:lnTo>
                                <a:pt x="46" y="519"/>
                              </a:lnTo>
                              <a:lnTo>
                                <a:pt x="56" y="514"/>
                              </a:lnTo>
                              <a:lnTo>
                                <a:pt x="68" y="509"/>
                              </a:lnTo>
                              <a:lnTo>
                                <a:pt x="80" y="504"/>
                              </a:lnTo>
                              <a:lnTo>
                                <a:pt x="94" y="500"/>
                              </a:lnTo>
                              <a:lnTo>
                                <a:pt x="107" y="497"/>
                              </a:lnTo>
                              <a:lnTo>
                                <a:pt x="122" y="494"/>
                              </a:lnTo>
                              <a:lnTo>
                                <a:pt x="136" y="493"/>
                              </a:lnTo>
                              <a:lnTo>
                                <a:pt x="151" y="493"/>
                              </a:lnTo>
                              <a:lnTo>
                                <a:pt x="158" y="494"/>
                              </a:lnTo>
                              <a:lnTo>
                                <a:pt x="164" y="496"/>
                              </a:lnTo>
                              <a:lnTo>
                                <a:pt x="171" y="498"/>
                              </a:lnTo>
                              <a:lnTo>
                                <a:pt x="178" y="502"/>
                              </a:lnTo>
                              <a:lnTo>
                                <a:pt x="184" y="505"/>
                              </a:lnTo>
                              <a:lnTo>
                                <a:pt x="191" y="509"/>
                              </a:lnTo>
                              <a:lnTo>
                                <a:pt x="198" y="510"/>
                              </a:lnTo>
                              <a:lnTo>
                                <a:pt x="204" y="511"/>
                              </a:lnTo>
                              <a:lnTo>
                                <a:pt x="214" y="510"/>
                              </a:lnTo>
                              <a:lnTo>
                                <a:pt x="223" y="509"/>
                              </a:lnTo>
                              <a:lnTo>
                                <a:pt x="230" y="506"/>
                              </a:lnTo>
                              <a:lnTo>
                                <a:pt x="235" y="502"/>
                              </a:lnTo>
                              <a:lnTo>
                                <a:pt x="240" y="497"/>
                              </a:lnTo>
                              <a:lnTo>
                                <a:pt x="244" y="492"/>
                              </a:lnTo>
                              <a:lnTo>
                                <a:pt x="248" y="485"/>
                              </a:lnTo>
                              <a:lnTo>
                                <a:pt x="251" y="477"/>
                              </a:lnTo>
                              <a:lnTo>
                                <a:pt x="260" y="442"/>
                              </a:lnTo>
                              <a:lnTo>
                                <a:pt x="271" y="402"/>
                              </a:lnTo>
                              <a:lnTo>
                                <a:pt x="279" y="394"/>
                              </a:lnTo>
                              <a:lnTo>
                                <a:pt x="299" y="374"/>
                              </a:lnTo>
                              <a:lnTo>
                                <a:pt x="319" y="354"/>
                              </a:lnTo>
                              <a:lnTo>
                                <a:pt x="331" y="342"/>
                              </a:lnTo>
                              <a:lnTo>
                                <a:pt x="344" y="333"/>
                              </a:lnTo>
                              <a:lnTo>
                                <a:pt x="365" y="316"/>
                              </a:lnTo>
                              <a:lnTo>
                                <a:pt x="375" y="308"/>
                              </a:lnTo>
                              <a:lnTo>
                                <a:pt x="380" y="301"/>
                              </a:lnTo>
                              <a:lnTo>
                                <a:pt x="381" y="298"/>
                              </a:lnTo>
                              <a:lnTo>
                                <a:pt x="380" y="296"/>
                              </a:lnTo>
                              <a:lnTo>
                                <a:pt x="377" y="294"/>
                              </a:lnTo>
                              <a:lnTo>
                                <a:pt x="373" y="294"/>
                              </a:lnTo>
                              <a:lnTo>
                                <a:pt x="347" y="289"/>
                              </a:lnTo>
                              <a:lnTo>
                                <a:pt x="324" y="282"/>
                              </a:lnTo>
                              <a:lnTo>
                                <a:pt x="315" y="278"/>
                              </a:lnTo>
                              <a:lnTo>
                                <a:pt x="307" y="274"/>
                              </a:lnTo>
                              <a:lnTo>
                                <a:pt x="299" y="269"/>
                              </a:lnTo>
                              <a:lnTo>
                                <a:pt x="291" y="262"/>
                              </a:lnTo>
                              <a:lnTo>
                                <a:pt x="284" y="256"/>
                              </a:lnTo>
                              <a:lnTo>
                                <a:pt x="277" y="249"/>
                              </a:lnTo>
                              <a:lnTo>
                                <a:pt x="272" y="241"/>
                              </a:lnTo>
                              <a:lnTo>
                                <a:pt x="265" y="232"/>
                              </a:lnTo>
                              <a:lnTo>
                                <a:pt x="253" y="210"/>
                              </a:lnTo>
                              <a:lnTo>
                                <a:pt x="240" y="186"/>
                              </a:lnTo>
                              <a:lnTo>
                                <a:pt x="236" y="173"/>
                              </a:lnTo>
                              <a:lnTo>
                                <a:pt x="234" y="162"/>
                              </a:lnTo>
                              <a:lnTo>
                                <a:pt x="232" y="156"/>
                              </a:lnTo>
                              <a:lnTo>
                                <a:pt x="234" y="149"/>
                              </a:lnTo>
                              <a:lnTo>
                                <a:pt x="236" y="142"/>
                              </a:lnTo>
                              <a:lnTo>
                                <a:pt x="239" y="134"/>
                              </a:lnTo>
                              <a:lnTo>
                                <a:pt x="240" y="124"/>
                              </a:lnTo>
                              <a:lnTo>
                                <a:pt x="240" y="108"/>
                              </a:lnTo>
                              <a:lnTo>
                                <a:pt x="241" y="102"/>
                              </a:lnTo>
                              <a:lnTo>
                                <a:pt x="244" y="97"/>
                              </a:lnTo>
                              <a:lnTo>
                                <a:pt x="247" y="94"/>
                              </a:lnTo>
                              <a:lnTo>
                                <a:pt x="252" y="92"/>
                              </a:lnTo>
                              <a:lnTo>
                                <a:pt x="264" y="88"/>
                              </a:lnTo>
                              <a:lnTo>
                                <a:pt x="277" y="84"/>
                              </a:lnTo>
                              <a:lnTo>
                                <a:pt x="247" y="29"/>
                              </a:lnTo>
                              <a:lnTo>
                                <a:pt x="273" y="29"/>
                              </a:lnTo>
                              <a:lnTo>
                                <a:pt x="297" y="29"/>
                              </a:lnTo>
                              <a:lnTo>
                                <a:pt x="320" y="28"/>
                              </a:lnTo>
                              <a:lnTo>
                                <a:pt x="343" y="25"/>
                              </a:lnTo>
                              <a:lnTo>
                                <a:pt x="363" y="22"/>
                              </a:lnTo>
                              <a:lnTo>
                                <a:pt x="381" y="17"/>
                              </a:lnTo>
                              <a:lnTo>
                                <a:pt x="391" y="13"/>
                              </a:lnTo>
                              <a:lnTo>
                                <a:pt x="399" y="9"/>
                              </a:lnTo>
                              <a:lnTo>
                                <a:pt x="407" y="5"/>
                              </a:lnTo>
                              <a:lnTo>
                                <a:pt x="415" y="0"/>
                              </a:lnTo>
                              <a:lnTo>
                                <a:pt x="416" y="6"/>
                              </a:lnTo>
                              <a:lnTo>
                                <a:pt x="419" y="14"/>
                              </a:lnTo>
                              <a:lnTo>
                                <a:pt x="421" y="21"/>
                              </a:lnTo>
                              <a:lnTo>
                                <a:pt x="427" y="26"/>
                              </a:lnTo>
                              <a:lnTo>
                                <a:pt x="439" y="38"/>
                              </a:lnTo>
                              <a:lnTo>
                                <a:pt x="453" y="50"/>
                              </a:lnTo>
                              <a:lnTo>
                                <a:pt x="469" y="61"/>
                              </a:lnTo>
                              <a:lnTo>
                                <a:pt x="487" y="72"/>
                              </a:lnTo>
                              <a:lnTo>
                                <a:pt x="503" y="82"/>
                              </a:lnTo>
                              <a:lnTo>
                                <a:pt x="517" y="96"/>
                              </a:lnTo>
                              <a:lnTo>
                                <a:pt x="524" y="104"/>
                              </a:lnTo>
                              <a:lnTo>
                                <a:pt x="528" y="113"/>
                              </a:lnTo>
                              <a:lnTo>
                                <a:pt x="531" y="124"/>
                              </a:lnTo>
                              <a:lnTo>
                                <a:pt x="532" y="134"/>
                              </a:lnTo>
                              <a:lnTo>
                                <a:pt x="533" y="145"/>
                              </a:lnTo>
                              <a:lnTo>
                                <a:pt x="536" y="154"/>
                              </a:lnTo>
                              <a:lnTo>
                                <a:pt x="539" y="162"/>
                              </a:lnTo>
                              <a:lnTo>
                                <a:pt x="541" y="168"/>
                              </a:lnTo>
                              <a:lnTo>
                                <a:pt x="541" y="18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5" name="Freeform 11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90588" y="5576888"/>
                          <a:ext cx="215900" cy="176212"/>
                        </a:xfrm>
                        <a:custGeom>
                          <a:avLst/>
                          <a:gdLst>
                            <a:gd name="T0" fmla="*/ 278 w 443"/>
                            <a:gd name="T1" fmla="*/ 24 h 367"/>
                            <a:gd name="T2" fmla="*/ 257 w 443"/>
                            <a:gd name="T3" fmla="*/ 23 h 367"/>
                            <a:gd name="T4" fmla="*/ 249 w 443"/>
                            <a:gd name="T5" fmla="*/ 16 h 367"/>
                            <a:gd name="T6" fmla="*/ 240 w 443"/>
                            <a:gd name="T7" fmla="*/ 7 h 367"/>
                            <a:gd name="T8" fmla="*/ 226 w 443"/>
                            <a:gd name="T9" fmla="*/ 0 h 367"/>
                            <a:gd name="T10" fmla="*/ 205 w 443"/>
                            <a:gd name="T11" fmla="*/ 0 h 367"/>
                            <a:gd name="T12" fmla="*/ 158 w 443"/>
                            <a:gd name="T13" fmla="*/ 8 h 367"/>
                            <a:gd name="T14" fmla="*/ 118 w 443"/>
                            <a:gd name="T15" fmla="*/ 18 h 367"/>
                            <a:gd name="T16" fmla="*/ 93 w 443"/>
                            <a:gd name="T17" fmla="*/ 27 h 367"/>
                            <a:gd name="T18" fmla="*/ 74 w 443"/>
                            <a:gd name="T19" fmla="*/ 39 h 367"/>
                            <a:gd name="T20" fmla="*/ 65 w 443"/>
                            <a:gd name="T21" fmla="*/ 48 h 367"/>
                            <a:gd name="T22" fmla="*/ 62 w 443"/>
                            <a:gd name="T23" fmla="*/ 56 h 367"/>
                            <a:gd name="T24" fmla="*/ 64 w 443"/>
                            <a:gd name="T25" fmla="*/ 74 h 367"/>
                            <a:gd name="T26" fmla="*/ 72 w 443"/>
                            <a:gd name="T27" fmla="*/ 103 h 367"/>
                            <a:gd name="T28" fmla="*/ 74 w 443"/>
                            <a:gd name="T29" fmla="*/ 134 h 367"/>
                            <a:gd name="T30" fmla="*/ 70 w 443"/>
                            <a:gd name="T31" fmla="*/ 155 h 367"/>
                            <a:gd name="T32" fmla="*/ 64 w 443"/>
                            <a:gd name="T33" fmla="*/ 171 h 367"/>
                            <a:gd name="T34" fmla="*/ 52 w 443"/>
                            <a:gd name="T35" fmla="*/ 179 h 367"/>
                            <a:gd name="T36" fmla="*/ 37 w 443"/>
                            <a:gd name="T37" fmla="*/ 180 h 367"/>
                            <a:gd name="T38" fmla="*/ 26 w 443"/>
                            <a:gd name="T39" fmla="*/ 176 h 367"/>
                            <a:gd name="T40" fmla="*/ 13 w 443"/>
                            <a:gd name="T41" fmla="*/ 166 h 367"/>
                            <a:gd name="T42" fmla="*/ 2 w 443"/>
                            <a:gd name="T43" fmla="*/ 168 h 367"/>
                            <a:gd name="T44" fmla="*/ 1 w 443"/>
                            <a:gd name="T45" fmla="*/ 180 h 367"/>
                            <a:gd name="T46" fmla="*/ 2 w 443"/>
                            <a:gd name="T47" fmla="*/ 199 h 367"/>
                            <a:gd name="T48" fmla="*/ 6 w 443"/>
                            <a:gd name="T49" fmla="*/ 210 h 367"/>
                            <a:gd name="T50" fmla="*/ 21 w 443"/>
                            <a:gd name="T51" fmla="*/ 220 h 367"/>
                            <a:gd name="T52" fmla="*/ 46 w 443"/>
                            <a:gd name="T53" fmla="*/ 234 h 367"/>
                            <a:gd name="T54" fmla="*/ 68 w 443"/>
                            <a:gd name="T55" fmla="*/ 246 h 367"/>
                            <a:gd name="T56" fmla="*/ 80 w 443"/>
                            <a:gd name="T57" fmla="*/ 258 h 367"/>
                            <a:gd name="T58" fmla="*/ 92 w 443"/>
                            <a:gd name="T59" fmla="*/ 275 h 367"/>
                            <a:gd name="T60" fmla="*/ 100 w 443"/>
                            <a:gd name="T61" fmla="*/ 300 h 367"/>
                            <a:gd name="T62" fmla="*/ 105 w 443"/>
                            <a:gd name="T63" fmla="*/ 328 h 367"/>
                            <a:gd name="T64" fmla="*/ 114 w 443"/>
                            <a:gd name="T65" fmla="*/ 355 h 367"/>
                            <a:gd name="T66" fmla="*/ 128 w 443"/>
                            <a:gd name="T67" fmla="*/ 367 h 367"/>
                            <a:gd name="T68" fmla="*/ 146 w 443"/>
                            <a:gd name="T69" fmla="*/ 356 h 367"/>
                            <a:gd name="T70" fmla="*/ 166 w 443"/>
                            <a:gd name="T71" fmla="*/ 348 h 367"/>
                            <a:gd name="T72" fmla="*/ 188 w 443"/>
                            <a:gd name="T73" fmla="*/ 344 h 367"/>
                            <a:gd name="T74" fmla="*/ 213 w 443"/>
                            <a:gd name="T75" fmla="*/ 343 h 367"/>
                            <a:gd name="T76" fmla="*/ 226 w 443"/>
                            <a:gd name="T77" fmla="*/ 346 h 367"/>
                            <a:gd name="T78" fmla="*/ 240 w 443"/>
                            <a:gd name="T79" fmla="*/ 352 h 367"/>
                            <a:gd name="T80" fmla="*/ 253 w 443"/>
                            <a:gd name="T81" fmla="*/ 359 h 367"/>
                            <a:gd name="T82" fmla="*/ 266 w 443"/>
                            <a:gd name="T83" fmla="*/ 361 h 367"/>
                            <a:gd name="T84" fmla="*/ 285 w 443"/>
                            <a:gd name="T85" fmla="*/ 359 h 367"/>
                            <a:gd name="T86" fmla="*/ 297 w 443"/>
                            <a:gd name="T87" fmla="*/ 352 h 367"/>
                            <a:gd name="T88" fmla="*/ 306 w 443"/>
                            <a:gd name="T89" fmla="*/ 342 h 367"/>
                            <a:gd name="T90" fmla="*/ 313 w 443"/>
                            <a:gd name="T91" fmla="*/ 327 h 367"/>
                            <a:gd name="T92" fmla="*/ 333 w 443"/>
                            <a:gd name="T93" fmla="*/ 252 h 367"/>
                            <a:gd name="T94" fmla="*/ 361 w 443"/>
                            <a:gd name="T95" fmla="*/ 224 h 367"/>
                            <a:gd name="T96" fmla="*/ 393 w 443"/>
                            <a:gd name="T97" fmla="*/ 192 h 367"/>
                            <a:gd name="T98" fmla="*/ 427 w 443"/>
                            <a:gd name="T99" fmla="*/ 166 h 367"/>
                            <a:gd name="T100" fmla="*/ 442 w 443"/>
                            <a:gd name="T101" fmla="*/ 151 h 367"/>
                            <a:gd name="T102" fmla="*/ 442 w 443"/>
                            <a:gd name="T103" fmla="*/ 146 h 367"/>
                            <a:gd name="T104" fmla="*/ 435 w 443"/>
                            <a:gd name="T105" fmla="*/ 144 h 367"/>
                            <a:gd name="T106" fmla="*/ 386 w 443"/>
                            <a:gd name="T107" fmla="*/ 132 h 367"/>
                            <a:gd name="T108" fmla="*/ 369 w 443"/>
                            <a:gd name="T109" fmla="*/ 124 h 367"/>
                            <a:gd name="T110" fmla="*/ 353 w 443"/>
                            <a:gd name="T111" fmla="*/ 112 h 367"/>
                            <a:gd name="T112" fmla="*/ 339 w 443"/>
                            <a:gd name="T113" fmla="*/ 99 h 367"/>
                            <a:gd name="T114" fmla="*/ 327 w 443"/>
                            <a:gd name="T115" fmla="*/ 82 h 367"/>
                            <a:gd name="T116" fmla="*/ 302 w 443"/>
                            <a:gd name="T117" fmla="*/ 36 h 367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443"/>
                            <a:gd name="T178" fmla="*/ 0 h 367"/>
                            <a:gd name="T179" fmla="*/ 443 w 443"/>
                            <a:gd name="T180" fmla="*/ 367 h 367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443" h="367">
                              <a:moveTo>
                                <a:pt x="290" y="24"/>
                              </a:moveTo>
                              <a:lnTo>
                                <a:pt x="278" y="24"/>
                              </a:lnTo>
                              <a:lnTo>
                                <a:pt x="261" y="24"/>
                              </a:lnTo>
                              <a:lnTo>
                                <a:pt x="257" y="23"/>
                              </a:lnTo>
                              <a:lnTo>
                                <a:pt x="253" y="20"/>
                              </a:lnTo>
                              <a:lnTo>
                                <a:pt x="249" y="16"/>
                              </a:lnTo>
                              <a:lnTo>
                                <a:pt x="244" y="12"/>
                              </a:lnTo>
                              <a:lnTo>
                                <a:pt x="240" y="7"/>
                              </a:lnTo>
                              <a:lnTo>
                                <a:pt x="233" y="3"/>
                              </a:lnTo>
                              <a:lnTo>
                                <a:pt x="226" y="0"/>
                              </a:lnTo>
                              <a:lnTo>
                                <a:pt x="218" y="0"/>
                              </a:lnTo>
                              <a:lnTo>
                                <a:pt x="205" y="0"/>
                              </a:lnTo>
                              <a:lnTo>
                                <a:pt x="184" y="3"/>
                              </a:lnTo>
                              <a:lnTo>
                                <a:pt x="158" y="8"/>
                              </a:lnTo>
                              <a:lnTo>
                                <a:pt x="132" y="14"/>
                              </a:lnTo>
                              <a:lnTo>
                                <a:pt x="118" y="18"/>
                              </a:lnTo>
                              <a:lnTo>
                                <a:pt x="105" y="23"/>
                              </a:lnTo>
                              <a:lnTo>
                                <a:pt x="93" y="27"/>
                              </a:lnTo>
                              <a:lnTo>
                                <a:pt x="84" y="32"/>
                              </a:lnTo>
                              <a:lnTo>
                                <a:pt x="74" y="39"/>
                              </a:lnTo>
                              <a:lnTo>
                                <a:pt x="68" y="46"/>
                              </a:lnTo>
                              <a:lnTo>
                                <a:pt x="65" y="48"/>
                              </a:lnTo>
                              <a:lnTo>
                                <a:pt x="64" y="52"/>
                              </a:lnTo>
                              <a:lnTo>
                                <a:pt x="62" y="56"/>
                              </a:lnTo>
                              <a:lnTo>
                                <a:pt x="62" y="60"/>
                              </a:lnTo>
                              <a:lnTo>
                                <a:pt x="64" y="74"/>
                              </a:lnTo>
                              <a:lnTo>
                                <a:pt x="68" y="88"/>
                              </a:lnTo>
                              <a:lnTo>
                                <a:pt x="72" y="103"/>
                              </a:lnTo>
                              <a:lnTo>
                                <a:pt x="74" y="120"/>
                              </a:lnTo>
                              <a:lnTo>
                                <a:pt x="74" y="134"/>
                              </a:lnTo>
                              <a:lnTo>
                                <a:pt x="73" y="144"/>
                              </a:lnTo>
                              <a:lnTo>
                                <a:pt x="70" y="155"/>
                              </a:lnTo>
                              <a:lnTo>
                                <a:pt x="68" y="164"/>
                              </a:lnTo>
                              <a:lnTo>
                                <a:pt x="64" y="171"/>
                              </a:lnTo>
                              <a:lnTo>
                                <a:pt x="58" y="176"/>
                              </a:lnTo>
                              <a:lnTo>
                                <a:pt x="52" y="179"/>
                              </a:lnTo>
                              <a:lnTo>
                                <a:pt x="44" y="180"/>
                              </a:lnTo>
                              <a:lnTo>
                                <a:pt x="37" y="180"/>
                              </a:lnTo>
                              <a:lnTo>
                                <a:pt x="32" y="179"/>
                              </a:lnTo>
                              <a:lnTo>
                                <a:pt x="26" y="176"/>
                              </a:lnTo>
                              <a:lnTo>
                                <a:pt x="21" y="174"/>
                              </a:lnTo>
                              <a:lnTo>
                                <a:pt x="13" y="166"/>
                              </a:lnTo>
                              <a:lnTo>
                                <a:pt x="8" y="156"/>
                              </a:lnTo>
                              <a:lnTo>
                                <a:pt x="2" y="168"/>
                              </a:lnTo>
                              <a:lnTo>
                                <a:pt x="0" y="175"/>
                              </a:lnTo>
                              <a:lnTo>
                                <a:pt x="1" y="180"/>
                              </a:lnTo>
                              <a:lnTo>
                                <a:pt x="2" y="192"/>
                              </a:lnTo>
                              <a:lnTo>
                                <a:pt x="2" y="199"/>
                              </a:lnTo>
                              <a:lnTo>
                                <a:pt x="4" y="204"/>
                              </a:lnTo>
                              <a:lnTo>
                                <a:pt x="6" y="210"/>
                              </a:lnTo>
                              <a:lnTo>
                                <a:pt x="10" y="214"/>
                              </a:lnTo>
                              <a:lnTo>
                                <a:pt x="21" y="220"/>
                              </a:lnTo>
                              <a:lnTo>
                                <a:pt x="33" y="227"/>
                              </a:lnTo>
                              <a:lnTo>
                                <a:pt x="46" y="234"/>
                              </a:lnTo>
                              <a:lnTo>
                                <a:pt x="60" y="240"/>
                              </a:lnTo>
                              <a:lnTo>
                                <a:pt x="68" y="246"/>
                              </a:lnTo>
                              <a:lnTo>
                                <a:pt x="74" y="251"/>
                              </a:lnTo>
                              <a:lnTo>
                                <a:pt x="80" y="258"/>
                              </a:lnTo>
                              <a:lnTo>
                                <a:pt x="86" y="264"/>
                              </a:lnTo>
                              <a:lnTo>
                                <a:pt x="92" y="275"/>
                              </a:lnTo>
                              <a:lnTo>
                                <a:pt x="96" y="287"/>
                              </a:lnTo>
                              <a:lnTo>
                                <a:pt x="100" y="300"/>
                              </a:lnTo>
                              <a:lnTo>
                                <a:pt x="102" y="314"/>
                              </a:lnTo>
                              <a:lnTo>
                                <a:pt x="105" y="328"/>
                              </a:lnTo>
                              <a:lnTo>
                                <a:pt x="109" y="342"/>
                              </a:lnTo>
                              <a:lnTo>
                                <a:pt x="114" y="355"/>
                              </a:lnTo>
                              <a:lnTo>
                                <a:pt x="122" y="367"/>
                              </a:lnTo>
                              <a:lnTo>
                                <a:pt x="128" y="367"/>
                              </a:lnTo>
                              <a:lnTo>
                                <a:pt x="137" y="361"/>
                              </a:lnTo>
                              <a:lnTo>
                                <a:pt x="146" y="356"/>
                              </a:lnTo>
                              <a:lnTo>
                                <a:pt x="156" y="352"/>
                              </a:lnTo>
                              <a:lnTo>
                                <a:pt x="166" y="348"/>
                              </a:lnTo>
                              <a:lnTo>
                                <a:pt x="176" y="346"/>
                              </a:lnTo>
                              <a:lnTo>
                                <a:pt x="188" y="344"/>
                              </a:lnTo>
                              <a:lnTo>
                                <a:pt x="200" y="343"/>
                              </a:lnTo>
                              <a:lnTo>
                                <a:pt x="213" y="343"/>
                              </a:lnTo>
                              <a:lnTo>
                                <a:pt x="220" y="344"/>
                              </a:lnTo>
                              <a:lnTo>
                                <a:pt x="226" y="346"/>
                              </a:lnTo>
                              <a:lnTo>
                                <a:pt x="233" y="348"/>
                              </a:lnTo>
                              <a:lnTo>
                                <a:pt x="240" y="352"/>
                              </a:lnTo>
                              <a:lnTo>
                                <a:pt x="246" y="355"/>
                              </a:lnTo>
                              <a:lnTo>
                                <a:pt x="253" y="359"/>
                              </a:lnTo>
                              <a:lnTo>
                                <a:pt x="260" y="360"/>
                              </a:lnTo>
                              <a:lnTo>
                                <a:pt x="266" y="361"/>
                              </a:lnTo>
                              <a:lnTo>
                                <a:pt x="276" y="360"/>
                              </a:lnTo>
                              <a:lnTo>
                                <a:pt x="285" y="359"/>
                              </a:lnTo>
                              <a:lnTo>
                                <a:pt x="292" y="356"/>
                              </a:lnTo>
                              <a:lnTo>
                                <a:pt x="297" y="352"/>
                              </a:lnTo>
                              <a:lnTo>
                                <a:pt x="302" y="347"/>
                              </a:lnTo>
                              <a:lnTo>
                                <a:pt x="306" y="342"/>
                              </a:lnTo>
                              <a:lnTo>
                                <a:pt x="310" y="335"/>
                              </a:lnTo>
                              <a:lnTo>
                                <a:pt x="313" y="327"/>
                              </a:lnTo>
                              <a:lnTo>
                                <a:pt x="322" y="292"/>
                              </a:lnTo>
                              <a:lnTo>
                                <a:pt x="333" y="252"/>
                              </a:lnTo>
                              <a:lnTo>
                                <a:pt x="341" y="244"/>
                              </a:lnTo>
                              <a:lnTo>
                                <a:pt x="361" y="224"/>
                              </a:lnTo>
                              <a:lnTo>
                                <a:pt x="381" y="204"/>
                              </a:lnTo>
                              <a:lnTo>
                                <a:pt x="393" y="192"/>
                              </a:lnTo>
                              <a:lnTo>
                                <a:pt x="406" y="183"/>
                              </a:lnTo>
                              <a:lnTo>
                                <a:pt x="427" y="166"/>
                              </a:lnTo>
                              <a:lnTo>
                                <a:pt x="437" y="158"/>
                              </a:lnTo>
                              <a:lnTo>
                                <a:pt x="442" y="151"/>
                              </a:lnTo>
                              <a:lnTo>
                                <a:pt x="443" y="148"/>
                              </a:lnTo>
                              <a:lnTo>
                                <a:pt x="442" y="146"/>
                              </a:lnTo>
                              <a:lnTo>
                                <a:pt x="439" y="144"/>
                              </a:lnTo>
                              <a:lnTo>
                                <a:pt x="435" y="144"/>
                              </a:lnTo>
                              <a:lnTo>
                                <a:pt x="409" y="139"/>
                              </a:lnTo>
                              <a:lnTo>
                                <a:pt x="386" y="132"/>
                              </a:lnTo>
                              <a:lnTo>
                                <a:pt x="377" y="128"/>
                              </a:lnTo>
                              <a:lnTo>
                                <a:pt x="369" y="124"/>
                              </a:lnTo>
                              <a:lnTo>
                                <a:pt x="361" y="119"/>
                              </a:lnTo>
                              <a:lnTo>
                                <a:pt x="353" y="112"/>
                              </a:lnTo>
                              <a:lnTo>
                                <a:pt x="346" y="106"/>
                              </a:lnTo>
                              <a:lnTo>
                                <a:pt x="339" y="99"/>
                              </a:lnTo>
                              <a:lnTo>
                                <a:pt x="334" y="91"/>
                              </a:lnTo>
                              <a:lnTo>
                                <a:pt x="327" y="82"/>
                              </a:lnTo>
                              <a:lnTo>
                                <a:pt x="315" y="60"/>
                              </a:lnTo>
                              <a:lnTo>
                                <a:pt x="302" y="36"/>
                              </a:lnTo>
                              <a:lnTo>
                                <a:pt x="290" y="2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6" name="Freeform 11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73100" y="5334000"/>
                          <a:ext cx="174625" cy="160338"/>
                        </a:xfrm>
                        <a:custGeom>
                          <a:avLst/>
                          <a:gdLst>
                            <a:gd name="T0" fmla="*/ 276 w 362"/>
                            <a:gd name="T1" fmla="*/ 25 h 330"/>
                            <a:gd name="T2" fmla="*/ 262 w 362"/>
                            <a:gd name="T3" fmla="*/ 46 h 330"/>
                            <a:gd name="T4" fmla="*/ 243 w 362"/>
                            <a:gd name="T5" fmla="*/ 60 h 330"/>
                            <a:gd name="T6" fmla="*/ 219 w 362"/>
                            <a:gd name="T7" fmla="*/ 65 h 330"/>
                            <a:gd name="T8" fmla="*/ 195 w 362"/>
                            <a:gd name="T9" fmla="*/ 65 h 330"/>
                            <a:gd name="T10" fmla="*/ 180 w 362"/>
                            <a:gd name="T11" fmla="*/ 60 h 330"/>
                            <a:gd name="T12" fmla="*/ 167 w 362"/>
                            <a:gd name="T13" fmla="*/ 45 h 330"/>
                            <a:gd name="T14" fmla="*/ 159 w 362"/>
                            <a:gd name="T15" fmla="*/ 26 h 330"/>
                            <a:gd name="T16" fmla="*/ 152 w 362"/>
                            <a:gd name="T17" fmla="*/ 14 h 330"/>
                            <a:gd name="T18" fmla="*/ 142 w 362"/>
                            <a:gd name="T19" fmla="*/ 5 h 330"/>
                            <a:gd name="T20" fmla="*/ 126 w 362"/>
                            <a:gd name="T21" fmla="*/ 0 h 330"/>
                            <a:gd name="T22" fmla="*/ 106 w 362"/>
                            <a:gd name="T23" fmla="*/ 0 h 330"/>
                            <a:gd name="T24" fmla="*/ 88 w 362"/>
                            <a:gd name="T25" fmla="*/ 2 h 330"/>
                            <a:gd name="T26" fmla="*/ 59 w 362"/>
                            <a:gd name="T27" fmla="*/ 13 h 330"/>
                            <a:gd name="T28" fmla="*/ 32 w 362"/>
                            <a:gd name="T29" fmla="*/ 29 h 330"/>
                            <a:gd name="T30" fmla="*/ 18 w 362"/>
                            <a:gd name="T31" fmla="*/ 42 h 330"/>
                            <a:gd name="T32" fmla="*/ 7 w 362"/>
                            <a:gd name="T33" fmla="*/ 58 h 330"/>
                            <a:gd name="T34" fmla="*/ 0 w 362"/>
                            <a:gd name="T35" fmla="*/ 74 h 330"/>
                            <a:gd name="T36" fmla="*/ 2 w 362"/>
                            <a:gd name="T37" fmla="*/ 100 h 330"/>
                            <a:gd name="T38" fmla="*/ 11 w 362"/>
                            <a:gd name="T39" fmla="*/ 136 h 330"/>
                            <a:gd name="T40" fmla="*/ 30 w 362"/>
                            <a:gd name="T41" fmla="*/ 172 h 330"/>
                            <a:gd name="T42" fmla="*/ 54 w 362"/>
                            <a:gd name="T43" fmla="*/ 209 h 330"/>
                            <a:gd name="T44" fmla="*/ 82 w 362"/>
                            <a:gd name="T45" fmla="*/ 245 h 330"/>
                            <a:gd name="T46" fmla="*/ 112 w 362"/>
                            <a:gd name="T47" fmla="*/ 277 h 330"/>
                            <a:gd name="T48" fmla="*/ 142 w 362"/>
                            <a:gd name="T49" fmla="*/ 303 h 330"/>
                            <a:gd name="T50" fmla="*/ 168 w 362"/>
                            <a:gd name="T51" fmla="*/ 323 h 330"/>
                            <a:gd name="T52" fmla="*/ 182 w 362"/>
                            <a:gd name="T53" fmla="*/ 325 h 330"/>
                            <a:gd name="T54" fmla="*/ 190 w 362"/>
                            <a:gd name="T55" fmla="*/ 313 h 330"/>
                            <a:gd name="T56" fmla="*/ 203 w 362"/>
                            <a:gd name="T57" fmla="*/ 302 h 330"/>
                            <a:gd name="T58" fmla="*/ 222 w 362"/>
                            <a:gd name="T59" fmla="*/ 291 h 330"/>
                            <a:gd name="T60" fmla="*/ 254 w 362"/>
                            <a:gd name="T61" fmla="*/ 277 h 330"/>
                            <a:gd name="T62" fmla="*/ 299 w 362"/>
                            <a:gd name="T63" fmla="*/ 266 h 330"/>
                            <a:gd name="T64" fmla="*/ 323 w 362"/>
                            <a:gd name="T65" fmla="*/ 264 h 330"/>
                            <a:gd name="T66" fmla="*/ 332 w 362"/>
                            <a:gd name="T67" fmla="*/ 249 h 330"/>
                            <a:gd name="T68" fmla="*/ 328 w 362"/>
                            <a:gd name="T69" fmla="*/ 224 h 330"/>
                            <a:gd name="T70" fmla="*/ 320 w 362"/>
                            <a:gd name="T71" fmla="*/ 201 h 330"/>
                            <a:gd name="T72" fmla="*/ 314 w 362"/>
                            <a:gd name="T73" fmla="*/ 178 h 330"/>
                            <a:gd name="T74" fmla="*/ 314 w 362"/>
                            <a:gd name="T75" fmla="*/ 161 h 330"/>
                            <a:gd name="T76" fmla="*/ 318 w 362"/>
                            <a:gd name="T77" fmla="*/ 153 h 330"/>
                            <a:gd name="T78" fmla="*/ 328 w 362"/>
                            <a:gd name="T79" fmla="*/ 144 h 330"/>
                            <a:gd name="T80" fmla="*/ 346 w 362"/>
                            <a:gd name="T81" fmla="*/ 137 h 330"/>
                            <a:gd name="T82" fmla="*/ 356 w 362"/>
                            <a:gd name="T83" fmla="*/ 129 h 330"/>
                            <a:gd name="T84" fmla="*/ 360 w 362"/>
                            <a:gd name="T85" fmla="*/ 120 h 330"/>
                            <a:gd name="T86" fmla="*/ 360 w 362"/>
                            <a:gd name="T87" fmla="*/ 104 h 330"/>
                            <a:gd name="T88" fmla="*/ 354 w 362"/>
                            <a:gd name="T89" fmla="*/ 88 h 330"/>
                            <a:gd name="T90" fmla="*/ 336 w 362"/>
                            <a:gd name="T91" fmla="*/ 68 h 330"/>
                            <a:gd name="T92" fmla="*/ 308 w 362"/>
                            <a:gd name="T93" fmla="*/ 45 h 330"/>
                            <a:gd name="T94" fmla="*/ 290 w 362"/>
                            <a:gd name="T95" fmla="*/ 25 h 330"/>
                            <a:gd name="T96" fmla="*/ 284 w 362"/>
                            <a:gd name="T97" fmla="*/ 9 h 330"/>
                            <a:gd name="T98" fmla="*/ 283 w 362"/>
                            <a:gd name="T99" fmla="*/ 12 h 330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w 362"/>
                            <a:gd name="T151" fmla="*/ 0 h 330"/>
                            <a:gd name="T152" fmla="*/ 362 w 362"/>
                            <a:gd name="T153" fmla="*/ 330 h 330"/>
                          </a:gdLst>
                          <a:ahLst/>
                          <a:cxnLst>
                            <a:cxn ang="T100">
                              <a:pos x="T0" y="T1"/>
                            </a:cxn>
                            <a:cxn ang="T101">
                              <a:pos x="T2" y="T3"/>
                            </a:cxn>
                            <a:cxn ang="T102">
                              <a:pos x="T4" y="T5"/>
                            </a:cxn>
                            <a:cxn ang="T103">
                              <a:pos x="T6" y="T7"/>
                            </a:cxn>
                            <a:cxn ang="T104">
                              <a:pos x="T8" y="T9"/>
                            </a:cxn>
                            <a:cxn ang="T105">
                              <a:pos x="T10" y="T11"/>
                            </a:cxn>
                            <a:cxn ang="T106">
                              <a:pos x="T12" y="T13"/>
                            </a:cxn>
                            <a:cxn ang="T107">
                              <a:pos x="T14" y="T15"/>
                            </a:cxn>
                            <a:cxn ang="T108">
                              <a:pos x="T16" y="T17"/>
                            </a:cxn>
                            <a:cxn ang="T109">
                              <a:pos x="T18" y="T19"/>
                            </a:cxn>
                            <a:cxn ang="T110">
                              <a:pos x="T20" y="T21"/>
                            </a:cxn>
                            <a:cxn ang="T111">
                              <a:pos x="T22" y="T23"/>
                            </a:cxn>
                            <a:cxn ang="T112">
                              <a:pos x="T24" y="T25"/>
                            </a:cxn>
                            <a:cxn ang="T113">
                              <a:pos x="T26" y="T27"/>
                            </a:cxn>
                            <a:cxn ang="T114">
                              <a:pos x="T28" y="T29"/>
                            </a:cxn>
                            <a:cxn ang="T115">
                              <a:pos x="T30" y="T31"/>
                            </a:cxn>
                            <a:cxn ang="T116">
                              <a:pos x="T32" y="T33"/>
                            </a:cxn>
                            <a:cxn ang="T117">
                              <a:pos x="T34" y="T35"/>
                            </a:cxn>
                            <a:cxn ang="T118">
                              <a:pos x="T36" y="T37"/>
                            </a:cxn>
                            <a:cxn ang="T119">
                              <a:pos x="T38" y="T39"/>
                            </a:cxn>
                            <a:cxn ang="T120">
                              <a:pos x="T40" y="T41"/>
                            </a:cxn>
                            <a:cxn ang="T121">
                              <a:pos x="T42" y="T43"/>
                            </a:cxn>
                            <a:cxn ang="T122">
                              <a:pos x="T44" y="T45"/>
                            </a:cxn>
                            <a:cxn ang="T123">
                              <a:pos x="T46" y="T47"/>
                            </a:cxn>
                            <a:cxn ang="T124">
                              <a:pos x="T48" y="T49"/>
                            </a:cxn>
                            <a:cxn ang="T125">
                              <a:pos x="T50" y="T51"/>
                            </a:cxn>
                            <a:cxn ang="T126">
                              <a:pos x="T52" y="T53"/>
                            </a:cxn>
                            <a:cxn ang="T127">
                              <a:pos x="T54" y="T55"/>
                            </a:cxn>
                            <a:cxn ang="T128">
                              <a:pos x="T56" y="T57"/>
                            </a:cxn>
                            <a:cxn ang="T129">
                              <a:pos x="T58" y="T59"/>
                            </a:cxn>
                            <a:cxn ang="T130">
                              <a:pos x="T60" y="T61"/>
                            </a:cxn>
                            <a:cxn ang="T131">
                              <a:pos x="T62" y="T63"/>
                            </a:cxn>
                            <a:cxn ang="T132">
                              <a:pos x="T64" y="T65"/>
                            </a:cxn>
                            <a:cxn ang="T133">
                              <a:pos x="T66" y="T67"/>
                            </a:cxn>
                            <a:cxn ang="T134">
                              <a:pos x="T68" y="T69"/>
                            </a:cxn>
                            <a:cxn ang="T135">
                              <a:pos x="T70" y="T71"/>
                            </a:cxn>
                            <a:cxn ang="T136">
                              <a:pos x="T72" y="T73"/>
                            </a:cxn>
                            <a:cxn ang="T137">
                              <a:pos x="T74" y="T75"/>
                            </a:cxn>
                            <a:cxn ang="T138">
                              <a:pos x="T76" y="T77"/>
                            </a:cxn>
                            <a:cxn ang="T139">
                              <a:pos x="T78" y="T79"/>
                            </a:cxn>
                            <a:cxn ang="T140">
                              <a:pos x="T80" y="T81"/>
                            </a:cxn>
                            <a:cxn ang="T141">
                              <a:pos x="T82" y="T83"/>
                            </a:cxn>
                            <a:cxn ang="T142">
                              <a:pos x="T84" y="T85"/>
                            </a:cxn>
                            <a:cxn ang="T143">
                              <a:pos x="T86" y="T87"/>
                            </a:cxn>
                            <a:cxn ang="T144">
                              <a:pos x="T88" y="T89"/>
                            </a:cxn>
                            <a:cxn ang="T145">
                              <a:pos x="T90" y="T91"/>
                            </a:cxn>
                            <a:cxn ang="T146">
                              <a:pos x="T92" y="T93"/>
                            </a:cxn>
                            <a:cxn ang="T147">
                              <a:pos x="T94" y="T95"/>
                            </a:cxn>
                            <a:cxn ang="T148">
                              <a:pos x="T96" y="T97"/>
                            </a:cxn>
                            <a:cxn ang="T149">
                              <a:pos x="T98" y="T99"/>
                            </a:cxn>
                          </a:cxnLst>
                          <a:rect l="T150" t="T151" r="T152" b="T153"/>
                          <a:pathLst>
                            <a:path w="362" h="330">
                              <a:moveTo>
                                <a:pt x="283" y="12"/>
                              </a:moveTo>
                              <a:lnTo>
                                <a:pt x="276" y="25"/>
                              </a:lnTo>
                              <a:lnTo>
                                <a:pt x="270" y="37"/>
                              </a:lnTo>
                              <a:lnTo>
                                <a:pt x="262" y="46"/>
                              </a:lnTo>
                              <a:lnTo>
                                <a:pt x="252" y="54"/>
                              </a:lnTo>
                              <a:lnTo>
                                <a:pt x="243" y="60"/>
                              </a:lnTo>
                              <a:lnTo>
                                <a:pt x="232" y="62"/>
                              </a:lnTo>
                              <a:lnTo>
                                <a:pt x="219" y="65"/>
                              </a:lnTo>
                              <a:lnTo>
                                <a:pt x="204" y="65"/>
                              </a:lnTo>
                              <a:lnTo>
                                <a:pt x="195" y="65"/>
                              </a:lnTo>
                              <a:lnTo>
                                <a:pt x="186" y="62"/>
                              </a:lnTo>
                              <a:lnTo>
                                <a:pt x="180" y="60"/>
                              </a:lnTo>
                              <a:lnTo>
                                <a:pt x="175" y="56"/>
                              </a:lnTo>
                              <a:lnTo>
                                <a:pt x="167" y="45"/>
                              </a:lnTo>
                              <a:lnTo>
                                <a:pt x="162" y="32"/>
                              </a:lnTo>
                              <a:lnTo>
                                <a:pt x="159" y="26"/>
                              </a:lnTo>
                              <a:lnTo>
                                <a:pt x="156" y="20"/>
                              </a:lnTo>
                              <a:lnTo>
                                <a:pt x="152" y="14"/>
                              </a:lnTo>
                              <a:lnTo>
                                <a:pt x="148" y="9"/>
                              </a:lnTo>
                              <a:lnTo>
                                <a:pt x="142" y="5"/>
                              </a:lnTo>
                              <a:lnTo>
                                <a:pt x="135" y="2"/>
                              </a:lnTo>
                              <a:lnTo>
                                <a:pt x="126" y="0"/>
                              </a:lnTo>
                              <a:lnTo>
                                <a:pt x="115" y="0"/>
                              </a:lnTo>
                              <a:lnTo>
                                <a:pt x="106" y="0"/>
                              </a:lnTo>
                              <a:lnTo>
                                <a:pt x="98" y="1"/>
                              </a:lnTo>
                              <a:lnTo>
                                <a:pt x="88" y="2"/>
                              </a:lnTo>
                              <a:lnTo>
                                <a:pt x="79" y="5"/>
                              </a:lnTo>
                              <a:lnTo>
                                <a:pt x="59" y="13"/>
                              </a:lnTo>
                              <a:lnTo>
                                <a:pt x="42" y="24"/>
                              </a:lnTo>
                              <a:lnTo>
                                <a:pt x="32" y="29"/>
                              </a:lnTo>
                              <a:lnTo>
                                <a:pt x="24" y="36"/>
                              </a:lnTo>
                              <a:lnTo>
                                <a:pt x="18" y="42"/>
                              </a:lnTo>
                              <a:lnTo>
                                <a:pt x="12" y="50"/>
                              </a:lnTo>
                              <a:lnTo>
                                <a:pt x="7" y="58"/>
                              </a:lnTo>
                              <a:lnTo>
                                <a:pt x="3" y="66"/>
                              </a:lnTo>
                              <a:lnTo>
                                <a:pt x="0" y="74"/>
                              </a:lnTo>
                              <a:lnTo>
                                <a:pt x="0" y="84"/>
                              </a:lnTo>
                              <a:lnTo>
                                <a:pt x="2" y="100"/>
                              </a:lnTo>
                              <a:lnTo>
                                <a:pt x="6" y="117"/>
                              </a:lnTo>
                              <a:lnTo>
                                <a:pt x="11" y="136"/>
                              </a:lnTo>
                              <a:lnTo>
                                <a:pt x="19" y="153"/>
                              </a:lnTo>
                              <a:lnTo>
                                <a:pt x="30" y="172"/>
                              </a:lnTo>
                              <a:lnTo>
                                <a:pt x="42" y="190"/>
                              </a:lnTo>
                              <a:lnTo>
                                <a:pt x="54" y="209"/>
                              </a:lnTo>
                              <a:lnTo>
                                <a:pt x="67" y="228"/>
                              </a:lnTo>
                              <a:lnTo>
                                <a:pt x="82" y="245"/>
                              </a:lnTo>
                              <a:lnTo>
                                <a:pt x="96" y="261"/>
                              </a:lnTo>
                              <a:lnTo>
                                <a:pt x="112" y="277"/>
                              </a:lnTo>
                              <a:lnTo>
                                <a:pt x="127" y="291"/>
                              </a:lnTo>
                              <a:lnTo>
                                <a:pt x="142" y="303"/>
                              </a:lnTo>
                              <a:lnTo>
                                <a:pt x="155" y="314"/>
                              </a:lnTo>
                              <a:lnTo>
                                <a:pt x="168" y="323"/>
                              </a:lnTo>
                              <a:lnTo>
                                <a:pt x="180" y="330"/>
                              </a:lnTo>
                              <a:lnTo>
                                <a:pt x="182" y="325"/>
                              </a:lnTo>
                              <a:lnTo>
                                <a:pt x="184" y="318"/>
                              </a:lnTo>
                              <a:lnTo>
                                <a:pt x="190" y="313"/>
                              </a:lnTo>
                              <a:lnTo>
                                <a:pt x="195" y="307"/>
                              </a:lnTo>
                              <a:lnTo>
                                <a:pt x="203" y="302"/>
                              </a:lnTo>
                              <a:lnTo>
                                <a:pt x="212" y="295"/>
                              </a:lnTo>
                              <a:lnTo>
                                <a:pt x="222" y="291"/>
                              </a:lnTo>
                              <a:lnTo>
                                <a:pt x="232" y="286"/>
                              </a:lnTo>
                              <a:lnTo>
                                <a:pt x="254" y="277"/>
                              </a:lnTo>
                              <a:lnTo>
                                <a:pt x="278" y="270"/>
                              </a:lnTo>
                              <a:lnTo>
                                <a:pt x="299" y="266"/>
                              </a:lnTo>
                              <a:lnTo>
                                <a:pt x="319" y="264"/>
                              </a:lnTo>
                              <a:lnTo>
                                <a:pt x="323" y="264"/>
                              </a:lnTo>
                              <a:lnTo>
                                <a:pt x="331" y="264"/>
                              </a:lnTo>
                              <a:lnTo>
                                <a:pt x="332" y="249"/>
                              </a:lnTo>
                              <a:lnTo>
                                <a:pt x="331" y="236"/>
                              </a:lnTo>
                              <a:lnTo>
                                <a:pt x="328" y="224"/>
                              </a:lnTo>
                              <a:lnTo>
                                <a:pt x="324" y="212"/>
                              </a:lnTo>
                              <a:lnTo>
                                <a:pt x="320" y="201"/>
                              </a:lnTo>
                              <a:lnTo>
                                <a:pt x="316" y="190"/>
                              </a:lnTo>
                              <a:lnTo>
                                <a:pt x="314" y="178"/>
                              </a:lnTo>
                              <a:lnTo>
                                <a:pt x="314" y="168"/>
                              </a:lnTo>
                              <a:lnTo>
                                <a:pt x="314" y="161"/>
                              </a:lnTo>
                              <a:lnTo>
                                <a:pt x="315" y="157"/>
                              </a:lnTo>
                              <a:lnTo>
                                <a:pt x="318" y="153"/>
                              </a:lnTo>
                              <a:lnTo>
                                <a:pt x="320" y="149"/>
                              </a:lnTo>
                              <a:lnTo>
                                <a:pt x="328" y="144"/>
                              </a:lnTo>
                              <a:lnTo>
                                <a:pt x="338" y="141"/>
                              </a:lnTo>
                              <a:lnTo>
                                <a:pt x="346" y="137"/>
                              </a:lnTo>
                              <a:lnTo>
                                <a:pt x="354" y="132"/>
                              </a:lnTo>
                              <a:lnTo>
                                <a:pt x="356" y="129"/>
                              </a:lnTo>
                              <a:lnTo>
                                <a:pt x="359" y="125"/>
                              </a:lnTo>
                              <a:lnTo>
                                <a:pt x="360" y="120"/>
                              </a:lnTo>
                              <a:lnTo>
                                <a:pt x="362" y="113"/>
                              </a:lnTo>
                              <a:lnTo>
                                <a:pt x="360" y="104"/>
                              </a:lnTo>
                              <a:lnTo>
                                <a:pt x="358" y="96"/>
                              </a:lnTo>
                              <a:lnTo>
                                <a:pt x="354" y="88"/>
                              </a:lnTo>
                              <a:lnTo>
                                <a:pt x="350" y="81"/>
                              </a:lnTo>
                              <a:lnTo>
                                <a:pt x="336" y="68"/>
                              </a:lnTo>
                              <a:lnTo>
                                <a:pt x="322" y="57"/>
                              </a:lnTo>
                              <a:lnTo>
                                <a:pt x="308" y="45"/>
                              </a:lnTo>
                              <a:lnTo>
                                <a:pt x="295" y="32"/>
                              </a:lnTo>
                              <a:lnTo>
                                <a:pt x="290" y="25"/>
                              </a:lnTo>
                              <a:lnTo>
                                <a:pt x="287" y="17"/>
                              </a:lnTo>
                              <a:lnTo>
                                <a:pt x="284" y="9"/>
                              </a:lnTo>
                              <a:lnTo>
                                <a:pt x="283" y="0"/>
                              </a:lnTo>
                              <a:lnTo>
                                <a:pt x="283" y="12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7" name="Freeform 1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58825" y="5462588"/>
                          <a:ext cx="192088" cy="125412"/>
                        </a:xfrm>
                        <a:custGeom>
                          <a:avLst/>
                          <a:gdLst>
                            <a:gd name="T0" fmla="*/ 388 w 397"/>
                            <a:gd name="T1" fmla="*/ 151 h 259"/>
                            <a:gd name="T2" fmla="*/ 379 w 397"/>
                            <a:gd name="T3" fmla="*/ 126 h 259"/>
                            <a:gd name="T4" fmla="*/ 353 w 397"/>
                            <a:gd name="T5" fmla="*/ 107 h 259"/>
                            <a:gd name="T6" fmla="*/ 337 w 397"/>
                            <a:gd name="T7" fmla="*/ 93 h 259"/>
                            <a:gd name="T8" fmla="*/ 325 w 397"/>
                            <a:gd name="T9" fmla="*/ 87 h 259"/>
                            <a:gd name="T10" fmla="*/ 313 w 397"/>
                            <a:gd name="T11" fmla="*/ 91 h 259"/>
                            <a:gd name="T12" fmla="*/ 303 w 397"/>
                            <a:gd name="T13" fmla="*/ 93 h 259"/>
                            <a:gd name="T14" fmla="*/ 292 w 397"/>
                            <a:gd name="T15" fmla="*/ 91 h 259"/>
                            <a:gd name="T16" fmla="*/ 276 w 397"/>
                            <a:gd name="T17" fmla="*/ 83 h 259"/>
                            <a:gd name="T18" fmla="*/ 256 w 397"/>
                            <a:gd name="T19" fmla="*/ 67 h 259"/>
                            <a:gd name="T20" fmla="*/ 225 w 397"/>
                            <a:gd name="T21" fmla="*/ 38 h 259"/>
                            <a:gd name="T22" fmla="*/ 189 w 397"/>
                            <a:gd name="T23" fmla="*/ 12 h 259"/>
                            <a:gd name="T24" fmla="*/ 168 w 397"/>
                            <a:gd name="T25" fmla="*/ 4 h 259"/>
                            <a:gd name="T26" fmla="*/ 152 w 397"/>
                            <a:gd name="T27" fmla="*/ 1 h 259"/>
                            <a:gd name="T28" fmla="*/ 124 w 397"/>
                            <a:gd name="T29" fmla="*/ 2 h 259"/>
                            <a:gd name="T30" fmla="*/ 77 w 397"/>
                            <a:gd name="T31" fmla="*/ 13 h 259"/>
                            <a:gd name="T32" fmla="*/ 43 w 397"/>
                            <a:gd name="T33" fmla="*/ 27 h 259"/>
                            <a:gd name="T34" fmla="*/ 24 w 397"/>
                            <a:gd name="T35" fmla="*/ 38 h 259"/>
                            <a:gd name="T36" fmla="*/ 9 w 397"/>
                            <a:gd name="T37" fmla="*/ 49 h 259"/>
                            <a:gd name="T38" fmla="*/ 1 w 397"/>
                            <a:gd name="T39" fmla="*/ 61 h 259"/>
                            <a:gd name="T40" fmla="*/ 1 w 397"/>
                            <a:gd name="T41" fmla="*/ 71 h 259"/>
                            <a:gd name="T42" fmla="*/ 9 w 397"/>
                            <a:gd name="T43" fmla="*/ 81 h 259"/>
                            <a:gd name="T44" fmla="*/ 25 w 397"/>
                            <a:gd name="T45" fmla="*/ 93 h 259"/>
                            <a:gd name="T46" fmla="*/ 37 w 397"/>
                            <a:gd name="T47" fmla="*/ 110 h 259"/>
                            <a:gd name="T48" fmla="*/ 55 w 397"/>
                            <a:gd name="T49" fmla="*/ 155 h 259"/>
                            <a:gd name="T50" fmla="*/ 75 w 397"/>
                            <a:gd name="T51" fmla="*/ 209 h 259"/>
                            <a:gd name="T52" fmla="*/ 91 w 397"/>
                            <a:gd name="T53" fmla="*/ 242 h 259"/>
                            <a:gd name="T54" fmla="*/ 103 w 397"/>
                            <a:gd name="T55" fmla="*/ 255 h 259"/>
                            <a:gd name="T56" fmla="*/ 109 w 397"/>
                            <a:gd name="T57" fmla="*/ 255 h 259"/>
                            <a:gd name="T58" fmla="*/ 116 w 397"/>
                            <a:gd name="T59" fmla="*/ 250 h 259"/>
                            <a:gd name="T60" fmla="*/ 135 w 397"/>
                            <a:gd name="T61" fmla="*/ 242 h 259"/>
                            <a:gd name="T62" fmla="*/ 169 w 397"/>
                            <a:gd name="T63" fmla="*/ 234 h 259"/>
                            <a:gd name="T64" fmla="*/ 203 w 397"/>
                            <a:gd name="T65" fmla="*/ 230 h 259"/>
                            <a:gd name="T66" fmla="*/ 232 w 397"/>
                            <a:gd name="T67" fmla="*/ 238 h 259"/>
                            <a:gd name="T68" fmla="*/ 251 w 397"/>
                            <a:gd name="T69" fmla="*/ 246 h 259"/>
                            <a:gd name="T70" fmla="*/ 260 w 397"/>
                            <a:gd name="T71" fmla="*/ 243 h 259"/>
                            <a:gd name="T72" fmla="*/ 271 w 397"/>
                            <a:gd name="T73" fmla="*/ 234 h 259"/>
                            <a:gd name="T74" fmla="*/ 284 w 397"/>
                            <a:gd name="T75" fmla="*/ 237 h 259"/>
                            <a:gd name="T76" fmla="*/ 293 w 397"/>
                            <a:gd name="T77" fmla="*/ 245 h 259"/>
                            <a:gd name="T78" fmla="*/ 305 w 397"/>
                            <a:gd name="T79" fmla="*/ 246 h 259"/>
                            <a:gd name="T80" fmla="*/ 320 w 397"/>
                            <a:gd name="T81" fmla="*/ 246 h 259"/>
                            <a:gd name="T82" fmla="*/ 332 w 397"/>
                            <a:gd name="T83" fmla="*/ 241 h 259"/>
                            <a:gd name="T84" fmla="*/ 344 w 397"/>
                            <a:gd name="T85" fmla="*/ 226 h 259"/>
                            <a:gd name="T86" fmla="*/ 356 w 397"/>
                            <a:gd name="T87" fmla="*/ 202 h 259"/>
                            <a:gd name="T88" fmla="*/ 365 w 397"/>
                            <a:gd name="T89" fmla="*/ 187 h 259"/>
                            <a:gd name="T90" fmla="*/ 373 w 397"/>
                            <a:gd name="T91" fmla="*/ 182 h 259"/>
                            <a:gd name="T92" fmla="*/ 373 w 397"/>
                            <a:gd name="T93" fmla="*/ 169 h 259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w 397"/>
                            <a:gd name="T142" fmla="*/ 0 h 259"/>
                            <a:gd name="T143" fmla="*/ 397 w 397"/>
                            <a:gd name="T144" fmla="*/ 259 h 259"/>
                          </a:gdLst>
                          <a:ahLst/>
                          <a:cxnLst>
                            <a:cxn ang="T94">
                              <a:pos x="T0" y="T1"/>
                            </a:cxn>
                            <a:cxn ang="T95">
                              <a:pos x="T2" y="T3"/>
                            </a:cxn>
                            <a:cxn ang="T96">
                              <a:pos x="T4" y="T5"/>
                            </a:cxn>
                            <a:cxn ang="T97">
                              <a:pos x="T6" y="T7"/>
                            </a:cxn>
                            <a:cxn ang="T98">
                              <a:pos x="T8" y="T9"/>
                            </a:cxn>
                            <a:cxn ang="T99">
                              <a:pos x="T10" y="T11"/>
                            </a:cxn>
                            <a:cxn ang="T100">
                              <a:pos x="T12" y="T13"/>
                            </a:cxn>
                            <a:cxn ang="T101">
                              <a:pos x="T14" y="T15"/>
                            </a:cxn>
                            <a:cxn ang="T102">
                              <a:pos x="T16" y="T17"/>
                            </a:cxn>
                            <a:cxn ang="T103">
                              <a:pos x="T18" y="T19"/>
                            </a:cxn>
                            <a:cxn ang="T104">
                              <a:pos x="T20" y="T21"/>
                            </a:cxn>
                            <a:cxn ang="T105">
                              <a:pos x="T22" y="T23"/>
                            </a:cxn>
                            <a:cxn ang="T106">
                              <a:pos x="T24" y="T25"/>
                            </a:cxn>
                            <a:cxn ang="T107">
                              <a:pos x="T26" y="T27"/>
                            </a:cxn>
                            <a:cxn ang="T108">
                              <a:pos x="T28" y="T29"/>
                            </a:cxn>
                            <a:cxn ang="T109">
                              <a:pos x="T30" y="T31"/>
                            </a:cxn>
                            <a:cxn ang="T110">
                              <a:pos x="T32" y="T33"/>
                            </a:cxn>
                            <a:cxn ang="T111">
                              <a:pos x="T34" y="T35"/>
                            </a:cxn>
                            <a:cxn ang="T112">
                              <a:pos x="T36" y="T37"/>
                            </a:cxn>
                            <a:cxn ang="T113">
                              <a:pos x="T38" y="T39"/>
                            </a:cxn>
                            <a:cxn ang="T114">
                              <a:pos x="T40" y="T41"/>
                            </a:cxn>
                            <a:cxn ang="T115">
                              <a:pos x="T42" y="T43"/>
                            </a:cxn>
                            <a:cxn ang="T116">
                              <a:pos x="T44" y="T45"/>
                            </a:cxn>
                            <a:cxn ang="T117">
                              <a:pos x="T46" y="T47"/>
                            </a:cxn>
                            <a:cxn ang="T118">
                              <a:pos x="T48" y="T49"/>
                            </a:cxn>
                            <a:cxn ang="T119">
                              <a:pos x="T50" y="T51"/>
                            </a:cxn>
                            <a:cxn ang="T120">
                              <a:pos x="T52" y="T53"/>
                            </a:cxn>
                            <a:cxn ang="T121">
                              <a:pos x="T54" y="T55"/>
                            </a:cxn>
                            <a:cxn ang="T122">
                              <a:pos x="T56" y="T57"/>
                            </a:cxn>
                            <a:cxn ang="T123">
                              <a:pos x="T58" y="T59"/>
                            </a:cxn>
                            <a:cxn ang="T124">
                              <a:pos x="T60" y="T61"/>
                            </a:cxn>
                            <a:cxn ang="T125">
                              <a:pos x="T62" y="T63"/>
                            </a:cxn>
                            <a:cxn ang="T126">
                              <a:pos x="T64" y="T65"/>
                            </a:cxn>
                            <a:cxn ang="T127">
                              <a:pos x="T66" y="T67"/>
                            </a:cxn>
                            <a:cxn ang="T128">
                              <a:pos x="T68" y="T69"/>
                            </a:cxn>
                            <a:cxn ang="T129">
                              <a:pos x="T70" y="T71"/>
                            </a:cxn>
                            <a:cxn ang="T130">
                              <a:pos x="T72" y="T73"/>
                            </a:cxn>
                            <a:cxn ang="T131">
                              <a:pos x="T74" y="T75"/>
                            </a:cxn>
                            <a:cxn ang="T132">
                              <a:pos x="T76" y="T77"/>
                            </a:cxn>
                            <a:cxn ang="T133">
                              <a:pos x="T78" y="T79"/>
                            </a:cxn>
                            <a:cxn ang="T134">
                              <a:pos x="T80" y="T81"/>
                            </a:cxn>
                            <a:cxn ang="T135">
                              <a:pos x="T82" y="T83"/>
                            </a:cxn>
                            <a:cxn ang="T136">
                              <a:pos x="T84" y="T85"/>
                            </a:cxn>
                            <a:cxn ang="T137">
                              <a:pos x="T86" y="T87"/>
                            </a:cxn>
                            <a:cxn ang="T138">
                              <a:pos x="T88" y="T89"/>
                            </a:cxn>
                            <a:cxn ang="T139">
                              <a:pos x="T90" y="T91"/>
                            </a:cxn>
                            <a:cxn ang="T140">
                              <a:pos x="T92" y="T93"/>
                            </a:cxn>
                          </a:cxnLst>
                          <a:rect l="T141" t="T142" r="T143" b="T144"/>
                          <a:pathLst>
                            <a:path w="397" h="259">
                              <a:moveTo>
                                <a:pt x="373" y="169"/>
                              </a:moveTo>
                              <a:lnTo>
                                <a:pt x="388" y="151"/>
                              </a:lnTo>
                              <a:lnTo>
                                <a:pt x="397" y="138"/>
                              </a:lnTo>
                              <a:lnTo>
                                <a:pt x="379" y="126"/>
                              </a:lnTo>
                              <a:lnTo>
                                <a:pt x="361" y="114"/>
                              </a:lnTo>
                              <a:lnTo>
                                <a:pt x="353" y="107"/>
                              </a:lnTo>
                              <a:lnTo>
                                <a:pt x="345" y="101"/>
                              </a:lnTo>
                              <a:lnTo>
                                <a:pt x="337" y="93"/>
                              </a:lnTo>
                              <a:lnTo>
                                <a:pt x="331" y="85"/>
                              </a:lnTo>
                              <a:lnTo>
                                <a:pt x="325" y="87"/>
                              </a:lnTo>
                              <a:lnTo>
                                <a:pt x="319" y="90"/>
                              </a:lnTo>
                              <a:lnTo>
                                <a:pt x="313" y="91"/>
                              </a:lnTo>
                              <a:lnTo>
                                <a:pt x="308" y="93"/>
                              </a:lnTo>
                              <a:lnTo>
                                <a:pt x="303" y="93"/>
                              </a:lnTo>
                              <a:lnTo>
                                <a:pt x="297" y="93"/>
                              </a:lnTo>
                              <a:lnTo>
                                <a:pt x="292" y="91"/>
                              </a:lnTo>
                              <a:lnTo>
                                <a:pt x="287" y="89"/>
                              </a:lnTo>
                              <a:lnTo>
                                <a:pt x="276" y="83"/>
                              </a:lnTo>
                              <a:lnTo>
                                <a:pt x="267" y="77"/>
                              </a:lnTo>
                              <a:lnTo>
                                <a:pt x="256" y="67"/>
                              </a:lnTo>
                              <a:lnTo>
                                <a:pt x="247" y="58"/>
                              </a:lnTo>
                              <a:lnTo>
                                <a:pt x="225" y="38"/>
                              </a:lnTo>
                              <a:lnTo>
                                <a:pt x="203" y="19"/>
                              </a:lnTo>
                              <a:lnTo>
                                <a:pt x="189" y="12"/>
                              </a:lnTo>
                              <a:lnTo>
                                <a:pt x="176" y="5"/>
                              </a:lnTo>
                              <a:lnTo>
                                <a:pt x="168" y="4"/>
                              </a:lnTo>
                              <a:lnTo>
                                <a:pt x="160" y="1"/>
                              </a:lnTo>
                              <a:lnTo>
                                <a:pt x="152" y="1"/>
                              </a:lnTo>
                              <a:lnTo>
                                <a:pt x="144" y="0"/>
                              </a:lnTo>
                              <a:lnTo>
                                <a:pt x="124" y="2"/>
                              </a:lnTo>
                              <a:lnTo>
                                <a:pt x="101" y="6"/>
                              </a:lnTo>
                              <a:lnTo>
                                <a:pt x="77" y="13"/>
                              </a:lnTo>
                              <a:lnTo>
                                <a:pt x="53" y="22"/>
                              </a:lnTo>
                              <a:lnTo>
                                <a:pt x="43" y="27"/>
                              </a:lnTo>
                              <a:lnTo>
                                <a:pt x="32" y="31"/>
                              </a:lnTo>
                              <a:lnTo>
                                <a:pt x="24" y="38"/>
                              </a:lnTo>
                              <a:lnTo>
                                <a:pt x="16" y="43"/>
                              </a:lnTo>
                              <a:lnTo>
                                <a:pt x="9" y="49"/>
                              </a:lnTo>
                              <a:lnTo>
                                <a:pt x="4" y="54"/>
                              </a:lnTo>
                              <a:lnTo>
                                <a:pt x="1" y="61"/>
                              </a:lnTo>
                              <a:lnTo>
                                <a:pt x="0" y="66"/>
                              </a:lnTo>
                              <a:lnTo>
                                <a:pt x="1" y="71"/>
                              </a:lnTo>
                              <a:lnTo>
                                <a:pt x="4" y="75"/>
                              </a:lnTo>
                              <a:lnTo>
                                <a:pt x="9" y="81"/>
                              </a:lnTo>
                              <a:lnTo>
                                <a:pt x="15" y="86"/>
                              </a:lnTo>
                              <a:lnTo>
                                <a:pt x="25" y="93"/>
                              </a:lnTo>
                              <a:lnTo>
                                <a:pt x="29" y="97"/>
                              </a:lnTo>
                              <a:lnTo>
                                <a:pt x="37" y="110"/>
                              </a:lnTo>
                              <a:lnTo>
                                <a:pt x="45" y="130"/>
                              </a:lnTo>
                              <a:lnTo>
                                <a:pt x="55" y="155"/>
                              </a:lnTo>
                              <a:lnTo>
                                <a:pt x="64" y="182"/>
                              </a:lnTo>
                              <a:lnTo>
                                <a:pt x="75" y="209"/>
                              </a:lnTo>
                              <a:lnTo>
                                <a:pt x="85" y="231"/>
                              </a:lnTo>
                              <a:lnTo>
                                <a:pt x="91" y="242"/>
                              </a:lnTo>
                              <a:lnTo>
                                <a:pt x="97" y="250"/>
                              </a:lnTo>
                              <a:lnTo>
                                <a:pt x="103" y="255"/>
                              </a:lnTo>
                              <a:lnTo>
                                <a:pt x="108" y="259"/>
                              </a:lnTo>
                              <a:lnTo>
                                <a:pt x="109" y="255"/>
                              </a:lnTo>
                              <a:lnTo>
                                <a:pt x="112" y="253"/>
                              </a:lnTo>
                              <a:lnTo>
                                <a:pt x="116" y="250"/>
                              </a:lnTo>
                              <a:lnTo>
                                <a:pt x="121" y="246"/>
                              </a:lnTo>
                              <a:lnTo>
                                <a:pt x="135" y="242"/>
                              </a:lnTo>
                              <a:lnTo>
                                <a:pt x="151" y="237"/>
                              </a:lnTo>
                              <a:lnTo>
                                <a:pt x="169" y="234"/>
                              </a:lnTo>
                              <a:lnTo>
                                <a:pt x="187" y="231"/>
                              </a:lnTo>
                              <a:lnTo>
                                <a:pt x="203" y="230"/>
                              </a:lnTo>
                              <a:lnTo>
                                <a:pt x="216" y="229"/>
                              </a:lnTo>
                              <a:lnTo>
                                <a:pt x="232" y="238"/>
                              </a:lnTo>
                              <a:lnTo>
                                <a:pt x="247" y="247"/>
                              </a:lnTo>
                              <a:lnTo>
                                <a:pt x="251" y="246"/>
                              </a:lnTo>
                              <a:lnTo>
                                <a:pt x="256" y="245"/>
                              </a:lnTo>
                              <a:lnTo>
                                <a:pt x="260" y="243"/>
                              </a:lnTo>
                              <a:lnTo>
                                <a:pt x="264" y="241"/>
                              </a:lnTo>
                              <a:lnTo>
                                <a:pt x="271" y="234"/>
                              </a:lnTo>
                              <a:lnTo>
                                <a:pt x="277" y="229"/>
                              </a:lnTo>
                              <a:lnTo>
                                <a:pt x="284" y="237"/>
                              </a:lnTo>
                              <a:lnTo>
                                <a:pt x="291" y="242"/>
                              </a:lnTo>
                              <a:lnTo>
                                <a:pt x="293" y="245"/>
                              </a:lnTo>
                              <a:lnTo>
                                <a:pt x="299" y="246"/>
                              </a:lnTo>
                              <a:lnTo>
                                <a:pt x="305" y="246"/>
                              </a:lnTo>
                              <a:lnTo>
                                <a:pt x="313" y="247"/>
                              </a:lnTo>
                              <a:lnTo>
                                <a:pt x="320" y="246"/>
                              </a:lnTo>
                              <a:lnTo>
                                <a:pt x="327" y="245"/>
                              </a:lnTo>
                              <a:lnTo>
                                <a:pt x="332" y="241"/>
                              </a:lnTo>
                              <a:lnTo>
                                <a:pt x="337" y="237"/>
                              </a:lnTo>
                              <a:lnTo>
                                <a:pt x="344" y="226"/>
                              </a:lnTo>
                              <a:lnTo>
                                <a:pt x="351" y="214"/>
                              </a:lnTo>
                              <a:lnTo>
                                <a:pt x="356" y="202"/>
                              </a:lnTo>
                              <a:lnTo>
                                <a:pt x="361" y="191"/>
                              </a:lnTo>
                              <a:lnTo>
                                <a:pt x="365" y="187"/>
                              </a:lnTo>
                              <a:lnTo>
                                <a:pt x="369" y="183"/>
                              </a:lnTo>
                              <a:lnTo>
                                <a:pt x="373" y="182"/>
                              </a:lnTo>
                              <a:lnTo>
                                <a:pt x="379" y="181"/>
                              </a:lnTo>
                              <a:lnTo>
                                <a:pt x="373" y="16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8" name="Freeform 11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11213" y="5549900"/>
                          <a:ext cx="163512" cy="114300"/>
                        </a:xfrm>
                        <a:custGeom>
                          <a:avLst/>
                          <a:gdLst>
                            <a:gd name="T0" fmla="*/ 187 w 337"/>
                            <a:gd name="T1" fmla="*/ 222 h 234"/>
                            <a:gd name="T2" fmla="*/ 197 w 337"/>
                            <a:gd name="T3" fmla="*/ 230 h 234"/>
                            <a:gd name="T4" fmla="*/ 207 w 337"/>
                            <a:gd name="T5" fmla="*/ 234 h 234"/>
                            <a:gd name="T6" fmla="*/ 219 w 337"/>
                            <a:gd name="T7" fmla="*/ 233 h 234"/>
                            <a:gd name="T8" fmla="*/ 231 w 337"/>
                            <a:gd name="T9" fmla="*/ 225 h 234"/>
                            <a:gd name="T10" fmla="*/ 237 w 337"/>
                            <a:gd name="T11" fmla="*/ 209 h 234"/>
                            <a:gd name="T12" fmla="*/ 241 w 337"/>
                            <a:gd name="T13" fmla="*/ 188 h 234"/>
                            <a:gd name="T14" fmla="*/ 239 w 337"/>
                            <a:gd name="T15" fmla="*/ 157 h 234"/>
                            <a:gd name="T16" fmla="*/ 231 w 337"/>
                            <a:gd name="T17" fmla="*/ 128 h 234"/>
                            <a:gd name="T18" fmla="*/ 229 w 337"/>
                            <a:gd name="T19" fmla="*/ 109 h 234"/>
                            <a:gd name="T20" fmla="*/ 235 w 337"/>
                            <a:gd name="T21" fmla="*/ 98 h 234"/>
                            <a:gd name="T22" fmla="*/ 251 w 337"/>
                            <a:gd name="T23" fmla="*/ 85 h 234"/>
                            <a:gd name="T24" fmla="*/ 281 w 337"/>
                            <a:gd name="T25" fmla="*/ 72 h 234"/>
                            <a:gd name="T26" fmla="*/ 319 w 337"/>
                            <a:gd name="T27" fmla="*/ 62 h 234"/>
                            <a:gd name="T28" fmla="*/ 332 w 337"/>
                            <a:gd name="T29" fmla="*/ 46 h 234"/>
                            <a:gd name="T30" fmla="*/ 320 w 337"/>
                            <a:gd name="T31" fmla="*/ 25 h 234"/>
                            <a:gd name="T32" fmla="*/ 305 w 337"/>
                            <a:gd name="T33" fmla="*/ 9 h 234"/>
                            <a:gd name="T34" fmla="*/ 284 w 337"/>
                            <a:gd name="T35" fmla="*/ 1 h 234"/>
                            <a:gd name="T36" fmla="*/ 265 w 337"/>
                            <a:gd name="T37" fmla="*/ 1 h 234"/>
                            <a:gd name="T38" fmla="*/ 257 w 337"/>
                            <a:gd name="T39" fmla="*/ 6 h 234"/>
                            <a:gd name="T40" fmla="*/ 248 w 337"/>
                            <a:gd name="T41" fmla="*/ 21 h 234"/>
                            <a:gd name="T42" fmla="*/ 236 w 337"/>
                            <a:gd name="T43" fmla="*/ 45 h 234"/>
                            <a:gd name="T44" fmla="*/ 224 w 337"/>
                            <a:gd name="T45" fmla="*/ 60 h 234"/>
                            <a:gd name="T46" fmla="*/ 212 w 337"/>
                            <a:gd name="T47" fmla="*/ 65 h 234"/>
                            <a:gd name="T48" fmla="*/ 197 w 337"/>
                            <a:gd name="T49" fmla="*/ 65 h 234"/>
                            <a:gd name="T50" fmla="*/ 185 w 337"/>
                            <a:gd name="T51" fmla="*/ 64 h 234"/>
                            <a:gd name="T52" fmla="*/ 176 w 337"/>
                            <a:gd name="T53" fmla="*/ 56 h 234"/>
                            <a:gd name="T54" fmla="*/ 163 w 337"/>
                            <a:gd name="T55" fmla="*/ 53 h 234"/>
                            <a:gd name="T56" fmla="*/ 152 w 337"/>
                            <a:gd name="T57" fmla="*/ 62 h 234"/>
                            <a:gd name="T58" fmla="*/ 143 w 337"/>
                            <a:gd name="T59" fmla="*/ 65 h 234"/>
                            <a:gd name="T60" fmla="*/ 124 w 337"/>
                            <a:gd name="T61" fmla="*/ 57 h 234"/>
                            <a:gd name="T62" fmla="*/ 95 w 337"/>
                            <a:gd name="T63" fmla="*/ 49 h 234"/>
                            <a:gd name="T64" fmla="*/ 61 w 337"/>
                            <a:gd name="T65" fmla="*/ 53 h 234"/>
                            <a:gd name="T66" fmla="*/ 27 w 337"/>
                            <a:gd name="T67" fmla="*/ 61 h 234"/>
                            <a:gd name="T68" fmla="*/ 8 w 337"/>
                            <a:gd name="T69" fmla="*/ 69 h 234"/>
                            <a:gd name="T70" fmla="*/ 1 w 337"/>
                            <a:gd name="T71" fmla="*/ 74 h 234"/>
                            <a:gd name="T72" fmla="*/ 0 w 337"/>
                            <a:gd name="T73" fmla="*/ 84 h 234"/>
                            <a:gd name="T74" fmla="*/ 4 w 337"/>
                            <a:gd name="T75" fmla="*/ 93 h 234"/>
                            <a:gd name="T76" fmla="*/ 12 w 337"/>
                            <a:gd name="T77" fmla="*/ 106 h 234"/>
                            <a:gd name="T78" fmla="*/ 25 w 337"/>
                            <a:gd name="T79" fmla="*/ 121 h 234"/>
                            <a:gd name="T80" fmla="*/ 35 w 337"/>
                            <a:gd name="T81" fmla="*/ 136 h 234"/>
                            <a:gd name="T82" fmla="*/ 27 w 337"/>
                            <a:gd name="T83" fmla="*/ 160 h 234"/>
                            <a:gd name="T84" fmla="*/ 19 w 337"/>
                            <a:gd name="T85" fmla="*/ 182 h 234"/>
                            <a:gd name="T86" fmla="*/ 28 w 337"/>
                            <a:gd name="T87" fmla="*/ 197 h 234"/>
                            <a:gd name="T88" fmla="*/ 44 w 337"/>
                            <a:gd name="T89" fmla="*/ 206 h 234"/>
                            <a:gd name="T90" fmla="*/ 65 w 337"/>
                            <a:gd name="T91" fmla="*/ 214 h 234"/>
                            <a:gd name="T92" fmla="*/ 103 w 337"/>
                            <a:gd name="T93" fmla="*/ 220 h 234"/>
                            <a:gd name="T94" fmla="*/ 151 w 337"/>
                            <a:gd name="T95" fmla="*/ 222 h 234"/>
                            <a:gd name="T96" fmla="*/ 181 w 337"/>
                            <a:gd name="T97" fmla="*/ 217 h 234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w 337"/>
                            <a:gd name="T148" fmla="*/ 0 h 234"/>
                            <a:gd name="T149" fmla="*/ 337 w 337"/>
                            <a:gd name="T150" fmla="*/ 234 h 234"/>
                          </a:gdLst>
                          <a:ahLst/>
                          <a:cxnLst>
                            <a:cxn ang="T98">
                              <a:pos x="T0" y="T1"/>
                            </a:cxn>
                            <a:cxn ang="T99">
                              <a:pos x="T2" y="T3"/>
                            </a:cxn>
                            <a:cxn ang="T100">
                              <a:pos x="T4" y="T5"/>
                            </a:cxn>
                            <a:cxn ang="T101">
                              <a:pos x="T6" y="T7"/>
                            </a:cxn>
                            <a:cxn ang="T102">
                              <a:pos x="T8" y="T9"/>
                            </a:cxn>
                            <a:cxn ang="T103">
                              <a:pos x="T10" y="T11"/>
                            </a:cxn>
                            <a:cxn ang="T104">
                              <a:pos x="T12" y="T13"/>
                            </a:cxn>
                            <a:cxn ang="T105">
                              <a:pos x="T14" y="T15"/>
                            </a:cxn>
                            <a:cxn ang="T106">
                              <a:pos x="T16" y="T17"/>
                            </a:cxn>
                            <a:cxn ang="T107">
                              <a:pos x="T18" y="T19"/>
                            </a:cxn>
                            <a:cxn ang="T108">
                              <a:pos x="T20" y="T21"/>
                            </a:cxn>
                            <a:cxn ang="T109">
                              <a:pos x="T22" y="T23"/>
                            </a:cxn>
                            <a:cxn ang="T110">
                              <a:pos x="T24" y="T25"/>
                            </a:cxn>
                            <a:cxn ang="T111">
                              <a:pos x="T26" y="T27"/>
                            </a:cxn>
                            <a:cxn ang="T112">
                              <a:pos x="T28" y="T29"/>
                            </a:cxn>
                            <a:cxn ang="T113">
                              <a:pos x="T30" y="T31"/>
                            </a:cxn>
                            <a:cxn ang="T114">
                              <a:pos x="T32" y="T33"/>
                            </a:cxn>
                            <a:cxn ang="T115">
                              <a:pos x="T34" y="T35"/>
                            </a:cxn>
                            <a:cxn ang="T116">
                              <a:pos x="T36" y="T37"/>
                            </a:cxn>
                            <a:cxn ang="T117">
                              <a:pos x="T38" y="T39"/>
                            </a:cxn>
                            <a:cxn ang="T118">
                              <a:pos x="T40" y="T41"/>
                            </a:cxn>
                            <a:cxn ang="T119">
                              <a:pos x="T42" y="T43"/>
                            </a:cxn>
                            <a:cxn ang="T120">
                              <a:pos x="T44" y="T45"/>
                            </a:cxn>
                            <a:cxn ang="T121">
                              <a:pos x="T46" y="T47"/>
                            </a:cxn>
                            <a:cxn ang="T122">
                              <a:pos x="T48" y="T49"/>
                            </a:cxn>
                            <a:cxn ang="T123">
                              <a:pos x="T50" y="T51"/>
                            </a:cxn>
                            <a:cxn ang="T124">
                              <a:pos x="T52" y="T53"/>
                            </a:cxn>
                            <a:cxn ang="T125">
                              <a:pos x="T54" y="T55"/>
                            </a:cxn>
                            <a:cxn ang="T126">
                              <a:pos x="T56" y="T57"/>
                            </a:cxn>
                            <a:cxn ang="T127">
                              <a:pos x="T58" y="T59"/>
                            </a:cxn>
                            <a:cxn ang="T128">
                              <a:pos x="T60" y="T61"/>
                            </a:cxn>
                            <a:cxn ang="T129">
                              <a:pos x="T62" y="T63"/>
                            </a:cxn>
                            <a:cxn ang="T130">
                              <a:pos x="T64" y="T65"/>
                            </a:cxn>
                            <a:cxn ang="T131">
                              <a:pos x="T66" y="T67"/>
                            </a:cxn>
                            <a:cxn ang="T132">
                              <a:pos x="T68" y="T69"/>
                            </a:cxn>
                            <a:cxn ang="T133">
                              <a:pos x="T70" y="T71"/>
                            </a:cxn>
                            <a:cxn ang="T134">
                              <a:pos x="T72" y="T73"/>
                            </a:cxn>
                            <a:cxn ang="T135">
                              <a:pos x="T74" y="T75"/>
                            </a:cxn>
                            <a:cxn ang="T136">
                              <a:pos x="T76" y="T77"/>
                            </a:cxn>
                            <a:cxn ang="T137">
                              <a:pos x="T78" y="T79"/>
                            </a:cxn>
                            <a:cxn ang="T138">
                              <a:pos x="T80" y="T81"/>
                            </a:cxn>
                            <a:cxn ang="T139">
                              <a:pos x="T82" y="T83"/>
                            </a:cxn>
                            <a:cxn ang="T140">
                              <a:pos x="T84" y="T85"/>
                            </a:cxn>
                            <a:cxn ang="T141">
                              <a:pos x="T86" y="T87"/>
                            </a:cxn>
                            <a:cxn ang="T142">
                              <a:pos x="T88" y="T89"/>
                            </a:cxn>
                            <a:cxn ang="T143">
                              <a:pos x="T90" y="T91"/>
                            </a:cxn>
                            <a:cxn ang="T144">
                              <a:pos x="T92" y="T93"/>
                            </a:cxn>
                            <a:cxn ang="T145">
                              <a:pos x="T94" y="T95"/>
                            </a:cxn>
                            <a:cxn ang="T146">
                              <a:pos x="T96" y="T97"/>
                            </a:cxn>
                          </a:cxnLst>
                          <a:rect l="T147" t="T148" r="T149" b="T150"/>
                          <a:pathLst>
                            <a:path w="337" h="234">
                              <a:moveTo>
                                <a:pt x="181" y="217"/>
                              </a:moveTo>
                              <a:lnTo>
                                <a:pt x="187" y="222"/>
                              </a:lnTo>
                              <a:lnTo>
                                <a:pt x="193" y="228"/>
                              </a:lnTo>
                              <a:lnTo>
                                <a:pt x="197" y="230"/>
                              </a:lnTo>
                              <a:lnTo>
                                <a:pt x="201" y="233"/>
                              </a:lnTo>
                              <a:lnTo>
                                <a:pt x="207" y="234"/>
                              </a:lnTo>
                              <a:lnTo>
                                <a:pt x="211" y="234"/>
                              </a:lnTo>
                              <a:lnTo>
                                <a:pt x="219" y="233"/>
                              </a:lnTo>
                              <a:lnTo>
                                <a:pt x="225" y="230"/>
                              </a:lnTo>
                              <a:lnTo>
                                <a:pt x="231" y="225"/>
                              </a:lnTo>
                              <a:lnTo>
                                <a:pt x="235" y="218"/>
                              </a:lnTo>
                              <a:lnTo>
                                <a:pt x="237" y="209"/>
                              </a:lnTo>
                              <a:lnTo>
                                <a:pt x="240" y="198"/>
                              </a:lnTo>
                              <a:lnTo>
                                <a:pt x="241" y="188"/>
                              </a:lnTo>
                              <a:lnTo>
                                <a:pt x="241" y="174"/>
                              </a:lnTo>
                              <a:lnTo>
                                <a:pt x="239" y="157"/>
                              </a:lnTo>
                              <a:lnTo>
                                <a:pt x="235" y="142"/>
                              </a:lnTo>
                              <a:lnTo>
                                <a:pt x="231" y="128"/>
                              </a:lnTo>
                              <a:lnTo>
                                <a:pt x="229" y="114"/>
                              </a:lnTo>
                              <a:lnTo>
                                <a:pt x="229" y="109"/>
                              </a:lnTo>
                              <a:lnTo>
                                <a:pt x="232" y="104"/>
                              </a:lnTo>
                              <a:lnTo>
                                <a:pt x="235" y="98"/>
                              </a:lnTo>
                              <a:lnTo>
                                <a:pt x="239" y="94"/>
                              </a:lnTo>
                              <a:lnTo>
                                <a:pt x="251" y="85"/>
                              </a:lnTo>
                              <a:lnTo>
                                <a:pt x="265" y="78"/>
                              </a:lnTo>
                              <a:lnTo>
                                <a:pt x="281" y="72"/>
                              </a:lnTo>
                              <a:lnTo>
                                <a:pt x="300" y="66"/>
                              </a:lnTo>
                              <a:lnTo>
                                <a:pt x="319" y="62"/>
                              </a:lnTo>
                              <a:lnTo>
                                <a:pt x="337" y="60"/>
                              </a:lnTo>
                              <a:lnTo>
                                <a:pt x="332" y="46"/>
                              </a:lnTo>
                              <a:lnTo>
                                <a:pt x="327" y="36"/>
                              </a:lnTo>
                              <a:lnTo>
                                <a:pt x="320" y="25"/>
                              </a:lnTo>
                              <a:lnTo>
                                <a:pt x="313" y="16"/>
                              </a:lnTo>
                              <a:lnTo>
                                <a:pt x="305" y="9"/>
                              </a:lnTo>
                              <a:lnTo>
                                <a:pt x="295" y="4"/>
                              </a:lnTo>
                              <a:lnTo>
                                <a:pt x="284" y="1"/>
                              </a:lnTo>
                              <a:lnTo>
                                <a:pt x="271" y="0"/>
                              </a:lnTo>
                              <a:lnTo>
                                <a:pt x="265" y="1"/>
                              </a:lnTo>
                              <a:lnTo>
                                <a:pt x="261" y="2"/>
                              </a:lnTo>
                              <a:lnTo>
                                <a:pt x="257" y="6"/>
                              </a:lnTo>
                              <a:lnTo>
                                <a:pt x="253" y="10"/>
                              </a:lnTo>
                              <a:lnTo>
                                <a:pt x="248" y="21"/>
                              </a:lnTo>
                              <a:lnTo>
                                <a:pt x="243" y="33"/>
                              </a:lnTo>
                              <a:lnTo>
                                <a:pt x="236" y="45"/>
                              </a:lnTo>
                              <a:lnTo>
                                <a:pt x="229" y="56"/>
                              </a:lnTo>
                              <a:lnTo>
                                <a:pt x="224" y="60"/>
                              </a:lnTo>
                              <a:lnTo>
                                <a:pt x="219" y="64"/>
                              </a:lnTo>
                              <a:lnTo>
                                <a:pt x="212" y="65"/>
                              </a:lnTo>
                              <a:lnTo>
                                <a:pt x="205" y="66"/>
                              </a:lnTo>
                              <a:lnTo>
                                <a:pt x="197" y="65"/>
                              </a:lnTo>
                              <a:lnTo>
                                <a:pt x="191" y="65"/>
                              </a:lnTo>
                              <a:lnTo>
                                <a:pt x="185" y="64"/>
                              </a:lnTo>
                              <a:lnTo>
                                <a:pt x="183" y="61"/>
                              </a:lnTo>
                              <a:lnTo>
                                <a:pt x="176" y="56"/>
                              </a:lnTo>
                              <a:lnTo>
                                <a:pt x="169" y="48"/>
                              </a:lnTo>
                              <a:lnTo>
                                <a:pt x="163" y="53"/>
                              </a:lnTo>
                              <a:lnTo>
                                <a:pt x="156" y="60"/>
                              </a:lnTo>
                              <a:lnTo>
                                <a:pt x="152" y="62"/>
                              </a:lnTo>
                              <a:lnTo>
                                <a:pt x="148" y="64"/>
                              </a:lnTo>
                              <a:lnTo>
                                <a:pt x="143" y="65"/>
                              </a:lnTo>
                              <a:lnTo>
                                <a:pt x="139" y="66"/>
                              </a:lnTo>
                              <a:lnTo>
                                <a:pt x="124" y="57"/>
                              </a:lnTo>
                              <a:lnTo>
                                <a:pt x="108" y="48"/>
                              </a:lnTo>
                              <a:lnTo>
                                <a:pt x="95" y="49"/>
                              </a:lnTo>
                              <a:lnTo>
                                <a:pt x="79" y="50"/>
                              </a:lnTo>
                              <a:lnTo>
                                <a:pt x="61" y="53"/>
                              </a:lnTo>
                              <a:lnTo>
                                <a:pt x="43" y="56"/>
                              </a:lnTo>
                              <a:lnTo>
                                <a:pt x="27" y="61"/>
                              </a:lnTo>
                              <a:lnTo>
                                <a:pt x="13" y="65"/>
                              </a:lnTo>
                              <a:lnTo>
                                <a:pt x="8" y="69"/>
                              </a:lnTo>
                              <a:lnTo>
                                <a:pt x="4" y="72"/>
                              </a:lnTo>
                              <a:lnTo>
                                <a:pt x="1" y="74"/>
                              </a:lnTo>
                              <a:lnTo>
                                <a:pt x="0" y="78"/>
                              </a:lnTo>
                              <a:lnTo>
                                <a:pt x="0" y="84"/>
                              </a:lnTo>
                              <a:lnTo>
                                <a:pt x="1" y="89"/>
                              </a:lnTo>
                              <a:lnTo>
                                <a:pt x="4" y="93"/>
                              </a:lnTo>
                              <a:lnTo>
                                <a:pt x="5" y="97"/>
                              </a:lnTo>
                              <a:lnTo>
                                <a:pt x="12" y="106"/>
                              </a:lnTo>
                              <a:lnTo>
                                <a:pt x="19" y="113"/>
                              </a:lnTo>
                              <a:lnTo>
                                <a:pt x="25" y="121"/>
                              </a:lnTo>
                              <a:lnTo>
                                <a:pt x="31" y="128"/>
                              </a:lnTo>
                              <a:lnTo>
                                <a:pt x="35" y="136"/>
                              </a:lnTo>
                              <a:lnTo>
                                <a:pt x="36" y="144"/>
                              </a:lnTo>
                              <a:lnTo>
                                <a:pt x="27" y="160"/>
                              </a:lnTo>
                              <a:lnTo>
                                <a:pt x="19" y="174"/>
                              </a:lnTo>
                              <a:lnTo>
                                <a:pt x="19" y="182"/>
                              </a:lnTo>
                              <a:lnTo>
                                <a:pt x="23" y="190"/>
                              </a:lnTo>
                              <a:lnTo>
                                <a:pt x="28" y="197"/>
                              </a:lnTo>
                              <a:lnTo>
                                <a:pt x="36" y="202"/>
                              </a:lnTo>
                              <a:lnTo>
                                <a:pt x="44" y="206"/>
                              </a:lnTo>
                              <a:lnTo>
                                <a:pt x="55" y="210"/>
                              </a:lnTo>
                              <a:lnTo>
                                <a:pt x="65" y="214"/>
                              </a:lnTo>
                              <a:lnTo>
                                <a:pt x="77" y="217"/>
                              </a:lnTo>
                              <a:lnTo>
                                <a:pt x="103" y="220"/>
                              </a:lnTo>
                              <a:lnTo>
                                <a:pt x="128" y="222"/>
                              </a:lnTo>
                              <a:lnTo>
                                <a:pt x="151" y="222"/>
                              </a:lnTo>
                              <a:lnTo>
                                <a:pt x="169" y="222"/>
                              </a:lnTo>
                              <a:lnTo>
                                <a:pt x="181" y="21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49" name="Freeform 1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197100" y="4411663"/>
                          <a:ext cx="261938" cy="315912"/>
                        </a:xfrm>
                        <a:custGeom>
                          <a:avLst/>
                          <a:gdLst>
                            <a:gd name="T0" fmla="*/ 277 w 543"/>
                            <a:gd name="T1" fmla="*/ 647 h 650"/>
                            <a:gd name="T2" fmla="*/ 311 w 543"/>
                            <a:gd name="T3" fmla="*/ 643 h 650"/>
                            <a:gd name="T4" fmla="*/ 340 w 543"/>
                            <a:gd name="T5" fmla="*/ 631 h 650"/>
                            <a:gd name="T6" fmla="*/ 393 w 543"/>
                            <a:gd name="T7" fmla="*/ 595 h 650"/>
                            <a:gd name="T8" fmla="*/ 393 w 543"/>
                            <a:gd name="T9" fmla="*/ 578 h 650"/>
                            <a:gd name="T10" fmla="*/ 375 w 543"/>
                            <a:gd name="T11" fmla="*/ 561 h 650"/>
                            <a:gd name="T12" fmla="*/ 368 w 543"/>
                            <a:gd name="T13" fmla="*/ 529 h 650"/>
                            <a:gd name="T14" fmla="*/ 373 w 543"/>
                            <a:gd name="T15" fmla="*/ 509 h 650"/>
                            <a:gd name="T16" fmla="*/ 388 w 543"/>
                            <a:gd name="T17" fmla="*/ 494 h 650"/>
                            <a:gd name="T18" fmla="*/ 431 w 543"/>
                            <a:gd name="T19" fmla="*/ 475 h 650"/>
                            <a:gd name="T20" fmla="*/ 467 w 543"/>
                            <a:gd name="T21" fmla="*/ 443 h 650"/>
                            <a:gd name="T22" fmla="*/ 483 w 543"/>
                            <a:gd name="T23" fmla="*/ 382 h 650"/>
                            <a:gd name="T24" fmla="*/ 499 w 543"/>
                            <a:gd name="T25" fmla="*/ 305 h 650"/>
                            <a:gd name="T26" fmla="*/ 515 w 543"/>
                            <a:gd name="T27" fmla="*/ 209 h 650"/>
                            <a:gd name="T28" fmla="*/ 531 w 543"/>
                            <a:gd name="T29" fmla="*/ 146 h 650"/>
                            <a:gd name="T30" fmla="*/ 521 w 543"/>
                            <a:gd name="T31" fmla="*/ 108 h 650"/>
                            <a:gd name="T32" fmla="*/ 443 w 543"/>
                            <a:gd name="T33" fmla="*/ 50 h 650"/>
                            <a:gd name="T34" fmla="*/ 376 w 543"/>
                            <a:gd name="T35" fmla="*/ 9 h 650"/>
                            <a:gd name="T36" fmla="*/ 344 w 543"/>
                            <a:gd name="T37" fmla="*/ 0 h 650"/>
                            <a:gd name="T38" fmla="*/ 324 w 543"/>
                            <a:gd name="T39" fmla="*/ 4 h 650"/>
                            <a:gd name="T40" fmla="*/ 308 w 543"/>
                            <a:gd name="T41" fmla="*/ 16 h 650"/>
                            <a:gd name="T42" fmla="*/ 292 w 543"/>
                            <a:gd name="T43" fmla="*/ 40 h 650"/>
                            <a:gd name="T44" fmla="*/ 273 w 543"/>
                            <a:gd name="T45" fmla="*/ 86 h 650"/>
                            <a:gd name="T46" fmla="*/ 255 w 543"/>
                            <a:gd name="T47" fmla="*/ 134 h 650"/>
                            <a:gd name="T48" fmla="*/ 237 w 543"/>
                            <a:gd name="T49" fmla="*/ 158 h 650"/>
                            <a:gd name="T50" fmla="*/ 220 w 543"/>
                            <a:gd name="T51" fmla="*/ 170 h 650"/>
                            <a:gd name="T52" fmla="*/ 199 w 543"/>
                            <a:gd name="T53" fmla="*/ 174 h 650"/>
                            <a:gd name="T54" fmla="*/ 181 w 543"/>
                            <a:gd name="T55" fmla="*/ 166 h 650"/>
                            <a:gd name="T56" fmla="*/ 171 w 543"/>
                            <a:gd name="T57" fmla="*/ 154 h 650"/>
                            <a:gd name="T58" fmla="*/ 147 w 543"/>
                            <a:gd name="T59" fmla="*/ 153 h 650"/>
                            <a:gd name="T60" fmla="*/ 115 w 543"/>
                            <a:gd name="T61" fmla="*/ 168 h 650"/>
                            <a:gd name="T62" fmla="*/ 105 w 543"/>
                            <a:gd name="T63" fmla="*/ 184 h 650"/>
                            <a:gd name="T64" fmla="*/ 100 w 543"/>
                            <a:gd name="T65" fmla="*/ 224 h 650"/>
                            <a:gd name="T66" fmla="*/ 95 w 543"/>
                            <a:gd name="T67" fmla="*/ 269 h 650"/>
                            <a:gd name="T68" fmla="*/ 84 w 543"/>
                            <a:gd name="T69" fmla="*/ 298 h 650"/>
                            <a:gd name="T70" fmla="*/ 60 w 543"/>
                            <a:gd name="T71" fmla="*/ 321 h 650"/>
                            <a:gd name="T72" fmla="*/ 33 w 543"/>
                            <a:gd name="T73" fmla="*/ 342 h 650"/>
                            <a:gd name="T74" fmla="*/ 19 w 543"/>
                            <a:gd name="T75" fmla="*/ 364 h 650"/>
                            <a:gd name="T76" fmla="*/ 12 w 543"/>
                            <a:gd name="T77" fmla="*/ 397 h 650"/>
                            <a:gd name="T78" fmla="*/ 15 w 543"/>
                            <a:gd name="T79" fmla="*/ 449 h 650"/>
                            <a:gd name="T80" fmla="*/ 0 w 543"/>
                            <a:gd name="T81" fmla="*/ 487 h 650"/>
                            <a:gd name="T82" fmla="*/ 5 w 543"/>
                            <a:gd name="T83" fmla="*/ 507 h 650"/>
                            <a:gd name="T84" fmla="*/ 17 w 543"/>
                            <a:gd name="T85" fmla="*/ 523 h 650"/>
                            <a:gd name="T86" fmla="*/ 40 w 543"/>
                            <a:gd name="T87" fmla="*/ 535 h 650"/>
                            <a:gd name="T88" fmla="*/ 79 w 543"/>
                            <a:gd name="T89" fmla="*/ 542 h 650"/>
                            <a:gd name="T90" fmla="*/ 139 w 543"/>
                            <a:gd name="T91" fmla="*/ 549 h 650"/>
                            <a:gd name="T92" fmla="*/ 163 w 543"/>
                            <a:gd name="T93" fmla="*/ 546 h 650"/>
                            <a:gd name="T94" fmla="*/ 171 w 543"/>
                            <a:gd name="T95" fmla="*/ 530 h 650"/>
                            <a:gd name="T96" fmla="*/ 163 w 543"/>
                            <a:gd name="T97" fmla="*/ 505 h 650"/>
                            <a:gd name="T98" fmla="*/ 171 w 543"/>
                            <a:gd name="T99" fmla="*/ 494 h 650"/>
                            <a:gd name="T100" fmla="*/ 199 w 543"/>
                            <a:gd name="T101" fmla="*/ 481 h 650"/>
                            <a:gd name="T102" fmla="*/ 223 w 543"/>
                            <a:gd name="T103" fmla="*/ 530 h 650"/>
                            <a:gd name="T104" fmla="*/ 207 w 543"/>
                            <a:gd name="T105" fmla="*/ 555 h 650"/>
                            <a:gd name="T106" fmla="*/ 259 w 543"/>
                            <a:gd name="T107" fmla="*/ 571 h 650"/>
                            <a:gd name="T108" fmla="*/ 256 w 543"/>
                            <a:gd name="T109" fmla="*/ 586 h 650"/>
                            <a:gd name="T110" fmla="*/ 241 w 543"/>
                            <a:gd name="T111" fmla="*/ 605 h 650"/>
                            <a:gd name="T112" fmla="*/ 215 w 543"/>
                            <a:gd name="T113" fmla="*/ 617 h 650"/>
                            <a:gd name="T114" fmla="*/ 213 w 543"/>
                            <a:gd name="T115" fmla="*/ 647 h 650"/>
                            <a:gd name="T116" fmla="*/ 228 w 543"/>
                            <a:gd name="T117" fmla="*/ 650 h 650"/>
                            <a:gd name="T118" fmla="*/ 253 w 543"/>
                            <a:gd name="T119" fmla="*/ 643 h 650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543"/>
                            <a:gd name="T181" fmla="*/ 0 h 650"/>
                            <a:gd name="T182" fmla="*/ 543 w 543"/>
                            <a:gd name="T183" fmla="*/ 650 h 650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543" h="650">
                              <a:moveTo>
                                <a:pt x="253" y="643"/>
                              </a:moveTo>
                              <a:lnTo>
                                <a:pt x="265" y="646"/>
                              </a:lnTo>
                              <a:lnTo>
                                <a:pt x="277" y="647"/>
                              </a:lnTo>
                              <a:lnTo>
                                <a:pt x="288" y="647"/>
                              </a:lnTo>
                              <a:lnTo>
                                <a:pt x="300" y="646"/>
                              </a:lnTo>
                              <a:lnTo>
                                <a:pt x="311" y="643"/>
                              </a:lnTo>
                              <a:lnTo>
                                <a:pt x="321" y="641"/>
                              </a:lnTo>
                              <a:lnTo>
                                <a:pt x="331" y="637"/>
                              </a:lnTo>
                              <a:lnTo>
                                <a:pt x="340" y="631"/>
                              </a:lnTo>
                              <a:lnTo>
                                <a:pt x="359" y="621"/>
                              </a:lnTo>
                              <a:lnTo>
                                <a:pt x="377" y="609"/>
                              </a:lnTo>
                              <a:lnTo>
                                <a:pt x="393" y="595"/>
                              </a:lnTo>
                              <a:lnTo>
                                <a:pt x="409" y="583"/>
                              </a:lnTo>
                              <a:lnTo>
                                <a:pt x="401" y="581"/>
                              </a:lnTo>
                              <a:lnTo>
                                <a:pt x="393" y="578"/>
                              </a:lnTo>
                              <a:lnTo>
                                <a:pt x="385" y="573"/>
                              </a:lnTo>
                              <a:lnTo>
                                <a:pt x="380" y="567"/>
                              </a:lnTo>
                              <a:lnTo>
                                <a:pt x="375" y="561"/>
                              </a:lnTo>
                              <a:lnTo>
                                <a:pt x="371" y="553"/>
                              </a:lnTo>
                              <a:lnTo>
                                <a:pt x="368" y="542"/>
                              </a:lnTo>
                              <a:lnTo>
                                <a:pt x="368" y="529"/>
                              </a:lnTo>
                              <a:lnTo>
                                <a:pt x="368" y="522"/>
                              </a:lnTo>
                              <a:lnTo>
                                <a:pt x="371" y="515"/>
                              </a:lnTo>
                              <a:lnTo>
                                <a:pt x="373" y="509"/>
                              </a:lnTo>
                              <a:lnTo>
                                <a:pt x="377" y="503"/>
                              </a:lnTo>
                              <a:lnTo>
                                <a:pt x="383" y="499"/>
                              </a:lnTo>
                              <a:lnTo>
                                <a:pt x="388" y="494"/>
                              </a:lnTo>
                              <a:lnTo>
                                <a:pt x="395" y="491"/>
                              </a:lnTo>
                              <a:lnTo>
                                <a:pt x="401" y="487"/>
                              </a:lnTo>
                              <a:lnTo>
                                <a:pt x="431" y="475"/>
                              </a:lnTo>
                              <a:lnTo>
                                <a:pt x="457" y="463"/>
                              </a:lnTo>
                              <a:lnTo>
                                <a:pt x="463" y="454"/>
                              </a:lnTo>
                              <a:lnTo>
                                <a:pt x="467" y="443"/>
                              </a:lnTo>
                              <a:lnTo>
                                <a:pt x="471" y="429"/>
                              </a:lnTo>
                              <a:lnTo>
                                <a:pt x="475" y="414"/>
                              </a:lnTo>
                              <a:lnTo>
                                <a:pt x="483" y="382"/>
                              </a:lnTo>
                              <a:lnTo>
                                <a:pt x="488" y="354"/>
                              </a:lnTo>
                              <a:lnTo>
                                <a:pt x="495" y="332"/>
                              </a:lnTo>
                              <a:lnTo>
                                <a:pt x="499" y="305"/>
                              </a:lnTo>
                              <a:lnTo>
                                <a:pt x="504" y="274"/>
                              </a:lnTo>
                              <a:lnTo>
                                <a:pt x="508" y="242"/>
                              </a:lnTo>
                              <a:lnTo>
                                <a:pt x="515" y="209"/>
                              </a:lnTo>
                              <a:lnTo>
                                <a:pt x="521" y="177"/>
                              </a:lnTo>
                              <a:lnTo>
                                <a:pt x="525" y="161"/>
                              </a:lnTo>
                              <a:lnTo>
                                <a:pt x="531" y="146"/>
                              </a:lnTo>
                              <a:lnTo>
                                <a:pt x="536" y="133"/>
                              </a:lnTo>
                              <a:lnTo>
                                <a:pt x="543" y="120"/>
                              </a:lnTo>
                              <a:lnTo>
                                <a:pt x="521" y="108"/>
                              </a:lnTo>
                              <a:lnTo>
                                <a:pt x="497" y="92"/>
                              </a:lnTo>
                              <a:lnTo>
                                <a:pt x="471" y="72"/>
                              </a:lnTo>
                              <a:lnTo>
                                <a:pt x="443" y="50"/>
                              </a:lnTo>
                              <a:lnTo>
                                <a:pt x="415" y="32"/>
                              </a:lnTo>
                              <a:lnTo>
                                <a:pt x="388" y="14"/>
                              </a:lnTo>
                              <a:lnTo>
                                <a:pt x="376" y="9"/>
                              </a:lnTo>
                              <a:lnTo>
                                <a:pt x="364" y="4"/>
                              </a:lnTo>
                              <a:lnTo>
                                <a:pt x="353" y="1"/>
                              </a:lnTo>
                              <a:lnTo>
                                <a:pt x="344" y="0"/>
                              </a:lnTo>
                              <a:lnTo>
                                <a:pt x="336" y="0"/>
                              </a:lnTo>
                              <a:lnTo>
                                <a:pt x="329" y="1"/>
                              </a:lnTo>
                              <a:lnTo>
                                <a:pt x="324" y="4"/>
                              </a:lnTo>
                              <a:lnTo>
                                <a:pt x="319" y="8"/>
                              </a:lnTo>
                              <a:lnTo>
                                <a:pt x="313" y="10"/>
                              </a:lnTo>
                              <a:lnTo>
                                <a:pt x="308" y="16"/>
                              </a:lnTo>
                              <a:lnTo>
                                <a:pt x="304" y="21"/>
                              </a:lnTo>
                              <a:lnTo>
                                <a:pt x="300" y="26"/>
                              </a:lnTo>
                              <a:lnTo>
                                <a:pt x="292" y="40"/>
                              </a:lnTo>
                              <a:lnTo>
                                <a:pt x="285" y="54"/>
                              </a:lnTo>
                              <a:lnTo>
                                <a:pt x="280" y="70"/>
                              </a:lnTo>
                              <a:lnTo>
                                <a:pt x="273" y="86"/>
                              </a:lnTo>
                              <a:lnTo>
                                <a:pt x="268" y="104"/>
                              </a:lnTo>
                              <a:lnTo>
                                <a:pt x="261" y="118"/>
                              </a:lnTo>
                              <a:lnTo>
                                <a:pt x="255" y="134"/>
                              </a:lnTo>
                              <a:lnTo>
                                <a:pt x="247" y="146"/>
                              </a:lnTo>
                              <a:lnTo>
                                <a:pt x="241" y="153"/>
                              </a:lnTo>
                              <a:lnTo>
                                <a:pt x="237" y="158"/>
                              </a:lnTo>
                              <a:lnTo>
                                <a:pt x="232" y="162"/>
                              </a:lnTo>
                              <a:lnTo>
                                <a:pt x="227" y="166"/>
                              </a:lnTo>
                              <a:lnTo>
                                <a:pt x="220" y="170"/>
                              </a:lnTo>
                              <a:lnTo>
                                <a:pt x="213" y="172"/>
                              </a:lnTo>
                              <a:lnTo>
                                <a:pt x="207" y="174"/>
                              </a:lnTo>
                              <a:lnTo>
                                <a:pt x="199" y="174"/>
                              </a:lnTo>
                              <a:lnTo>
                                <a:pt x="191" y="173"/>
                              </a:lnTo>
                              <a:lnTo>
                                <a:pt x="185" y="170"/>
                              </a:lnTo>
                              <a:lnTo>
                                <a:pt x="181" y="166"/>
                              </a:lnTo>
                              <a:lnTo>
                                <a:pt x="177" y="162"/>
                              </a:lnTo>
                              <a:lnTo>
                                <a:pt x="175" y="158"/>
                              </a:lnTo>
                              <a:lnTo>
                                <a:pt x="171" y="154"/>
                              </a:lnTo>
                              <a:lnTo>
                                <a:pt x="164" y="152"/>
                              </a:lnTo>
                              <a:lnTo>
                                <a:pt x="157" y="150"/>
                              </a:lnTo>
                              <a:lnTo>
                                <a:pt x="147" y="153"/>
                              </a:lnTo>
                              <a:lnTo>
                                <a:pt x="131" y="160"/>
                              </a:lnTo>
                              <a:lnTo>
                                <a:pt x="123" y="164"/>
                              </a:lnTo>
                              <a:lnTo>
                                <a:pt x="115" y="168"/>
                              </a:lnTo>
                              <a:lnTo>
                                <a:pt x="111" y="172"/>
                              </a:lnTo>
                              <a:lnTo>
                                <a:pt x="108" y="174"/>
                              </a:lnTo>
                              <a:lnTo>
                                <a:pt x="105" y="184"/>
                              </a:lnTo>
                              <a:lnTo>
                                <a:pt x="103" y="196"/>
                              </a:lnTo>
                              <a:lnTo>
                                <a:pt x="101" y="209"/>
                              </a:lnTo>
                              <a:lnTo>
                                <a:pt x="100" y="224"/>
                              </a:lnTo>
                              <a:lnTo>
                                <a:pt x="99" y="238"/>
                              </a:lnTo>
                              <a:lnTo>
                                <a:pt x="97" y="254"/>
                              </a:lnTo>
                              <a:lnTo>
                                <a:pt x="95" y="269"/>
                              </a:lnTo>
                              <a:lnTo>
                                <a:pt x="91" y="282"/>
                              </a:lnTo>
                              <a:lnTo>
                                <a:pt x="88" y="292"/>
                              </a:lnTo>
                              <a:lnTo>
                                <a:pt x="84" y="298"/>
                              </a:lnTo>
                              <a:lnTo>
                                <a:pt x="79" y="305"/>
                              </a:lnTo>
                              <a:lnTo>
                                <a:pt x="73" y="310"/>
                              </a:lnTo>
                              <a:lnTo>
                                <a:pt x="60" y="321"/>
                              </a:lnTo>
                              <a:lnTo>
                                <a:pt x="47" y="330"/>
                              </a:lnTo>
                              <a:lnTo>
                                <a:pt x="40" y="336"/>
                              </a:lnTo>
                              <a:lnTo>
                                <a:pt x="33" y="342"/>
                              </a:lnTo>
                              <a:lnTo>
                                <a:pt x="28" y="348"/>
                              </a:lnTo>
                              <a:lnTo>
                                <a:pt x="23" y="356"/>
                              </a:lnTo>
                              <a:lnTo>
                                <a:pt x="19" y="364"/>
                              </a:lnTo>
                              <a:lnTo>
                                <a:pt x="15" y="373"/>
                              </a:lnTo>
                              <a:lnTo>
                                <a:pt x="13" y="385"/>
                              </a:lnTo>
                              <a:lnTo>
                                <a:pt x="12" y="397"/>
                              </a:lnTo>
                              <a:lnTo>
                                <a:pt x="13" y="414"/>
                              </a:lnTo>
                              <a:lnTo>
                                <a:pt x="15" y="430"/>
                              </a:lnTo>
                              <a:lnTo>
                                <a:pt x="15" y="449"/>
                              </a:lnTo>
                              <a:lnTo>
                                <a:pt x="12" y="469"/>
                              </a:lnTo>
                              <a:lnTo>
                                <a:pt x="7" y="478"/>
                              </a:lnTo>
                              <a:lnTo>
                                <a:pt x="0" y="487"/>
                              </a:lnTo>
                              <a:lnTo>
                                <a:pt x="1" y="495"/>
                              </a:lnTo>
                              <a:lnTo>
                                <a:pt x="3" y="502"/>
                              </a:lnTo>
                              <a:lnTo>
                                <a:pt x="5" y="507"/>
                              </a:lnTo>
                              <a:lnTo>
                                <a:pt x="8" y="514"/>
                              </a:lnTo>
                              <a:lnTo>
                                <a:pt x="12" y="518"/>
                              </a:lnTo>
                              <a:lnTo>
                                <a:pt x="17" y="523"/>
                              </a:lnTo>
                              <a:lnTo>
                                <a:pt x="23" y="527"/>
                              </a:lnTo>
                              <a:lnTo>
                                <a:pt x="28" y="530"/>
                              </a:lnTo>
                              <a:lnTo>
                                <a:pt x="40" y="535"/>
                              </a:lnTo>
                              <a:lnTo>
                                <a:pt x="53" y="539"/>
                              </a:lnTo>
                              <a:lnTo>
                                <a:pt x="67" y="541"/>
                              </a:lnTo>
                              <a:lnTo>
                                <a:pt x="79" y="542"/>
                              </a:lnTo>
                              <a:lnTo>
                                <a:pt x="101" y="543"/>
                              </a:lnTo>
                              <a:lnTo>
                                <a:pt x="127" y="549"/>
                              </a:lnTo>
                              <a:lnTo>
                                <a:pt x="139" y="549"/>
                              </a:lnTo>
                              <a:lnTo>
                                <a:pt x="151" y="549"/>
                              </a:lnTo>
                              <a:lnTo>
                                <a:pt x="157" y="549"/>
                              </a:lnTo>
                              <a:lnTo>
                                <a:pt x="163" y="546"/>
                              </a:lnTo>
                              <a:lnTo>
                                <a:pt x="169" y="545"/>
                              </a:lnTo>
                              <a:lnTo>
                                <a:pt x="175" y="542"/>
                              </a:lnTo>
                              <a:lnTo>
                                <a:pt x="171" y="530"/>
                              </a:lnTo>
                              <a:lnTo>
                                <a:pt x="167" y="523"/>
                              </a:lnTo>
                              <a:lnTo>
                                <a:pt x="164" y="515"/>
                              </a:lnTo>
                              <a:lnTo>
                                <a:pt x="163" y="505"/>
                              </a:lnTo>
                              <a:lnTo>
                                <a:pt x="164" y="501"/>
                              </a:lnTo>
                              <a:lnTo>
                                <a:pt x="167" y="497"/>
                              </a:lnTo>
                              <a:lnTo>
                                <a:pt x="171" y="494"/>
                              </a:lnTo>
                              <a:lnTo>
                                <a:pt x="176" y="491"/>
                              </a:lnTo>
                              <a:lnTo>
                                <a:pt x="188" y="486"/>
                              </a:lnTo>
                              <a:lnTo>
                                <a:pt x="199" y="481"/>
                              </a:lnTo>
                              <a:lnTo>
                                <a:pt x="235" y="481"/>
                              </a:lnTo>
                              <a:lnTo>
                                <a:pt x="235" y="517"/>
                              </a:lnTo>
                              <a:lnTo>
                                <a:pt x="223" y="530"/>
                              </a:lnTo>
                              <a:lnTo>
                                <a:pt x="213" y="542"/>
                              </a:lnTo>
                              <a:lnTo>
                                <a:pt x="209" y="549"/>
                              </a:lnTo>
                              <a:lnTo>
                                <a:pt x="207" y="555"/>
                              </a:lnTo>
                              <a:lnTo>
                                <a:pt x="205" y="563"/>
                              </a:lnTo>
                              <a:lnTo>
                                <a:pt x="205" y="571"/>
                              </a:lnTo>
                              <a:lnTo>
                                <a:pt x="259" y="571"/>
                              </a:lnTo>
                              <a:lnTo>
                                <a:pt x="259" y="577"/>
                              </a:lnTo>
                              <a:lnTo>
                                <a:pt x="257" y="582"/>
                              </a:lnTo>
                              <a:lnTo>
                                <a:pt x="256" y="586"/>
                              </a:lnTo>
                              <a:lnTo>
                                <a:pt x="255" y="591"/>
                              </a:lnTo>
                              <a:lnTo>
                                <a:pt x="248" y="598"/>
                              </a:lnTo>
                              <a:lnTo>
                                <a:pt x="241" y="605"/>
                              </a:lnTo>
                              <a:lnTo>
                                <a:pt x="233" y="610"/>
                              </a:lnTo>
                              <a:lnTo>
                                <a:pt x="224" y="614"/>
                              </a:lnTo>
                              <a:lnTo>
                                <a:pt x="215" y="617"/>
                              </a:lnTo>
                              <a:lnTo>
                                <a:pt x="205" y="619"/>
                              </a:lnTo>
                              <a:lnTo>
                                <a:pt x="205" y="643"/>
                              </a:lnTo>
                              <a:lnTo>
                                <a:pt x="213" y="647"/>
                              </a:lnTo>
                              <a:lnTo>
                                <a:pt x="219" y="650"/>
                              </a:lnTo>
                              <a:lnTo>
                                <a:pt x="224" y="650"/>
                              </a:lnTo>
                              <a:lnTo>
                                <a:pt x="228" y="650"/>
                              </a:lnTo>
                              <a:lnTo>
                                <a:pt x="236" y="649"/>
                              </a:lnTo>
                              <a:lnTo>
                                <a:pt x="247" y="643"/>
                              </a:lnTo>
                              <a:lnTo>
                                <a:pt x="253" y="64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0" name="Freeform 1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527550" y="3611563"/>
                          <a:ext cx="993775" cy="1328737"/>
                        </a:xfrm>
                        <a:custGeom>
                          <a:avLst/>
                          <a:gdLst>
                            <a:gd name="T0" fmla="*/ 112 w 2047"/>
                            <a:gd name="T1" fmla="*/ 962 h 2740"/>
                            <a:gd name="T2" fmla="*/ 43 w 2047"/>
                            <a:gd name="T3" fmla="*/ 1030 h 2740"/>
                            <a:gd name="T4" fmla="*/ 46 w 2047"/>
                            <a:gd name="T5" fmla="*/ 1106 h 2740"/>
                            <a:gd name="T6" fmla="*/ 19 w 2047"/>
                            <a:gd name="T7" fmla="*/ 1211 h 2740"/>
                            <a:gd name="T8" fmla="*/ 48 w 2047"/>
                            <a:gd name="T9" fmla="*/ 1314 h 2740"/>
                            <a:gd name="T10" fmla="*/ 103 w 2047"/>
                            <a:gd name="T11" fmla="*/ 1414 h 2740"/>
                            <a:gd name="T12" fmla="*/ 298 w 2047"/>
                            <a:gd name="T13" fmla="*/ 1503 h 2740"/>
                            <a:gd name="T14" fmla="*/ 372 w 2047"/>
                            <a:gd name="T15" fmla="*/ 1632 h 2740"/>
                            <a:gd name="T16" fmla="*/ 328 w 2047"/>
                            <a:gd name="T17" fmla="*/ 1792 h 2740"/>
                            <a:gd name="T18" fmla="*/ 222 w 2047"/>
                            <a:gd name="T19" fmla="*/ 1971 h 2740"/>
                            <a:gd name="T20" fmla="*/ 186 w 2047"/>
                            <a:gd name="T21" fmla="*/ 2059 h 2740"/>
                            <a:gd name="T22" fmla="*/ 236 w 2047"/>
                            <a:gd name="T23" fmla="*/ 2205 h 2740"/>
                            <a:gd name="T24" fmla="*/ 315 w 2047"/>
                            <a:gd name="T25" fmla="*/ 2401 h 2740"/>
                            <a:gd name="T26" fmla="*/ 416 w 2047"/>
                            <a:gd name="T27" fmla="*/ 2319 h 2740"/>
                            <a:gd name="T28" fmla="*/ 469 w 2047"/>
                            <a:gd name="T29" fmla="*/ 2269 h 2740"/>
                            <a:gd name="T30" fmla="*/ 515 w 2047"/>
                            <a:gd name="T31" fmla="*/ 2248 h 2740"/>
                            <a:gd name="T32" fmla="*/ 637 w 2047"/>
                            <a:gd name="T33" fmla="*/ 2291 h 2740"/>
                            <a:gd name="T34" fmla="*/ 747 w 2047"/>
                            <a:gd name="T35" fmla="*/ 2307 h 2740"/>
                            <a:gd name="T36" fmla="*/ 747 w 2047"/>
                            <a:gd name="T37" fmla="*/ 2472 h 2740"/>
                            <a:gd name="T38" fmla="*/ 740 w 2047"/>
                            <a:gd name="T39" fmla="*/ 2600 h 2740"/>
                            <a:gd name="T40" fmla="*/ 940 w 2047"/>
                            <a:gd name="T41" fmla="*/ 2661 h 2740"/>
                            <a:gd name="T42" fmla="*/ 1083 w 2047"/>
                            <a:gd name="T43" fmla="*/ 2596 h 2740"/>
                            <a:gd name="T44" fmla="*/ 1228 w 2047"/>
                            <a:gd name="T45" fmla="*/ 2544 h 2740"/>
                            <a:gd name="T46" fmla="*/ 1552 w 2047"/>
                            <a:gd name="T47" fmla="*/ 2547 h 2740"/>
                            <a:gd name="T48" fmla="*/ 1686 w 2047"/>
                            <a:gd name="T49" fmla="*/ 2655 h 2740"/>
                            <a:gd name="T50" fmla="*/ 1764 w 2047"/>
                            <a:gd name="T51" fmla="*/ 2624 h 2740"/>
                            <a:gd name="T52" fmla="*/ 1928 w 2047"/>
                            <a:gd name="T53" fmla="*/ 2740 h 2740"/>
                            <a:gd name="T54" fmla="*/ 1981 w 2047"/>
                            <a:gd name="T55" fmla="*/ 2655 h 2740"/>
                            <a:gd name="T56" fmla="*/ 1998 w 2047"/>
                            <a:gd name="T57" fmla="*/ 2557 h 2740"/>
                            <a:gd name="T58" fmla="*/ 1930 w 2047"/>
                            <a:gd name="T59" fmla="*/ 2468 h 2740"/>
                            <a:gd name="T60" fmla="*/ 1990 w 2047"/>
                            <a:gd name="T61" fmla="*/ 2357 h 2740"/>
                            <a:gd name="T62" fmla="*/ 1837 w 2047"/>
                            <a:gd name="T63" fmla="*/ 2204 h 2740"/>
                            <a:gd name="T64" fmla="*/ 1856 w 2047"/>
                            <a:gd name="T65" fmla="*/ 2075 h 2740"/>
                            <a:gd name="T66" fmla="*/ 1921 w 2047"/>
                            <a:gd name="T67" fmla="*/ 1979 h 2740"/>
                            <a:gd name="T68" fmla="*/ 1967 w 2047"/>
                            <a:gd name="T69" fmla="*/ 1880 h 2740"/>
                            <a:gd name="T70" fmla="*/ 1958 w 2047"/>
                            <a:gd name="T71" fmla="*/ 1792 h 2740"/>
                            <a:gd name="T72" fmla="*/ 1974 w 2047"/>
                            <a:gd name="T73" fmla="*/ 1694 h 2740"/>
                            <a:gd name="T74" fmla="*/ 1906 w 2047"/>
                            <a:gd name="T75" fmla="*/ 1575 h 2740"/>
                            <a:gd name="T76" fmla="*/ 1928 w 2047"/>
                            <a:gd name="T77" fmla="*/ 1490 h 2740"/>
                            <a:gd name="T78" fmla="*/ 1914 w 2047"/>
                            <a:gd name="T79" fmla="*/ 1387 h 2740"/>
                            <a:gd name="T80" fmla="*/ 2045 w 2047"/>
                            <a:gd name="T81" fmla="*/ 1313 h 2740"/>
                            <a:gd name="T82" fmla="*/ 1910 w 2047"/>
                            <a:gd name="T83" fmla="*/ 1266 h 2740"/>
                            <a:gd name="T84" fmla="*/ 1770 w 2047"/>
                            <a:gd name="T85" fmla="*/ 1175 h 2740"/>
                            <a:gd name="T86" fmla="*/ 1822 w 2047"/>
                            <a:gd name="T87" fmla="*/ 1022 h 2740"/>
                            <a:gd name="T88" fmla="*/ 1733 w 2047"/>
                            <a:gd name="T89" fmla="*/ 866 h 2740"/>
                            <a:gd name="T90" fmla="*/ 1718 w 2047"/>
                            <a:gd name="T91" fmla="*/ 730 h 2740"/>
                            <a:gd name="T92" fmla="*/ 1620 w 2047"/>
                            <a:gd name="T93" fmla="*/ 662 h 2740"/>
                            <a:gd name="T94" fmla="*/ 1710 w 2047"/>
                            <a:gd name="T95" fmla="*/ 548 h 2740"/>
                            <a:gd name="T96" fmla="*/ 1604 w 2047"/>
                            <a:gd name="T97" fmla="*/ 123 h 2740"/>
                            <a:gd name="T98" fmla="*/ 1493 w 2047"/>
                            <a:gd name="T99" fmla="*/ 64 h 2740"/>
                            <a:gd name="T100" fmla="*/ 1409 w 2047"/>
                            <a:gd name="T101" fmla="*/ 48 h 2740"/>
                            <a:gd name="T102" fmla="*/ 1342 w 2047"/>
                            <a:gd name="T103" fmla="*/ 100 h 2740"/>
                            <a:gd name="T104" fmla="*/ 1120 w 2047"/>
                            <a:gd name="T105" fmla="*/ 60 h 2740"/>
                            <a:gd name="T106" fmla="*/ 1031 w 2047"/>
                            <a:gd name="T107" fmla="*/ 72 h 2740"/>
                            <a:gd name="T108" fmla="*/ 941 w 2047"/>
                            <a:gd name="T109" fmla="*/ 16 h 2740"/>
                            <a:gd name="T110" fmla="*/ 880 w 2047"/>
                            <a:gd name="T111" fmla="*/ 71 h 2740"/>
                            <a:gd name="T112" fmla="*/ 741 w 2047"/>
                            <a:gd name="T113" fmla="*/ 100 h 2740"/>
                            <a:gd name="T114" fmla="*/ 552 w 2047"/>
                            <a:gd name="T115" fmla="*/ 293 h 2740"/>
                            <a:gd name="T116" fmla="*/ 440 w 2047"/>
                            <a:gd name="T117" fmla="*/ 452 h 2740"/>
                            <a:gd name="T118" fmla="*/ 323 w 2047"/>
                            <a:gd name="T119" fmla="*/ 606 h 2740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2047"/>
                            <a:gd name="T181" fmla="*/ 0 h 2740"/>
                            <a:gd name="T182" fmla="*/ 2047 w 2047"/>
                            <a:gd name="T183" fmla="*/ 2740 h 2740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2047" h="2740">
                              <a:moveTo>
                                <a:pt x="271" y="686"/>
                              </a:moveTo>
                              <a:lnTo>
                                <a:pt x="251" y="725"/>
                              </a:lnTo>
                              <a:lnTo>
                                <a:pt x="230" y="760"/>
                              </a:lnTo>
                              <a:lnTo>
                                <a:pt x="210" y="792"/>
                              </a:lnTo>
                              <a:lnTo>
                                <a:pt x="188" y="822"/>
                              </a:lnTo>
                              <a:lnTo>
                                <a:pt x="168" y="853"/>
                              </a:lnTo>
                              <a:lnTo>
                                <a:pt x="150" y="885"/>
                              </a:lnTo>
                              <a:lnTo>
                                <a:pt x="140" y="901"/>
                              </a:lnTo>
                              <a:lnTo>
                                <a:pt x="131" y="919"/>
                              </a:lnTo>
                              <a:lnTo>
                                <a:pt x="123" y="938"/>
                              </a:lnTo>
                              <a:lnTo>
                                <a:pt x="115" y="957"/>
                              </a:lnTo>
                              <a:lnTo>
                                <a:pt x="112" y="962"/>
                              </a:lnTo>
                              <a:lnTo>
                                <a:pt x="108" y="967"/>
                              </a:lnTo>
                              <a:lnTo>
                                <a:pt x="103" y="971"/>
                              </a:lnTo>
                              <a:lnTo>
                                <a:pt x="99" y="974"/>
                              </a:lnTo>
                              <a:lnTo>
                                <a:pt x="87" y="981"/>
                              </a:lnTo>
                              <a:lnTo>
                                <a:pt x="74" y="986"/>
                              </a:lnTo>
                              <a:lnTo>
                                <a:pt x="62" y="991"/>
                              </a:lnTo>
                              <a:lnTo>
                                <a:pt x="52" y="999"/>
                              </a:lnTo>
                              <a:lnTo>
                                <a:pt x="48" y="1005"/>
                              </a:lnTo>
                              <a:lnTo>
                                <a:pt x="46" y="1010"/>
                              </a:lnTo>
                              <a:lnTo>
                                <a:pt x="43" y="1015"/>
                              </a:lnTo>
                              <a:lnTo>
                                <a:pt x="43" y="1023"/>
                              </a:lnTo>
                              <a:lnTo>
                                <a:pt x="43" y="1030"/>
                              </a:lnTo>
                              <a:lnTo>
                                <a:pt x="46" y="1035"/>
                              </a:lnTo>
                              <a:lnTo>
                                <a:pt x="50" y="1041"/>
                              </a:lnTo>
                              <a:lnTo>
                                <a:pt x="55" y="1045"/>
                              </a:lnTo>
                              <a:lnTo>
                                <a:pt x="59" y="1050"/>
                              </a:lnTo>
                              <a:lnTo>
                                <a:pt x="63" y="1057"/>
                              </a:lnTo>
                              <a:lnTo>
                                <a:pt x="66" y="1063"/>
                              </a:lnTo>
                              <a:lnTo>
                                <a:pt x="67" y="1071"/>
                              </a:lnTo>
                              <a:lnTo>
                                <a:pt x="66" y="1078"/>
                              </a:lnTo>
                              <a:lnTo>
                                <a:pt x="64" y="1085"/>
                              </a:lnTo>
                              <a:lnTo>
                                <a:pt x="60" y="1090"/>
                              </a:lnTo>
                              <a:lnTo>
                                <a:pt x="56" y="1095"/>
                              </a:lnTo>
                              <a:lnTo>
                                <a:pt x="46" y="1106"/>
                              </a:lnTo>
                              <a:lnTo>
                                <a:pt x="34" y="1115"/>
                              </a:lnTo>
                              <a:lnTo>
                                <a:pt x="22" y="1127"/>
                              </a:lnTo>
                              <a:lnTo>
                                <a:pt x="11" y="1141"/>
                              </a:lnTo>
                              <a:lnTo>
                                <a:pt x="7" y="1147"/>
                              </a:lnTo>
                              <a:lnTo>
                                <a:pt x="3" y="1155"/>
                              </a:lnTo>
                              <a:lnTo>
                                <a:pt x="2" y="1165"/>
                              </a:lnTo>
                              <a:lnTo>
                                <a:pt x="0" y="1174"/>
                              </a:lnTo>
                              <a:lnTo>
                                <a:pt x="2" y="1182"/>
                              </a:lnTo>
                              <a:lnTo>
                                <a:pt x="3" y="1190"/>
                              </a:lnTo>
                              <a:lnTo>
                                <a:pt x="6" y="1197"/>
                              </a:lnTo>
                              <a:lnTo>
                                <a:pt x="10" y="1202"/>
                              </a:lnTo>
                              <a:lnTo>
                                <a:pt x="19" y="1211"/>
                              </a:lnTo>
                              <a:lnTo>
                                <a:pt x="31" y="1218"/>
                              </a:lnTo>
                              <a:lnTo>
                                <a:pt x="42" y="1226"/>
                              </a:lnTo>
                              <a:lnTo>
                                <a:pt x="51" y="1234"/>
                              </a:lnTo>
                              <a:lnTo>
                                <a:pt x="55" y="1239"/>
                              </a:lnTo>
                              <a:lnTo>
                                <a:pt x="58" y="1245"/>
                              </a:lnTo>
                              <a:lnTo>
                                <a:pt x="60" y="1251"/>
                              </a:lnTo>
                              <a:lnTo>
                                <a:pt x="60" y="1258"/>
                              </a:lnTo>
                              <a:lnTo>
                                <a:pt x="60" y="1271"/>
                              </a:lnTo>
                              <a:lnTo>
                                <a:pt x="58" y="1282"/>
                              </a:lnTo>
                              <a:lnTo>
                                <a:pt x="55" y="1293"/>
                              </a:lnTo>
                              <a:lnTo>
                                <a:pt x="51" y="1303"/>
                              </a:lnTo>
                              <a:lnTo>
                                <a:pt x="48" y="1314"/>
                              </a:lnTo>
                              <a:lnTo>
                                <a:pt x="46" y="1325"/>
                              </a:lnTo>
                              <a:lnTo>
                                <a:pt x="43" y="1335"/>
                              </a:lnTo>
                              <a:lnTo>
                                <a:pt x="43" y="1349"/>
                              </a:lnTo>
                              <a:lnTo>
                                <a:pt x="43" y="1358"/>
                              </a:lnTo>
                              <a:lnTo>
                                <a:pt x="46" y="1367"/>
                              </a:lnTo>
                              <a:lnTo>
                                <a:pt x="50" y="1375"/>
                              </a:lnTo>
                              <a:lnTo>
                                <a:pt x="55" y="1383"/>
                              </a:lnTo>
                              <a:lnTo>
                                <a:pt x="62" y="1390"/>
                              </a:lnTo>
                              <a:lnTo>
                                <a:pt x="68" y="1395"/>
                              </a:lnTo>
                              <a:lnTo>
                                <a:pt x="76" y="1401"/>
                              </a:lnTo>
                              <a:lnTo>
                                <a:pt x="86" y="1406"/>
                              </a:lnTo>
                              <a:lnTo>
                                <a:pt x="103" y="1414"/>
                              </a:lnTo>
                              <a:lnTo>
                                <a:pt x="122" y="1419"/>
                              </a:lnTo>
                              <a:lnTo>
                                <a:pt x="138" y="1425"/>
                              </a:lnTo>
                              <a:lnTo>
                                <a:pt x="151" y="1427"/>
                              </a:lnTo>
                              <a:lnTo>
                                <a:pt x="182" y="1437"/>
                              </a:lnTo>
                              <a:lnTo>
                                <a:pt x="211" y="1447"/>
                              </a:lnTo>
                              <a:lnTo>
                                <a:pt x="224" y="1454"/>
                              </a:lnTo>
                              <a:lnTo>
                                <a:pt x="238" y="1461"/>
                              </a:lnTo>
                              <a:lnTo>
                                <a:pt x="251" y="1469"/>
                              </a:lnTo>
                              <a:lnTo>
                                <a:pt x="263" y="1475"/>
                              </a:lnTo>
                              <a:lnTo>
                                <a:pt x="275" y="1485"/>
                              </a:lnTo>
                              <a:lnTo>
                                <a:pt x="287" y="1494"/>
                              </a:lnTo>
                              <a:lnTo>
                                <a:pt x="298" y="1503"/>
                              </a:lnTo>
                              <a:lnTo>
                                <a:pt x="307" y="1514"/>
                              </a:lnTo>
                              <a:lnTo>
                                <a:pt x="318" y="1526"/>
                              </a:lnTo>
                              <a:lnTo>
                                <a:pt x="327" y="1538"/>
                              </a:lnTo>
                              <a:lnTo>
                                <a:pt x="335" y="1551"/>
                              </a:lnTo>
                              <a:lnTo>
                                <a:pt x="344" y="1566"/>
                              </a:lnTo>
                              <a:lnTo>
                                <a:pt x="354" y="1580"/>
                              </a:lnTo>
                              <a:lnTo>
                                <a:pt x="363" y="1592"/>
                              </a:lnTo>
                              <a:lnTo>
                                <a:pt x="367" y="1598"/>
                              </a:lnTo>
                              <a:lnTo>
                                <a:pt x="371" y="1604"/>
                              </a:lnTo>
                              <a:lnTo>
                                <a:pt x="374" y="1611"/>
                              </a:lnTo>
                              <a:lnTo>
                                <a:pt x="374" y="1619"/>
                              </a:lnTo>
                              <a:lnTo>
                                <a:pt x="372" y="1632"/>
                              </a:lnTo>
                              <a:lnTo>
                                <a:pt x="368" y="1644"/>
                              </a:lnTo>
                              <a:lnTo>
                                <a:pt x="363" y="1656"/>
                              </a:lnTo>
                              <a:lnTo>
                                <a:pt x="358" y="1667"/>
                              </a:lnTo>
                              <a:lnTo>
                                <a:pt x="343" y="1688"/>
                              </a:lnTo>
                              <a:lnTo>
                                <a:pt x="332" y="1710"/>
                              </a:lnTo>
                              <a:lnTo>
                                <a:pt x="328" y="1722"/>
                              </a:lnTo>
                              <a:lnTo>
                                <a:pt x="327" y="1732"/>
                              </a:lnTo>
                              <a:lnTo>
                                <a:pt x="327" y="1744"/>
                              </a:lnTo>
                              <a:lnTo>
                                <a:pt x="328" y="1756"/>
                              </a:lnTo>
                              <a:lnTo>
                                <a:pt x="330" y="1768"/>
                              </a:lnTo>
                              <a:lnTo>
                                <a:pt x="330" y="1780"/>
                              </a:lnTo>
                              <a:lnTo>
                                <a:pt x="328" y="1792"/>
                              </a:lnTo>
                              <a:lnTo>
                                <a:pt x="326" y="1806"/>
                              </a:lnTo>
                              <a:lnTo>
                                <a:pt x="311" y="1835"/>
                              </a:lnTo>
                              <a:lnTo>
                                <a:pt x="288" y="1871"/>
                              </a:lnTo>
                              <a:lnTo>
                                <a:pt x="276" y="1890"/>
                              </a:lnTo>
                              <a:lnTo>
                                <a:pt x="266" y="1910"/>
                              </a:lnTo>
                              <a:lnTo>
                                <a:pt x="255" y="1928"/>
                              </a:lnTo>
                              <a:lnTo>
                                <a:pt x="247" y="1944"/>
                              </a:lnTo>
                              <a:lnTo>
                                <a:pt x="244" y="1951"/>
                              </a:lnTo>
                              <a:lnTo>
                                <a:pt x="242" y="1956"/>
                              </a:lnTo>
                              <a:lnTo>
                                <a:pt x="236" y="1960"/>
                              </a:lnTo>
                              <a:lnTo>
                                <a:pt x="232" y="1964"/>
                              </a:lnTo>
                              <a:lnTo>
                                <a:pt x="222" y="1971"/>
                              </a:lnTo>
                              <a:lnTo>
                                <a:pt x="210" y="1978"/>
                              </a:lnTo>
                              <a:lnTo>
                                <a:pt x="204" y="1982"/>
                              </a:lnTo>
                              <a:lnTo>
                                <a:pt x="199" y="1986"/>
                              </a:lnTo>
                              <a:lnTo>
                                <a:pt x="194" y="1990"/>
                              </a:lnTo>
                              <a:lnTo>
                                <a:pt x="190" y="1995"/>
                              </a:lnTo>
                              <a:lnTo>
                                <a:pt x="186" y="2002"/>
                              </a:lnTo>
                              <a:lnTo>
                                <a:pt x="183" y="2010"/>
                              </a:lnTo>
                              <a:lnTo>
                                <a:pt x="182" y="2019"/>
                              </a:lnTo>
                              <a:lnTo>
                                <a:pt x="182" y="2030"/>
                              </a:lnTo>
                              <a:lnTo>
                                <a:pt x="182" y="2040"/>
                              </a:lnTo>
                              <a:lnTo>
                                <a:pt x="183" y="2050"/>
                              </a:lnTo>
                              <a:lnTo>
                                <a:pt x="186" y="2059"/>
                              </a:lnTo>
                              <a:lnTo>
                                <a:pt x="188" y="2067"/>
                              </a:lnTo>
                              <a:lnTo>
                                <a:pt x="195" y="2081"/>
                              </a:lnTo>
                              <a:lnTo>
                                <a:pt x="203" y="2095"/>
                              </a:lnTo>
                              <a:lnTo>
                                <a:pt x="212" y="2107"/>
                              </a:lnTo>
                              <a:lnTo>
                                <a:pt x="222" y="2119"/>
                              </a:lnTo>
                              <a:lnTo>
                                <a:pt x="230" y="2131"/>
                              </a:lnTo>
                              <a:lnTo>
                                <a:pt x="235" y="2143"/>
                              </a:lnTo>
                              <a:lnTo>
                                <a:pt x="239" y="2155"/>
                              </a:lnTo>
                              <a:lnTo>
                                <a:pt x="240" y="2165"/>
                              </a:lnTo>
                              <a:lnTo>
                                <a:pt x="240" y="2175"/>
                              </a:lnTo>
                              <a:lnTo>
                                <a:pt x="240" y="2185"/>
                              </a:lnTo>
                              <a:lnTo>
                                <a:pt x="236" y="2205"/>
                              </a:lnTo>
                              <a:lnTo>
                                <a:pt x="235" y="2228"/>
                              </a:lnTo>
                              <a:lnTo>
                                <a:pt x="240" y="2252"/>
                              </a:lnTo>
                              <a:lnTo>
                                <a:pt x="246" y="2280"/>
                              </a:lnTo>
                              <a:lnTo>
                                <a:pt x="254" y="2309"/>
                              </a:lnTo>
                              <a:lnTo>
                                <a:pt x="263" y="2337"/>
                              </a:lnTo>
                              <a:lnTo>
                                <a:pt x="268" y="2351"/>
                              </a:lnTo>
                              <a:lnTo>
                                <a:pt x="274" y="2363"/>
                              </a:lnTo>
                              <a:lnTo>
                                <a:pt x="280" y="2373"/>
                              </a:lnTo>
                              <a:lnTo>
                                <a:pt x="288" y="2384"/>
                              </a:lnTo>
                              <a:lnTo>
                                <a:pt x="296" y="2391"/>
                              </a:lnTo>
                              <a:lnTo>
                                <a:pt x="304" y="2397"/>
                              </a:lnTo>
                              <a:lnTo>
                                <a:pt x="315" y="2401"/>
                              </a:lnTo>
                              <a:lnTo>
                                <a:pt x="326" y="2403"/>
                              </a:lnTo>
                              <a:lnTo>
                                <a:pt x="334" y="2401"/>
                              </a:lnTo>
                              <a:lnTo>
                                <a:pt x="342" y="2400"/>
                              </a:lnTo>
                              <a:lnTo>
                                <a:pt x="350" y="2397"/>
                              </a:lnTo>
                              <a:lnTo>
                                <a:pt x="356" y="2393"/>
                              </a:lnTo>
                              <a:lnTo>
                                <a:pt x="364" y="2388"/>
                              </a:lnTo>
                              <a:lnTo>
                                <a:pt x="371" y="2383"/>
                              </a:lnTo>
                              <a:lnTo>
                                <a:pt x="379" y="2376"/>
                              </a:lnTo>
                              <a:lnTo>
                                <a:pt x="386" y="2369"/>
                              </a:lnTo>
                              <a:lnTo>
                                <a:pt x="398" y="2353"/>
                              </a:lnTo>
                              <a:lnTo>
                                <a:pt x="408" y="2336"/>
                              </a:lnTo>
                              <a:lnTo>
                                <a:pt x="416" y="2319"/>
                              </a:lnTo>
                              <a:lnTo>
                                <a:pt x="421" y="2300"/>
                              </a:lnTo>
                              <a:lnTo>
                                <a:pt x="435" y="2303"/>
                              </a:lnTo>
                              <a:lnTo>
                                <a:pt x="441" y="2305"/>
                              </a:lnTo>
                              <a:lnTo>
                                <a:pt x="445" y="2305"/>
                              </a:lnTo>
                              <a:lnTo>
                                <a:pt x="452" y="2305"/>
                              </a:lnTo>
                              <a:lnTo>
                                <a:pt x="456" y="2303"/>
                              </a:lnTo>
                              <a:lnTo>
                                <a:pt x="460" y="2300"/>
                              </a:lnTo>
                              <a:lnTo>
                                <a:pt x="463" y="2297"/>
                              </a:lnTo>
                              <a:lnTo>
                                <a:pt x="465" y="2293"/>
                              </a:lnTo>
                              <a:lnTo>
                                <a:pt x="469" y="2284"/>
                              </a:lnTo>
                              <a:lnTo>
                                <a:pt x="469" y="2276"/>
                              </a:lnTo>
                              <a:lnTo>
                                <a:pt x="469" y="2269"/>
                              </a:lnTo>
                              <a:lnTo>
                                <a:pt x="467" y="2263"/>
                              </a:lnTo>
                              <a:lnTo>
                                <a:pt x="464" y="2257"/>
                              </a:lnTo>
                              <a:lnTo>
                                <a:pt x="461" y="2252"/>
                              </a:lnTo>
                              <a:lnTo>
                                <a:pt x="457" y="2245"/>
                              </a:lnTo>
                              <a:lnTo>
                                <a:pt x="455" y="2240"/>
                              </a:lnTo>
                              <a:lnTo>
                                <a:pt x="452" y="2235"/>
                              </a:lnTo>
                              <a:lnTo>
                                <a:pt x="452" y="2228"/>
                              </a:lnTo>
                              <a:lnTo>
                                <a:pt x="488" y="2228"/>
                              </a:lnTo>
                              <a:lnTo>
                                <a:pt x="496" y="2232"/>
                              </a:lnTo>
                              <a:lnTo>
                                <a:pt x="503" y="2236"/>
                              </a:lnTo>
                              <a:lnTo>
                                <a:pt x="508" y="2241"/>
                              </a:lnTo>
                              <a:lnTo>
                                <a:pt x="515" y="2248"/>
                              </a:lnTo>
                              <a:lnTo>
                                <a:pt x="524" y="2260"/>
                              </a:lnTo>
                              <a:lnTo>
                                <a:pt x="533" y="2273"/>
                              </a:lnTo>
                              <a:lnTo>
                                <a:pt x="544" y="2285"/>
                              </a:lnTo>
                              <a:lnTo>
                                <a:pt x="555" y="2296"/>
                              </a:lnTo>
                              <a:lnTo>
                                <a:pt x="561" y="2300"/>
                              </a:lnTo>
                              <a:lnTo>
                                <a:pt x="568" y="2303"/>
                              </a:lnTo>
                              <a:lnTo>
                                <a:pt x="576" y="2305"/>
                              </a:lnTo>
                              <a:lnTo>
                                <a:pt x="584" y="2305"/>
                              </a:lnTo>
                              <a:lnTo>
                                <a:pt x="601" y="2304"/>
                              </a:lnTo>
                              <a:lnTo>
                                <a:pt x="615" y="2301"/>
                              </a:lnTo>
                              <a:lnTo>
                                <a:pt x="627" y="2296"/>
                              </a:lnTo>
                              <a:lnTo>
                                <a:pt x="637" y="2291"/>
                              </a:lnTo>
                              <a:lnTo>
                                <a:pt x="648" y="2285"/>
                              </a:lnTo>
                              <a:lnTo>
                                <a:pt x="660" y="2280"/>
                              </a:lnTo>
                              <a:lnTo>
                                <a:pt x="672" y="2277"/>
                              </a:lnTo>
                              <a:lnTo>
                                <a:pt x="687" y="2276"/>
                              </a:lnTo>
                              <a:lnTo>
                                <a:pt x="696" y="2276"/>
                              </a:lnTo>
                              <a:lnTo>
                                <a:pt x="705" y="2277"/>
                              </a:lnTo>
                              <a:lnTo>
                                <a:pt x="715" y="2280"/>
                              </a:lnTo>
                              <a:lnTo>
                                <a:pt x="721" y="2284"/>
                              </a:lnTo>
                              <a:lnTo>
                                <a:pt x="729" y="2288"/>
                              </a:lnTo>
                              <a:lnTo>
                                <a:pt x="736" y="2293"/>
                              </a:lnTo>
                              <a:lnTo>
                                <a:pt x="741" y="2300"/>
                              </a:lnTo>
                              <a:lnTo>
                                <a:pt x="747" y="2307"/>
                              </a:lnTo>
                              <a:lnTo>
                                <a:pt x="751" y="2313"/>
                              </a:lnTo>
                              <a:lnTo>
                                <a:pt x="755" y="2321"/>
                              </a:lnTo>
                              <a:lnTo>
                                <a:pt x="757" y="2331"/>
                              </a:lnTo>
                              <a:lnTo>
                                <a:pt x="760" y="2339"/>
                              </a:lnTo>
                              <a:lnTo>
                                <a:pt x="764" y="2359"/>
                              </a:lnTo>
                              <a:lnTo>
                                <a:pt x="765" y="2379"/>
                              </a:lnTo>
                              <a:lnTo>
                                <a:pt x="764" y="2393"/>
                              </a:lnTo>
                              <a:lnTo>
                                <a:pt x="764" y="2407"/>
                              </a:lnTo>
                              <a:lnTo>
                                <a:pt x="761" y="2420"/>
                              </a:lnTo>
                              <a:lnTo>
                                <a:pt x="760" y="2432"/>
                              </a:lnTo>
                              <a:lnTo>
                                <a:pt x="753" y="2452"/>
                              </a:lnTo>
                              <a:lnTo>
                                <a:pt x="747" y="2472"/>
                              </a:lnTo>
                              <a:lnTo>
                                <a:pt x="740" y="2489"/>
                              </a:lnTo>
                              <a:lnTo>
                                <a:pt x="735" y="2507"/>
                              </a:lnTo>
                              <a:lnTo>
                                <a:pt x="732" y="2516"/>
                              </a:lnTo>
                              <a:lnTo>
                                <a:pt x="731" y="2525"/>
                              </a:lnTo>
                              <a:lnTo>
                                <a:pt x="729" y="2536"/>
                              </a:lnTo>
                              <a:lnTo>
                                <a:pt x="729" y="2547"/>
                              </a:lnTo>
                              <a:lnTo>
                                <a:pt x="729" y="2557"/>
                              </a:lnTo>
                              <a:lnTo>
                                <a:pt x="731" y="2567"/>
                              </a:lnTo>
                              <a:lnTo>
                                <a:pt x="732" y="2576"/>
                              </a:lnTo>
                              <a:lnTo>
                                <a:pt x="733" y="2584"/>
                              </a:lnTo>
                              <a:lnTo>
                                <a:pt x="736" y="2592"/>
                              </a:lnTo>
                              <a:lnTo>
                                <a:pt x="740" y="2600"/>
                              </a:lnTo>
                              <a:lnTo>
                                <a:pt x="743" y="2607"/>
                              </a:lnTo>
                              <a:lnTo>
                                <a:pt x="748" y="2613"/>
                              </a:lnTo>
                              <a:lnTo>
                                <a:pt x="757" y="2624"/>
                              </a:lnTo>
                              <a:lnTo>
                                <a:pt x="768" y="2633"/>
                              </a:lnTo>
                              <a:lnTo>
                                <a:pt x="781" y="2641"/>
                              </a:lnTo>
                              <a:lnTo>
                                <a:pt x="796" y="2647"/>
                              </a:lnTo>
                              <a:lnTo>
                                <a:pt x="812" y="2652"/>
                              </a:lnTo>
                              <a:lnTo>
                                <a:pt x="828" y="2655"/>
                              </a:lnTo>
                              <a:lnTo>
                                <a:pt x="845" y="2657"/>
                              </a:lnTo>
                              <a:lnTo>
                                <a:pt x="864" y="2660"/>
                              </a:lnTo>
                              <a:lnTo>
                                <a:pt x="901" y="2661"/>
                              </a:lnTo>
                              <a:lnTo>
                                <a:pt x="940" y="2661"/>
                              </a:lnTo>
                              <a:lnTo>
                                <a:pt x="949" y="2661"/>
                              </a:lnTo>
                              <a:lnTo>
                                <a:pt x="959" y="2660"/>
                              </a:lnTo>
                              <a:lnTo>
                                <a:pt x="967" y="2659"/>
                              </a:lnTo>
                              <a:lnTo>
                                <a:pt x="973" y="2656"/>
                              </a:lnTo>
                              <a:lnTo>
                                <a:pt x="985" y="2651"/>
                              </a:lnTo>
                              <a:lnTo>
                                <a:pt x="996" y="2644"/>
                              </a:lnTo>
                              <a:lnTo>
                                <a:pt x="1013" y="2628"/>
                              </a:lnTo>
                              <a:lnTo>
                                <a:pt x="1031" y="2613"/>
                              </a:lnTo>
                              <a:lnTo>
                                <a:pt x="1044" y="2605"/>
                              </a:lnTo>
                              <a:lnTo>
                                <a:pt x="1056" y="2601"/>
                              </a:lnTo>
                              <a:lnTo>
                                <a:pt x="1069" y="2599"/>
                              </a:lnTo>
                              <a:lnTo>
                                <a:pt x="1083" y="2596"/>
                              </a:lnTo>
                              <a:lnTo>
                                <a:pt x="1097" y="2596"/>
                              </a:lnTo>
                              <a:lnTo>
                                <a:pt x="1112" y="2595"/>
                              </a:lnTo>
                              <a:lnTo>
                                <a:pt x="1127" y="2592"/>
                              </a:lnTo>
                              <a:lnTo>
                                <a:pt x="1144" y="2589"/>
                              </a:lnTo>
                              <a:lnTo>
                                <a:pt x="1156" y="2587"/>
                              </a:lnTo>
                              <a:lnTo>
                                <a:pt x="1167" y="2584"/>
                              </a:lnTo>
                              <a:lnTo>
                                <a:pt x="1177" y="2580"/>
                              </a:lnTo>
                              <a:lnTo>
                                <a:pt x="1188" y="2575"/>
                              </a:lnTo>
                              <a:lnTo>
                                <a:pt x="1198" y="2568"/>
                              </a:lnTo>
                              <a:lnTo>
                                <a:pt x="1209" y="2561"/>
                              </a:lnTo>
                              <a:lnTo>
                                <a:pt x="1218" y="2553"/>
                              </a:lnTo>
                              <a:lnTo>
                                <a:pt x="1228" y="2544"/>
                              </a:lnTo>
                              <a:lnTo>
                                <a:pt x="1246" y="2527"/>
                              </a:lnTo>
                              <a:lnTo>
                                <a:pt x="1262" y="2507"/>
                              </a:lnTo>
                              <a:lnTo>
                                <a:pt x="1277" y="2487"/>
                              </a:lnTo>
                              <a:lnTo>
                                <a:pt x="1289" y="2468"/>
                              </a:lnTo>
                              <a:lnTo>
                                <a:pt x="1310" y="2480"/>
                              </a:lnTo>
                              <a:lnTo>
                                <a:pt x="1333" y="2491"/>
                              </a:lnTo>
                              <a:lnTo>
                                <a:pt x="1357" y="2500"/>
                              </a:lnTo>
                              <a:lnTo>
                                <a:pt x="1381" y="2509"/>
                              </a:lnTo>
                              <a:lnTo>
                                <a:pt x="1429" y="2528"/>
                              </a:lnTo>
                              <a:lnTo>
                                <a:pt x="1469" y="2547"/>
                              </a:lnTo>
                              <a:lnTo>
                                <a:pt x="1496" y="2547"/>
                              </a:lnTo>
                              <a:lnTo>
                                <a:pt x="1552" y="2547"/>
                              </a:lnTo>
                              <a:lnTo>
                                <a:pt x="1609" y="2547"/>
                              </a:lnTo>
                              <a:lnTo>
                                <a:pt x="1638" y="2547"/>
                              </a:lnTo>
                              <a:lnTo>
                                <a:pt x="1644" y="2548"/>
                              </a:lnTo>
                              <a:lnTo>
                                <a:pt x="1648" y="2551"/>
                              </a:lnTo>
                              <a:lnTo>
                                <a:pt x="1652" y="2555"/>
                              </a:lnTo>
                              <a:lnTo>
                                <a:pt x="1656" y="2560"/>
                              </a:lnTo>
                              <a:lnTo>
                                <a:pt x="1662" y="2573"/>
                              </a:lnTo>
                              <a:lnTo>
                                <a:pt x="1666" y="2589"/>
                              </a:lnTo>
                              <a:lnTo>
                                <a:pt x="1672" y="2608"/>
                              </a:lnTo>
                              <a:lnTo>
                                <a:pt x="1676" y="2625"/>
                              </a:lnTo>
                              <a:lnTo>
                                <a:pt x="1681" y="2641"/>
                              </a:lnTo>
                              <a:lnTo>
                                <a:pt x="1686" y="2655"/>
                              </a:lnTo>
                              <a:lnTo>
                                <a:pt x="1692" y="2647"/>
                              </a:lnTo>
                              <a:lnTo>
                                <a:pt x="1698" y="2640"/>
                              </a:lnTo>
                              <a:lnTo>
                                <a:pt x="1706" y="2633"/>
                              </a:lnTo>
                              <a:lnTo>
                                <a:pt x="1716" y="2628"/>
                              </a:lnTo>
                              <a:lnTo>
                                <a:pt x="1724" y="2624"/>
                              </a:lnTo>
                              <a:lnTo>
                                <a:pt x="1734" y="2621"/>
                              </a:lnTo>
                              <a:lnTo>
                                <a:pt x="1744" y="2620"/>
                              </a:lnTo>
                              <a:lnTo>
                                <a:pt x="1753" y="2619"/>
                              </a:lnTo>
                              <a:lnTo>
                                <a:pt x="1756" y="2620"/>
                              </a:lnTo>
                              <a:lnTo>
                                <a:pt x="1758" y="2620"/>
                              </a:lnTo>
                              <a:lnTo>
                                <a:pt x="1761" y="2621"/>
                              </a:lnTo>
                              <a:lnTo>
                                <a:pt x="1764" y="2624"/>
                              </a:lnTo>
                              <a:lnTo>
                                <a:pt x="1766" y="2629"/>
                              </a:lnTo>
                              <a:lnTo>
                                <a:pt x="1770" y="2636"/>
                              </a:lnTo>
                              <a:lnTo>
                                <a:pt x="1776" y="2652"/>
                              </a:lnTo>
                              <a:lnTo>
                                <a:pt x="1782" y="2666"/>
                              </a:lnTo>
                              <a:lnTo>
                                <a:pt x="1802" y="2678"/>
                              </a:lnTo>
                              <a:lnTo>
                                <a:pt x="1846" y="2704"/>
                              </a:lnTo>
                              <a:lnTo>
                                <a:pt x="1872" y="2717"/>
                              </a:lnTo>
                              <a:lnTo>
                                <a:pt x="1894" y="2728"/>
                              </a:lnTo>
                              <a:lnTo>
                                <a:pt x="1905" y="2733"/>
                              </a:lnTo>
                              <a:lnTo>
                                <a:pt x="1914" y="2736"/>
                              </a:lnTo>
                              <a:lnTo>
                                <a:pt x="1922" y="2738"/>
                              </a:lnTo>
                              <a:lnTo>
                                <a:pt x="1928" y="2740"/>
                              </a:lnTo>
                              <a:lnTo>
                                <a:pt x="1942" y="2738"/>
                              </a:lnTo>
                              <a:lnTo>
                                <a:pt x="1953" y="2736"/>
                              </a:lnTo>
                              <a:lnTo>
                                <a:pt x="1963" y="2730"/>
                              </a:lnTo>
                              <a:lnTo>
                                <a:pt x="1970" y="2725"/>
                              </a:lnTo>
                              <a:lnTo>
                                <a:pt x="1975" y="2718"/>
                              </a:lnTo>
                              <a:lnTo>
                                <a:pt x="1979" y="2712"/>
                              </a:lnTo>
                              <a:lnTo>
                                <a:pt x="1981" y="2704"/>
                              </a:lnTo>
                              <a:lnTo>
                                <a:pt x="1981" y="2697"/>
                              </a:lnTo>
                              <a:lnTo>
                                <a:pt x="1981" y="2693"/>
                              </a:lnTo>
                              <a:lnTo>
                                <a:pt x="1981" y="2682"/>
                              </a:lnTo>
                              <a:lnTo>
                                <a:pt x="1981" y="2669"/>
                              </a:lnTo>
                              <a:lnTo>
                                <a:pt x="1981" y="2655"/>
                              </a:lnTo>
                              <a:lnTo>
                                <a:pt x="1982" y="2647"/>
                              </a:lnTo>
                              <a:lnTo>
                                <a:pt x="1985" y="2639"/>
                              </a:lnTo>
                              <a:lnTo>
                                <a:pt x="1989" y="2632"/>
                              </a:lnTo>
                              <a:lnTo>
                                <a:pt x="1993" y="2625"/>
                              </a:lnTo>
                              <a:lnTo>
                                <a:pt x="1998" y="2620"/>
                              </a:lnTo>
                              <a:lnTo>
                                <a:pt x="2002" y="2613"/>
                              </a:lnTo>
                              <a:lnTo>
                                <a:pt x="2005" y="2608"/>
                              </a:lnTo>
                              <a:lnTo>
                                <a:pt x="2006" y="2601"/>
                              </a:lnTo>
                              <a:lnTo>
                                <a:pt x="2006" y="2591"/>
                              </a:lnTo>
                              <a:lnTo>
                                <a:pt x="2006" y="2571"/>
                              </a:lnTo>
                              <a:lnTo>
                                <a:pt x="2002" y="2564"/>
                              </a:lnTo>
                              <a:lnTo>
                                <a:pt x="1998" y="2557"/>
                              </a:lnTo>
                              <a:lnTo>
                                <a:pt x="1994" y="2552"/>
                              </a:lnTo>
                              <a:lnTo>
                                <a:pt x="1989" y="2545"/>
                              </a:lnTo>
                              <a:lnTo>
                                <a:pt x="1975" y="2535"/>
                              </a:lnTo>
                              <a:lnTo>
                                <a:pt x="1962" y="2524"/>
                              </a:lnTo>
                              <a:lnTo>
                                <a:pt x="1949" y="2515"/>
                              </a:lnTo>
                              <a:lnTo>
                                <a:pt x="1938" y="2505"/>
                              </a:lnTo>
                              <a:lnTo>
                                <a:pt x="1933" y="2500"/>
                              </a:lnTo>
                              <a:lnTo>
                                <a:pt x="1930" y="2496"/>
                              </a:lnTo>
                              <a:lnTo>
                                <a:pt x="1928" y="2491"/>
                              </a:lnTo>
                              <a:lnTo>
                                <a:pt x="1928" y="2487"/>
                              </a:lnTo>
                              <a:lnTo>
                                <a:pt x="1928" y="2477"/>
                              </a:lnTo>
                              <a:lnTo>
                                <a:pt x="1930" y="2468"/>
                              </a:lnTo>
                              <a:lnTo>
                                <a:pt x="1933" y="2460"/>
                              </a:lnTo>
                              <a:lnTo>
                                <a:pt x="1938" y="2453"/>
                              </a:lnTo>
                              <a:lnTo>
                                <a:pt x="1949" y="2441"/>
                              </a:lnTo>
                              <a:lnTo>
                                <a:pt x="1961" y="2431"/>
                              </a:lnTo>
                              <a:lnTo>
                                <a:pt x="1973" y="2419"/>
                              </a:lnTo>
                              <a:lnTo>
                                <a:pt x="1983" y="2408"/>
                              </a:lnTo>
                              <a:lnTo>
                                <a:pt x="1987" y="2401"/>
                              </a:lnTo>
                              <a:lnTo>
                                <a:pt x="1990" y="2395"/>
                              </a:lnTo>
                              <a:lnTo>
                                <a:pt x="1993" y="2387"/>
                              </a:lnTo>
                              <a:lnTo>
                                <a:pt x="1993" y="2379"/>
                              </a:lnTo>
                              <a:lnTo>
                                <a:pt x="1993" y="2368"/>
                              </a:lnTo>
                              <a:lnTo>
                                <a:pt x="1990" y="2357"/>
                              </a:lnTo>
                              <a:lnTo>
                                <a:pt x="1987" y="2349"/>
                              </a:lnTo>
                              <a:lnTo>
                                <a:pt x="1983" y="2340"/>
                              </a:lnTo>
                              <a:lnTo>
                                <a:pt x="1975" y="2325"/>
                              </a:lnTo>
                              <a:lnTo>
                                <a:pt x="1969" y="2312"/>
                              </a:lnTo>
                              <a:lnTo>
                                <a:pt x="1861" y="2312"/>
                              </a:lnTo>
                              <a:lnTo>
                                <a:pt x="1854" y="2303"/>
                              </a:lnTo>
                              <a:lnTo>
                                <a:pt x="1850" y="2291"/>
                              </a:lnTo>
                              <a:lnTo>
                                <a:pt x="1845" y="2276"/>
                              </a:lnTo>
                              <a:lnTo>
                                <a:pt x="1842" y="2260"/>
                              </a:lnTo>
                              <a:lnTo>
                                <a:pt x="1840" y="2241"/>
                              </a:lnTo>
                              <a:lnTo>
                                <a:pt x="1838" y="2223"/>
                              </a:lnTo>
                              <a:lnTo>
                                <a:pt x="1837" y="2204"/>
                              </a:lnTo>
                              <a:lnTo>
                                <a:pt x="1837" y="2185"/>
                              </a:lnTo>
                              <a:lnTo>
                                <a:pt x="1838" y="2165"/>
                              </a:lnTo>
                              <a:lnTo>
                                <a:pt x="1841" y="2149"/>
                              </a:lnTo>
                              <a:lnTo>
                                <a:pt x="1845" y="2137"/>
                              </a:lnTo>
                              <a:lnTo>
                                <a:pt x="1850" y="2127"/>
                              </a:lnTo>
                              <a:lnTo>
                                <a:pt x="1854" y="2116"/>
                              </a:lnTo>
                              <a:lnTo>
                                <a:pt x="1860" y="2105"/>
                              </a:lnTo>
                              <a:lnTo>
                                <a:pt x="1864" y="2093"/>
                              </a:lnTo>
                              <a:lnTo>
                                <a:pt x="1868" y="2078"/>
                              </a:lnTo>
                              <a:lnTo>
                                <a:pt x="1862" y="2076"/>
                              </a:lnTo>
                              <a:lnTo>
                                <a:pt x="1860" y="2076"/>
                              </a:lnTo>
                              <a:lnTo>
                                <a:pt x="1856" y="2075"/>
                              </a:lnTo>
                              <a:lnTo>
                                <a:pt x="1853" y="2072"/>
                              </a:lnTo>
                              <a:lnTo>
                                <a:pt x="1848" y="2064"/>
                              </a:lnTo>
                              <a:lnTo>
                                <a:pt x="1844" y="2054"/>
                              </a:lnTo>
                              <a:lnTo>
                                <a:pt x="1856" y="2046"/>
                              </a:lnTo>
                              <a:lnTo>
                                <a:pt x="1865" y="2039"/>
                              </a:lnTo>
                              <a:lnTo>
                                <a:pt x="1872" y="2031"/>
                              </a:lnTo>
                              <a:lnTo>
                                <a:pt x="1880" y="2022"/>
                              </a:lnTo>
                              <a:lnTo>
                                <a:pt x="1886" y="2014"/>
                              </a:lnTo>
                              <a:lnTo>
                                <a:pt x="1894" y="2004"/>
                              </a:lnTo>
                              <a:lnTo>
                                <a:pt x="1904" y="1996"/>
                              </a:lnTo>
                              <a:lnTo>
                                <a:pt x="1916" y="1987"/>
                              </a:lnTo>
                              <a:lnTo>
                                <a:pt x="1921" y="1979"/>
                              </a:lnTo>
                              <a:lnTo>
                                <a:pt x="1929" y="1970"/>
                              </a:lnTo>
                              <a:lnTo>
                                <a:pt x="1933" y="1966"/>
                              </a:lnTo>
                              <a:lnTo>
                                <a:pt x="1937" y="1960"/>
                              </a:lnTo>
                              <a:lnTo>
                                <a:pt x="1938" y="1952"/>
                              </a:lnTo>
                              <a:lnTo>
                                <a:pt x="1939" y="1944"/>
                              </a:lnTo>
                              <a:lnTo>
                                <a:pt x="1939" y="1938"/>
                              </a:lnTo>
                              <a:lnTo>
                                <a:pt x="1941" y="1930"/>
                              </a:lnTo>
                              <a:lnTo>
                                <a:pt x="1943" y="1923"/>
                              </a:lnTo>
                              <a:lnTo>
                                <a:pt x="1946" y="1916"/>
                              </a:lnTo>
                              <a:lnTo>
                                <a:pt x="1953" y="1904"/>
                              </a:lnTo>
                              <a:lnTo>
                                <a:pt x="1961" y="1892"/>
                              </a:lnTo>
                              <a:lnTo>
                                <a:pt x="1967" y="1880"/>
                              </a:lnTo>
                              <a:lnTo>
                                <a:pt x="1975" y="1867"/>
                              </a:lnTo>
                              <a:lnTo>
                                <a:pt x="1978" y="1860"/>
                              </a:lnTo>
                              <a:lnTo>
                                <a:pt x="1979" y="1854"/>
                              </a:lnTo>
                              <a:lnTo>
                                <a:pt x="1981" y="1844"/>
                              </a:lnTo>
                              <a:lnTo>
                                <a:pt x="1981" y="1836"/>
                              </a:lnTo>
                              <a:lnTo>
                                <a:pt x="1981" y="1830"/>
                              </a:lnTo>
                              <a:lnTo>
                                <a:pt x="1978" y="1824"/>
                              </a:lnTo>
                              <a:lnTo>
                                <a:pt x="1974" y="1819"/>
                              </a:lnTo>
                              <a:lnTo>
                                <a:pt x="1969" y="1814"/>
                              </a:lnTo>
                              <a:lnTo>
                                <a:pt x="1965" y="1808"/>
                              </a:lnTo>
                              <a:lnTo>
                                <a:pt x="1961" y="1800"/>
                              </a:lnTo>
                              <a:lnTo>
                                <a:pt x="1958" y="1792"/>
                              </a:lnTo>
                              <a:lnTo>
                                <a:pt x="1957" y="1782"/>
                              </a:lnTo>
                              <a:lnTo>
                                <a:pt x="1958" y="1775"/>
                              </a:lnTo>
                              <a:lnTo>
                                <a:pt x="1961" y="1768"/>
                              </a:lnTo>
                              <a:lnTo>
                                <a:pt x="1965" y="1762"/>
                              </a:lnTo>
                              <a:lnTo>
                                <a:pt x="1969" y="1754"/>
                              </a:lnTo>
                              <a:lnTo>
                                <a:pt x="1974" y="1747"/>
                              </a:lnTo>
                              <a:lnTo>
                                <a:pt x="1978" y="1739"/>
                              </a:lnTo>
                              <a:lnTo>
                                <a:pt x="1981" y="1731"/>
                              </a:lnTo>
                              <a:lnTo>
                                <a:pt x="1981" y="1722"/>
                              </a:lnTo>
                              <a:lnTo>
                                <a:pt x="1981" y="1711"/>
                              </a:lnTo>
                              <a:lnTo>
                                <a:pt x="1978" y="1702"/>
                              </a:lnTo>
                              <a:lnTo>
                                <a:pt x="1974" y="1694"/>
                              </a:lnTo>
                              <a:lnTo>
                                <a:pt x="1969" y="1686"/>
                              </a:lnTo>
                              <a:lnTo>
                                <a:pt x="1957" y="1672"/>
                              </a:lnTo>
                              <a:lnTo>
                                <a:pt x="1942" y="1660"/>
                              </a:lnTo>
                              <a:lnTo>
                                <a:pt x="1928" y="1648"/>
                              </a:lnTo>
                              <a:lnTo>
                                <a:pt x="1916" y="1635"/>
                              </a:lnTo>
                              <a:lnTo>
                                <a:pt x="1910" y="1627"/>
                              </a:lnTo>
                              <a:lnTo>
                                <a:pt x="1906" y="1618"/>
                              </a:lnTo>
                              <a:lnTo>
                                <a:pt x="1904" y="1607"/>
                              </a:lnTo>
                              <a:lnTo>
                                <a:pt x="1904" y="1595"/>
                              </a:lnTo>
                              <a:lnTo>
                                <a:pt x="1904" y="1588"/>
                              </a:lnTo>
                              <a:lnTo>
                                <a:pt x="1905" y="1580"/>
                              </a:lnTo>
                              <a:lnTo>
                                <a:pt x="1906" y="1575"/>
                              </a:lnTo>
                              <a:lnTo>
                                <a:pt x="1909" y="1568"/>
                              </a:lnTo>
                              <a:lnTo>
                                <a:pt x="1914" y="1559"/>
                              </a:lnTo>
                              <a:lnTo>
                                <a:pt x="1921" y="1550"/>
                              </a:lnTo>
                              <a:lnTo>
                                <a:pt x="1928" y="1542"/>
                              </a:lnTo>
                              <a:lnTo>
                                <a:pt x="1934" y="1534"/>
                              </a:lnTo>
                              <a:lnTo>
                                <a:pt x="1938" y="1526"/>
                              </a:lnTo>
                              <a:lnTo>
                                <a:pt x="1939" y="1516"/>
                              </a:lnTo>
                              <a:lnTo>
                                <a:pt x="1939" y="1511"/>
                              </a:lnTo>
                              <a:lnTo>
                                <a:pt x="1938" y="1507"/>
                              </a:lnTo>
                              <a:lnTo>
                                <a:pt x="1936" y="1502"/>
                              </a:lnTo>
                              <a:lnTo>
                                <a:pt x="1934" y="1498"/>
                              </a:lnTo>
                              <a:lnTo>
                                <a:pt x="1928" y="1490"/>
                              </a:lnTo>
                              <a:lnTo>
                                <a:pt x="1921" y="1481"/>
                              </a:lnTo>
                              <a:lnTo>
                                <a:pt x="1914" y="1471"/>
                              </a:lnTo>
                              <a:lnTo>
                                <a:pt x="1909" y="1459"/>
                              </a:lnTo>
                              <a:lnTo>
                                <a:pt x="1906" y="1453"/>
                              </a:lnTo>
                              <a:lnTo>
                                <a:pt x="1905" y="1445"/>
                              </a:lnTo>
                              <a:lnTo>
                                <a:pt x="1904" y="1437"/>
                              </a:lnTo>
                              <a:lnTo>
                                <a:pt x="1904" y="1427"/>
                              </a:lnTo>
                              <a:lnTo>
                                <a:pt x="1904" y="1419"/>
                              </a:lnTo>
                              <a:lnTo>
                                <a:pt x="1905" y="1411"/>
                              </a:lnTo>
                              <a:lnTo>
                                <a:pt x="1906" y="1405"/>
                              </a:lnTo>
                              <a:lnTo>
                                <a:pt x="1909" y="1398"/>
                              </a:lnTo>
                              <a:lnTo>
                                <a:pt x="1914" y="1387"/>
                              </a:lnTo>
                              <a:lnTo>
                                <a:pt x="1922" y="1379"/>
                              </a:lnTo>
                              <a:lnTo>
                                <a:pt x="1932" y="1373"/>
                              </a:lnTo>
                              <a:lnTo>
                                <a:pt x="1942" y="1366"/>
                              </a:lnTo>
                              <a:lnTo>
                                <a:pt x="1954" y="1362"/>
                              </a:lnTo>
                              <a:lnTo>
                                <a:pt x="1966" y="1358"/>
                              </a:lnTo>
                              <a:lnTo>
                                <a:pt x="1991" y="1350"/>
                              </a:lnTo>
                              <a:lnTo>
                                <a:pt x="2015" y="1341"/>
                              </a:lnTo>
                              <a:lnTo>
                                <a:pt x="2025" y="1334"/>
                              </a:lnTo>
                              <a:lnTo>
                                <a:pt x="2034" y="1327"/>
                              </a:lnTo>
                              <a:lnTo>
                                <a:pt x="2038" y="1322"/>
                              </a:lnTo>
                              <a:lnTo>
                                <a:pt x="2042" y="1318"/>
                              </a:lnTo>
                              <a:lnTo>
                                <a:pt x="2045" y="1313"/>
                              </a:lnTo>
                              <a:lnTo>
                                <a:pt x="2047" y="1306"/>
                              </a:lnTo>
                              <a:lnTo>
                                <a:pt x="2047" y="1282"/>
                              </a:lnTo>
                              <a:lnTo>
                                <a:pt x="2039" y="1282"/>
                              </a:lnTo>
                              <a:lnTo>
                                <a:pt x="2035" y="1282"/>
                              </a:lnTo>
                              <a:lnTo>
                                <a:pt x="2014" y="1285"/>
                              </a:lnTo>
                              <a:lnTo>
                                <a:pt x="1993" y="1287"/>
                              </a:lnTo>
                              <a:lnTo>
                                <a:pt x="1983" y="1287"/>
                              </a:lnTo>
                              <a:lnTo>
                                <a:pt x="1973" y="1287"/>
                              </a:lnTo>
                              <a:lnTo>
                                <a:pt x="1962" y="1286"/>
                              </a:lnTo>
                              <a:lnTo>
                                <a:pt x="1951" y="1282"/>
                              </a:lnTo>
                              <a:lnTo>
                                <a:pt x="1928" y="1274"/>
                              </a:lnTo>
                              <a:lnTo>
                                <a:pt x="1910" y="1266"/>
                              </a:lnTo>
                              <a:lnTo>
                                <a:pt x="1904" y="1263"/>
                              </a:lnTo>
                              <a:lnTo>
                                <a:pt x="1896" y="1261"/>
                              </a:lnTo>
                              <a:lnTo>
                                <a:pt x="1888" y="1259"/>
                              </a:lnTo>
                              <a:lnTo>
                                <a:pt x="1880" y="1258"/>
                              </a:lnTo>
                              <a:lnTo>
                                <a:pt x="1852" y="1259"/>
                              </a:lnTo>
                              <a:lnTo>
                                <a:pt x="1825" y="1263"/>
                              </a:lnTo>
                              <a:lnTo>
                                <a:pt x="1812" y="1263"/>
                              </a:lnTo>
                              <a:lnTo>
                                <a:pt x="1798" y="1263"/>
                              </a:lnTo>
                              <a:lnTo>
                                <a:pt x="1784" y="1262"/>
                              </a:lnTo>
                              <a:lnTo>
                                <a:pt x="1770" y="1258"/>
                              </a:lnTo>
                              <a:lnTo>
                                <a:pt x="1770" y="1203"/>
                              </a:lnTo>
                              <a:lnTo>
                                <a:pt x="1770" y="1175"/>
                              </a:lnTo>
                              <a:lnTo>
                                <a:pt x="1770" y="1155"/>
                              </a:lnTo>
                              <a:lnTo>
                                <a:pt x="1770" y="1119"/>
                              </a:lnTo>
                              <a:lnTo>
                                <a:pt x="1772" y="1110"/>
                              </a:lnTo>
                              <a:lnTo>
                                <a:pt x="1773" y="1101"/>
                              </a:lnTo>
                              <a:lnTo>
                                <a:pt x="1776" y="1093"/>
                              </a:lnTo>
                              <a:lnTo>
                                <a:pt x="1780" y="1085"/>
                              </a:lnTo>
                              <a:lnTo>
                                <a:pt x="1788" y="1070"/>
                              </a:lnTo>
                              <a:lnTo>
                                <a:pt x="1798" y="1057"/>
                              </a:lnTo>
                              <a:lnTo>
                                <a:pt x="1808" y="1045"/>
                              </a:lnTo>
                              <a:lnTo>
                                <a:pt x="1817" y="1033"/>
                              </a:lnTo>
                              <a:lnTo>
                                <a:pt x="1820" y="1027"/>
                              </a:lnTo>
                              <a:lnTo>
                                <a:pt x="1822" y="1022"/>
                              </a:lnTo>
                              <a:lnTo>
                                <a:pt x="1825" y="1017"/>
                              </a:lnTo>
                              <a:lnTo>
                                <a:pt x="1825" y="1011"/>
                              </a:lnTo>
                              <a:lnTo>
                                <a:pt x="1824" y="997"/>
                              </a:lnTo>
                              <a:lnTo>
                                <a:pt x="1821" y="983"/>
                              </a:lnTo>
                              <a:lnTo>
                                <a:pt x="1816" y="970"/>
                              </a:lnTo>
                              <a:lnTo>
                                <a:pt x="1809" y="958"/>
                              </a:lnTo>
                              <a:lnTo>
                                <a:pt x="1801" y="946"/>
                              </a:lnTo>
                              <a:lnTo>
                                <a:pt x="1792" y="934"/>
                              </a:lnTo>
                              <a:lnTo>
                                <a:pt x="1782" y="923"/>
                              </a:lnTo>
                              <a:lnTo>
                                <a:pt x="1772" y="911"/>
                              </a:lnTo>
                              <a:lnTo>
                                <a:pt x="1752" y="889"/>
                              </a:lnTo>
                              <a:lnTo>
                                <a:pt x="1733" y="866"/>
                              </a:lnTo>
                              <a:lnTo>
                                <a:pt x="1725" y="853"/>
                              </a:lnTo>
                              <a:lnTo>
                                <a:pt x="1718" y="841"/>
                              </a:lnTo>
                              <a:lnTo>
                                <a:pt x="1714" y="828"/>
                              </a:lnTo>
                              <a:lnTo>
                                <a:pt x="1710" y="813"/>
                              </a:lnTo>
                              <a:lnTo>
                                <a:pt x="1709" y="805"/>
                              </a:lnTo>
                              <a:lnTo>
                                <a:pt x="1708" y="797"/>
                              </a:lnTo>
                              <a:lnTo>
                                <a:pt x="1708" y="790"/>
                              </a:lnTo>
                              <a:lnTo>
                                <a:pt x="1708" y="784"/>
                              </a:lnTo>
                              <a:lnTo>
                                <a:pt x="1710" y="769"/>
                              </a:lnTo>
                              <a:lnTo>
                                <a:pt x="1713" y="757"/>
                              </a:lnTo>
                              <a:lnTo>
                                <a:pt x="1717" y="744"/>
                              </a:lnTo>
                              <a:lnTo>
                                <a:pt x="1718" y="730"/>
                              </a:lnTo>
                              <a:lnTo>
                                <a:pt x="1720" y="724"/>
                              </a:lnTo>
                              <a:lnTo>
                                <a:pt x="1720" y="718"/>
                              </a:lnTo>
                              <a:lnTo>
                                <a:pt x="1718" y="712"/>
                              </a:lnTo>
                              <a:lnTo>
                                <a:pt x="1717" y="705"/>
                              </a:lnTo>
                              <a:lnTo>
                                <a:pt x="1714" y="700"/>
                              </a:lnTo>
                              <a:lnTo>
                                <a:pt x="1712" y="694"/>
                              </a:lnTo>
                              <a:lnTo>
                                <a:pt x="1709" y="690"/>
                              </a:lnTo>
                              <a:lnTo>
                                <a:pt x="1704" y="686"/>
                              </a:lnTo>
                              <a:lnTo>
                                <a:pt x="1693" y="680"/>
                              </a:lnTo>
                              <a:lnTo>
                                <a:pt x="1680" y="674"/>
                              </a:lnTo>
                              <a:lnTo>
                                <a:pt x="1649" y="668"/>
                              </a:lnTo>
                              <a:lnTo>
                                <a:pt x="1620" y="662"/>
                              </a:lnTo>
                              <a:lnTo>
                                <a:pt x="1624" y="652"/>
                              </a:lnTo>
                              <a:lnTo>
                                <a:pt x="1628" y="642"/>
                              </a:lnTo>
                              <a:lnTo>
                                <a:pt x="1633" y="634"/>
                              </a:lnTo>
                              <a:lnTo>
                                <a:pt x="1640" y="628"/>
                              </a:lnTo>
                              <a:lnTo>
                                <a:pt x="1654" y="616"/>
                              </a:lnTo>
                              <a:lnTo>
                                <a:pt x="1670" y="605"/>
                              </a:lnTo>
                              <a:lnTo>
                                <a:pt x="1685" y="594"/>
                              </a:lnTo>
                              <a:lnTo>
                                <a:pt x="1698" y="582"/>
                              </a:lnTo>
                              <a:lnTo>
                                <a:pt x="1704" y="576"/>
                              </a:lnTo>
                              <a:lnTo>
                                <a:pt x="1708" y="568"/>
                              </a:lnTo>
                              <a:lnTo>
                                <a:pt x="1709" y="558"/>
                              </a:lnTo>
                              <a:lnTo>
                                <a:pt x="1710" y="548"/>
                              </a:lnTo>
                              <a:lnTo>
                                <a:pt x="1709" y="509"/>
                              </a:lnTo>
                              <a:lnTo>
                                <a:pt x="1706" y="472"/>
                              </a:lnTo>
                              <a:lnTo>
                                <a:pt x="1702" y="434"/>
                              </a:lnTo>
                              <a:lnTo>
                                <a:pt x="1697" y="398"/>
                              </a:lnTo>
                              <a:lnTo>
                                <a:pt x="1689" y="361"/>
                              </a:lnTo>
                              <a:lnTo>
                                <a:pt x="1681" y="325"/>
                              </a:lnTo>
                              <a:lnTo>
                                <a:pt x="1670" y="291"/>
                              </a:lnTo>
                              <a:lnTo>
                                <a:pt x="1660" y="256"/>
                              </a:lnTo>
                              <a:lnTo>
                                <a:pt x="1646" y="221"/>
                              </a:lnTo>
                              <a:lnTo>
                                <a:pt x="1633" y="188"/>
                              </a:lnTo>
                              <a:lnTo>
                                <a:pt x="1620" y="155"/>
                              </a:lnTo>
                              <a:lnTo>
                                <a:pt x="1604" y="123"/>
                              </a:lnTo>
                              <a:lnTo>
                                <a:pt x="1588" y="91"/>
                              </a:lnTo>
                              <a:lnTo>
                                <a:pt x="1570" y="60"/>
                              </a:lnTo>
                              <a:lnTo>
                                <a:pt x="1553" y="29"/>
                              </a:lnTo>
                              <a:lnTo>
                                <a:pt x="1536" y="0"/>
                              </a:lnTo>
                              <a:lnTo>
                                <a:pt x="1529" y="4"/>
                              </a:lnTo>
                              <a:lnTo>
                                <a:pt x="1524" y="8"/>
                              </a:lnTo>
                              <a:lnTo>
                                <a:pt x="1520" y="13"/>
                              </a:lnTo>
                              <a:lnTo>
                                <a:pt x="1516" y="19"/>
                              </a:lnTo>
                              <a:lnTo>
                                <a:pt x="1510" y="31"/>
                              </a:lnTo>
                              <a:lnTo>
                                <a:pt x="1505" y="43"/>
                              </a:lnTo>
                              <a:lnTo>
                                <a:pt x="1500" y="55"/>
                              </a:lnTo>
                              <a:lnTo>
                                <a:pt x="1493" y="64"/>
                              </a:lnTo>
                              <a:lnTo>
                                <a:pt x="1488" y="67"/>
                              </a:lnTo>
                              <a:lnTo>
                                <a:pt x="1484" y="69"/>
                              </a:lnTo>
                              <a:lnTo>
                                <a:pt x="1477" y="72"/>
                              </a:lnTo>
                              <a:lnTo>
                                <a:pt x="1469" y="72"/>
                              </a:lnTo>
                              <a:lnTo>
                                <a:pt x="1462" y="71"/>
                              </a:lnTo>
                              <a:lnTo>
                                <a:pt x="1456" y="68"/>
                              </a:lnTo>
                              <a:lnTo>
                                <a:pt x="1449" y="64"/>
                              </a:lnTo>
                              <a:lnTo>
                                <a:pt x="1442" y="60"/>
                              </a:lnTo>
                              <a:lnTo>
                                <a:pt x="1434" y="56"/>
                              </a:lnTo>
                              <a:lnTo>
                                <a:pt x="1426" y="52"/>
                              </a:lnTo>
                              <a:lnTo>
                                <a:pt x="1418" y="49"/>
                              </a:lnTo>
                              <a:lnTo>
                                <a:pt x="1409" y="48"/>
                              </a:lnTo>
                              <a:lnTo>
                                <a:pt x="1402" y="49"/>
                              </a:lnTo>
                              <a:lnTo>
                                <a:pt x="1397" y="53"/>
                              </a:lnTo>
                              <a:lnTo>
                                <a:pt x="1392" y="60"/>
                              </a:lnTo>
                              <a:lnTo>
                                <a:pt x="1386" y="67"/>
                              </a:lnTo>
                              <a:lnTo>
                                <a:pt x="1381" y="75"/>
                              </a:lnTo>
                              <a:lnTo>
                                <a:pt x="1376" y="81"/>
                              </a:lnTo>
                              <a:lnTo>
                                <a:pt x="1372" y="87"/>
                              </a:lnTo>
                              <a:lnTo>
                                <a:pt x="1368" y="91"/>
                              </a:lnTo>
                              <a:lnTo>
                                <a:pt x="1361" y="95"/>
                              </a:lnTo>
                              <a:lnTo>
                                <a:pt x="1354" y="97"/>
                              </a:lnTo>
                              <a:lnTo>
                                <a:pt x="1348" y="99"/>
                              </a:lnTo>
                              <a:lnTo>
                                <a:pt x="1342" y="100"/>
                              </a:lnTo>
                              <a:lnTo>
                                <a:pt x="1330" y="101"/>
                              </a:lnTo>
                              <a:lnTo>
                                <a:pt x="1320" y="99"/>
                              </a:lnTo>
                              <a:lnTo>
                                <a:pt x="1298" y="93"/>
                              </a:lnTo>
                              <a:lnTo>
                                <a:pt x="1277" y="91"/>
                              </a:lnTo>
                              <a:lnTo>
                                <a:pt x="1250" y="89"/>
                              </a:lnTo>
                              <a:lnTo>
                                <a:pt x="1229" y="85"/>
                              </a:lnTo>
                              <a:lnTo>
                                <a:pt x="1210" y="81"/>
                              </a:lnTo>
                              <a:lnTo>
                                <a:pt x="1194" y="75"/>
                              </a:lnTo>
                              <a:lnTo>
                                <a:pt x="1178" y="69"/>
                              </a:lnTo>
                              <a:lnTo>
                                <a:pt x="1161" y="65"/>
                              </a:lnTo>
                              <a:lnTo>
                                <a:pt x="1143" y="61"/>
                              </a:lnTo>
                              <a:lnTo>
                                <a:pt x="1120" y="60"/>
                              </a:lnTo>
                              <a:lnTo>
                                <a:pt x="1108" y="61"/>
                              </a:lnTo>
                              <a:lnTo>
                                <a:pt x="1099" y="64"/>
                              </a:lnTo>
                              <a:lnTo>
                                <a:pt x="1089" y="68"/>
                              </a:lnTo>
                              <a:lnTo>
                                <a:pt x="1083" y="72"/>
                              </a:lnTo>
                              <a:lnTo>
                                <a:pt x="1075" y="76"/>
                              </a:lnTo>
                              <a:lnTo>
                                <a:pt x="1067" y="80"/>
                              </a:lnTo>
                              <a:lnTo>
                                <a:pt x="1059" y="83"/>
                              </a:lnTo>
                              <a:lnTo>
                                <a:pt x="1048" y="84"/>
                              </a:lnTo>
                              <a:lnTo>
                                <a:pt x="1043" y="84"/>
                              </a:lnTo>
                              <a:lnTo>
                                <a:pt x="1039" y="81"/>
                              </a:lnTo>
                              <a:lnTo>
                                <a:pt x="1033" y="77"/>
                              </a:lnTo>
                              <a:lnTo>
                                <a:pt x="1031" y="72"/>
                              </a:lnTo>
                              <a:lnTo>
                                <a:pt x="1023" y="60"/>
                              </a:lnTo>
                              <a:lnTo>
                                <a:pt x="1016" y="45"/>
                              </a:lnTo>
                              <a:lnTo>
                                <a:pt x="1009" y="31"/>
                              </a:lnTo>
                              <a:lnTo>
                                <a:pt x="1001" y="19"/>
                              </a:lnTo>
                              <a:lnTo>
                                <a:pt x="996" y="13"/>
                              </a:lnTo>
                              <a:lnTo>
                                <a:pt x="989" y="9"/>
                              </a:lnTo>
                              <a:lnTo>
                                <a:pt x="984" y="7"/>
                              </a:lnTo>
                              <a:lnTo>
                                <a:pt x="976" y="5"/>
                              </a:lnTo>
                              <a:lnTo>
                                <a:pt x="965" y="7"/>
                              </a:lnTo>
                              <a:lnTo>
                                <a:pt x="956" y="9"/>
                              </a:lnTo>
                              <a:lnTo>
                                <a:pt x="948" y="12"/>
                              </a:lnTo>
                              <a:lnTo>
                                <a:pt x="941" y="16"/>
                              </a:lnTo>
                              <a:lnTo>
                                <a:pt x="936" y="21"/>
                              </a:lnTo>
                              <a:lnTo>
                                <a:pt x="931" y="27"/>
                              </a:lnTo>
                              <a:lnTo>
                                <a:pt x="927" y="33"/>
                              </a:lnTo>
                              <a:lnTo>
                                <a:pt x="923" y="39"/>
                              </a:lnTo>
                              <a:lnTo>
                                <a:pt x="916" y="51"/>
                              </a:lnTo>
                              <a:lnTo>
                                <a:pt x="909" y="61"/>
                              </a:lnTo>
                              <a:lnTo>
                                <a:pt x="905" y="67"/>
                              </a:lnTo>
                              <a:lnTo>
                                <a:pt x="901" y="69"/>
                              </a:lnTo>
                              <a:lnTo>
                                <a:pt x="897" y="72"/>
                              </a:lnTo>
                              <a:lnTo>
                                <a:pt x="892" y="72"/>
                              </a:lnTo>
                              <a:lnTo>
                                <a:pt x="885" y="72"/>
                              </a:lnTo>
                              <a:lnTo>
                                <a:pt x="880" y="71"/>
                              </a:lnTo>
                              <a:lnTo>
                                <a:pt x="875" y="68"/>
                              </a:lnTo>
                              <a:lnTo>
                                <a:pt x="871" y="67"/>
                              </a:lnTo>
                              <a:lnTo>
                                <a:pt x="865" y="64"/>
                              </a:lnTo>
                              <a:lnTo>
                                <a:pt x="861" y="63"/>
                              </a:lnTo>
                              <a:lnTo>
                                <a:pt x="856" y="60"/>
                              </a:lnTo>
                              <a:lnTo>
                                <a:pt x="849" y="60"/>
                              </a:lnTo>
                              <a:lnTo>
                                <a:pt x="829" y="61"/>
                              </a:lnTo>
                              <a:lnTo>
                                <a:pt x="811" y="65"/>
                              </a:lnTo>
                              <a:lnTo>
                                <a:pt x="792" y="72"/>
                              </a:lnTo>
                              <a:lnTo>
                                <a:pt x="775" y="80"/>
                              </a:lnTo>
                              <a:lnTo>
                                <a:pt x="757" y="89"/>
                              </a:lnTo>
                              <a:lnTo>
                                <a:pt x="741" y="100"/>
                              </a:lnTo>
                              <a:lnTo>
                                <a:pt x="725" y="112"/>
                              </a:lnTo>
                              <a:lnTo>
                                <a:pt x="709" y="125"/>
                              </a:lnTo>
                              <a:lnTo>
                                <a:pt x="680" y="151"/>
                              </a:lnTo>
                              <a:lnTo>
                                <a:pt x="651" y="177"/>
                              </a:lnTo>
                              <a:lnTo>
                                <a:pt x="637" y="189"/>
                              </a:lnTo>
                              <a:lnTo>
                                <a:pt x="624" y="200"/>
                              </a:lnTo>
                              <a:lnTo>
                                <a:pt x="609" y="209"/>
                              </a:lnTo>
                              <a:lnTo>
                                <a:pt x="596" y="217"/>
                              </a:lnTo>
                              <a:lnTo>
                                <a:pt x="589" y="225"/>
                              </a:lnTo>
                              <a:lnTo>
                                <a:pt x="579" y="243"/>
                              </a:lnTo>
                              <a:lnTo>
                                <a:pt x="567" y="265"/>
                              </a:lnTo>
                              <a:lnTo>
                                <a:pt x="552" y="293"/>
                              </a:lnTo>
                              <a:lnTo>
                                <a:pt x="527" y="345"/>
                              </a:lnTo>
                              <a:lnTo>
                                <a:pt x="512" y="373"/>
                              </a:lnTo>
                              <a:lnTo>
                                <a:pt x="505" y="398"/>
                              </a:lnTo>
                              <a:lnTo>
                                <a:pt x="501" y="424"/>
                              </a:lnTo>
                              <a:lnTo>
                                <a:pt x="497" y="434"/>
                              </a:lnTo>
                              <a:lnTo>
                                <a:pt x="492" y="444"/>
                              </a:lnTo>
                              <a:lnTo>
                                <a:pt x="489" y="446"/>
                              </a:lnTo>
                              <a:lnTo>
                                <a:pt x="485" y="449"/>
                              </a:lnTo>
                              <a:lnTo>
                                <a:pt x="481" y="450"/>
                              </a:lnTo>
                              <a:lnTo>
                                <a:pt x="476" y="452"/>
                              </a:lnTo>
                              <a:lnTo>
                                <a:pt x="456" y="452"/>
                              </a:lnTo>
                              <a:lnTo>
                                <a:pt x="440" y="452"/>
                              </a:lnTo>
                              <a:lnTo>
                                <a:pt x="435" y="452"/>
                              </a:lnTo>
                              <a:lnTo>
                                <a:pt x="429" y="453"/>
                              </a:lnTo>
                              <a:lnTo>
                                <a:pt x="424" y="454"/>
                              </a:lnTo>
                              <a:lnTo>
                                <a:pt x="419" y="457"/>
                              </a:lnTo>
                              <a:lnTo>
                                <a:pt x="408" y="464"/>
                              </a:lnTo>
                              <a:lnTo>
                                <a:pt x="399" y="474"/>
                              </a:lnTo>
                              <a:lnTo>
                                <a:pt x="390" y="485"/>
                              </a:lnTo>
                              <a:lnTo>
                                <a:pt x="380" y="498"/>
                              </a:lnTo>
                              <a:lnTo>
                                <a:pt x="372" y="514"/>
                              </a:lnTo>
                              <a:lnTo>
                                <a:pt x="363" y="530"/>
                              </a:lnTo>
                              <a:lnTo>
                                <a:pt x="343" y="566"/>
                              </a:lnTo>
                              <a:lnTo>
                                <a:pt x="323" y="606"/>
                              </a:lnTo>
                              <a:lnTo>
                                <a:pt x="311" y="626"/>
                              </a:lnTo>
                              <a:lnTo>
                                <a:pt x="299" y="646"/>
                              </a:lnTo>
                              <a:lnTo>
                                <a:pt x="286" y="666"/>
                              </a:lnTo>
                              <a:lnTo>
                                <a:pt x="271" y="686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1" name="Freeform 11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132263" y="2582863"/>
                          <a:ext cx="1330325" cy="1377950"/>
                        </a:xfrm>
                        <a:custGeom>
                          <a:avLst/>
                          <a:gdLst>
                            <a:gd name="T0" fmla="*/ 439 w 2746"/>
                            <a:gd name="T1" fmla="*/ 2841 h 2846"/>
                            <a:gd name="T2" fmla="*/ 549 w 2746"/>
                            <a:gd name="T3" fmla="*/ 2682 h 2846"/>
                            <a:gd name="T4" fmla="*/ 658 w 2746"/>
                            <a:gd name="T5" fmla="*/ 2725 h 2846"/>
                            <a:gd name="T6" fmla="*/ 774 w 2746"/>
                            <a:gd name="T7" fmla="*/ 2838 h 2846"/>
                            <a:gd name="T8" fmla="*/ 1089 w 2746"/>
                            <a:gd name="T9" fmla="*/ 2810 h 2846"/>
                            <a:gd name="T10" fmla="*/ 1253 w 2746"/>
                            <a:gd name="T11" fmla="*/ 2576 h 2846"/>
                            <a:gd name="T12" fmla="*/ 1397 w 2746"/>
                            <a:gd name="T13" fmla="*/ 2367 h 2846"/>
                            <a:gd name="T14" fmla="*/ 1647 w 2746"/>
                            <a:gd name="T15" fmla="*/ 2185 h 2846"/>
                            <a:gd name="T16" fmla="*/ 1741 w 2746"/>
                            <a:gd name="T17" fmla="*/ 2163 h 2846"/>
                            <a:gd name="T18" fmla="*/ 1841 w 2746"/>
                            <a:gd name="T19" fmla="*/ 2184 h 2846"/>
                            <a:gd name="T20" fmla="*/ 1979 w 2746"/>
                            <a:gd name="T21" fmla="*/ 2189 h 2846"/>
                            <a:gd name="T22" fmla="*/ 2190 w 2746"/>
                            <a:gd name="T23" fmla="*/ 2211 h 2846"/>
                            <a:gd name="T24" fmla="*/ 2287 w 2746"/>
                            <a:gd name="T25" fmla="*/ 2196 h 2846"/>
                            <a:gd name="T26" fmla="*/ 2383 w 2746"/>
                            <a:gd name="T27" fmla="*/ 2104 h 2846"/>
                            <a:gd name="T28" fmla="*/ 2556 w 2746"/>
                            <a:gd name="T29" fmla="*/ 1992 h 2846"/>
                            <a:gd name="T30" fmla="*/ 2560 w 2746"/>
                            <a:gd name="T31" fmla="*/ 1888 h 2846"/>
                            <a:gd name="T32" fmla="*/ 2744 w 2746"/>
                            <a:gd name="T33" fmla="*/ 1555 h 2846"/>
                            <a:gd name="T34" fmla="*/ 2654 w 2746"/>
                            <a:gd name="T35" fmla="*/ 1408 h 2846"/>
                            <a:gd name="T36" fmla="*/ 2508 w 2746"/>
                            <a:gd name="T37" fmla="*/ 1226 h 2846"/>
                            <a:gd name="T38" fmla="*/ 2431 w 2746"/>
                            <a:gd name="T39" fmla="*/ 1079 h 2846"/>
                            <a:gd name="T40" fmla="*/ 2432 w 2746"/>
                            <a:gd name="T41" fmla="*/ 914 h 2846"/>
                            <a:gd name="T42" fmla="*/ 2320 w 2746"/>
                            <a:gd name="T43" fmla="*/ 945 h 2846"/>
                            <a:gd name="T44" fmla="*/ 2366 w 2746"/>
                            <a:gd name="T45" fmla="*/ 1058 h 2846"/>
                            <a:gd name="T46" fmla="*/ 2114 w 2746"/>
                            <a:gd name="T47" fmla="*/ 1243 h 2846"/>
                            <a:gd name="T48" fmla="*/ 2416 w 2746"/>
                            <a:gd name="T49" fmla="*/ 709 h 2846"/>
                            <a:gd name="T50" fmla="*/ 2430 w 2746"/>
                            <a:gd name="T51" fmla="*/ 368 h 2846"/>
                            <a:gd name="T52" fmla="*/ 2191 w 2746"/>
                            <a:gd name="T53" fmla="*/ 180 h 2846"/>
                            <a:gd name="T54" fmla="*/ 2011 w 2746"/>
                            <a:gd name="T55" fmla="*/ 285 h 2846"/>
                            <a:gd name="T56" fmla="*/ 1969 w 2746"/>
                            <a:gd name="T57" fmla="*/ 233 h 2846"/>
                            <a:gd name="T58" fmla="*/ 1873 w 2746"/>
                            <a:gd name="T59" fmla="*/ 140 h 2846"/>
                            <a:gd name="T60" fmla="*/ 1862 w 2746"/>
                            <a:gd name="T61" fmla="*/ 87 h 2846"/>
                            <a:gd name="T62" fmla="*/ 1771 w 2746"/>
                            <a:gd name="T63" fmla="*/ 3 h 2846"/>
                            <a:gd name="T64" fmla="*/ 1677 w 2746"/>
                            <a:gd name="T65" fmla="*/ 65 h 2846"/>
                            <a:gd name="T66" fmla="*/ 1609 w 2746"/>
                            <a:gd name="T67" fmla="*/ 312 h 2846"/>
                            <a:gd name="T68" fmla="*/ 1529 w 2746"/>
                            <a:gd name="T69" fmla="*/ 384 h 2846"/>
                            <a:gd name="T70" fmla="*/ 1487 w 2746"/>
                            <a:gd name="T71" fmla="*/ 430 h 2846"/>
                            <a:gd name="T72" fmla="*/ 1357 w 2746"/>
                            <a:gd name="T73" fmla="*/ 557 h 2846"/>
                            <a:gd name="T74" fmla="*/ 1359 w 2746"/>
                            <a:gd name="T75" fmla="*/ 468 h 2846"/>
                            <a:gd name="T76" fmla="*/ 1238 w 2746"/>
                            <a:gd name="T77" fmla="*/ 509 h 2846"/>
                            <a:gd name="T78" fmla="*/ 1140 w 2746"/>
                            <a:gd name="T79" fmla="*/ 588 h 2846"/>
                            <a:gd name="T80" fmla="*/ 952 w 2746"/>
                            <a:gd name="T81" fmla="*/ 669 h 2846"/>
                            <a:gd name="T82" fmla="*/ 694 w 2746"/>
                            <a:gd name="T83" fmla="*/ 939 h 2846"/>
                            <a:gd name="T84" fmla="*/ 754 w 2746"/>
                            <a:gd name="T85" fmla="*/ 1170 h 2846"/>
                            <a:gd name="T86" fmla="*/ 451 w 2746"/>
                            <a:gd name="T87" fmla="*/ 1153 h 2846"/>
                            <a:gd name="T88" fmla="*/ 209 w 2746"/>
                            <a:gd name="T89" fmla="*/ 1207 h 2846"/>
                            <a:gd name="T90" fmla="*/ 233 w 2746"/>
                            <a:gd name="T91" fmla="*/ 1450 h 2846"/>
                            <a:gd name="T92" fmla="*/ 308 w 2746"/>
                            <a:gd name="T93" fmla="*/ 1531 h 2846"/>
                            <a:gd name="T94" fmla="*/ 368 w 2746"/>
                            <a:gd name="T95" fmla="*/ 1627 h 2846"/>
                            <a:gd name="T96" fmla="*/ 367 w 2746"/>
                            <a:gd name="T97" fmla="*/ 1816 h 2846"/>
                            <a:gd name="T98" fmla="*/ 349 w 2746"/>
                            <a:gd name="T99" fmla="*/ 2101 h 2846"/>
                            <a:gd name="T100" fmla="*/ 359 w 2746"/>
                            <a:gd name="T101" fmla="*/ 1885 h 2846"/>
                            <a:gd name="T102" fmla="*/ 272 w 2746"/>
                            <a:gd name="T103" fmla="*/ 2003 h 2846"/>
                            <a:gd name="T104" fmla="*/ 376 w 2746"/>
                            <a:gd name="T105" fmla="*/ 1679 h 2846"/>
                            <a:gd name="T106" fmla="*/ 260 w 2746"/>
                            <a:gd name="T107" fmla="*/ 1655 h 2846"/>
                            <a:gd name="T108" fmla="*/ 88 w 2746"/>
                            <a:gd name="T109" fmla="*/ 1460 h 2846"/>
                            <a:gd name="T110" fmla="*/ 79 w 2746"/>
                            <a:gd name="T111" fmla="*/ 1550 h 2846"/>
                            <a:gd name="T112" fmla="*/ 160 w 2746"/>
                            <a:gd name="T113" fmla="*/ 1674 h 2846"/>
                            <a:gd name="T114" fmla="*/ 111 w 2746"/>
                            <a:gd name="T115" fmla="*/ 1794 h 2846"/>
                            <a:gd name="T116" fmla="*/ 152 w 2746"/>
                            <a:gd name="T117" fmla="*/ 1987 h 2846"/>
                            <a:gd name="T118" fmla="*/ 4 w 2746"/>
                            <a:gd name="T119" fmla="*/ 2123 h 2846"/>
                            <a:gd name="T120" fmla="*/ 116 w 2746"/>
                            <a:gd name="T121" fmla="*/ 2305 h 2846"/>
                            <a:gd name="T122" fmla="*/ 252 w 2746"/>
                            <a:gd name="T123" fmla="*/ 2352 h 2846"/>
                            <a:gd name="T124" fmla="*/ 281 w 2746"/>
                            <a:gd name="T125" fmla="*/ 2496 h 284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2746"/>
                            <a:gd name="T190" fmla="*/ 0 h 2846"/>
                            <a:gd name="T191" fmla="*/ 2746 w 2746"/>
                            <a:gd name="T192" fmla="*/ 2846 h 2846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2746" h="2846">
                              <a:moveTo>
                                <a:pt x="276" y="2557"/>
                              </a:moveTo>
                              <a:lnTo>
                                <a:pt x="287" y="2589"/>
                              </a:lnTo>
                              <a:lnTo>
                                <a:pt x="301" y="2629"/>
                              </a:lnTo>
                              <a:lnTo>
                                <a:pt x="320" y="2676"/>
                              </a:lnTo>
                              <a:lnTo>
                                <a:pt x="343" y="2724"/>
                              </a:lnTo>
                              <a:lnTo>
                                <a:pt x="353" y="2746"/>
                              </a:lnTo>
                              <a:lnTo>
                                <a:pt x="365" y="2768"/>
                              </a:lnTo>
                              <a:lnTo>
                                <a:pt x="379" y="2788"/>
                              </a:lnTo>
                              <a:lnTo>
                                <a:pt x="391" y="2805"/>
                              </a:lnTo>
                              <a:lnTo>
                                <a:pt x="403" y="2820"/>
                              </a:lnTo>
                              <a:lnTo>
                                <a:pt x="416" y="2830"/>
                              </a:lnTo>
                              <a:lnTo>
                                <a:pt x="421" y="2836"/>
                              </a:lnTo>
                              <a:lnTo>
                                <a:pt x="428" y="2838"/>
                              </a:lnTo>
                              <a:lnTo>
                                <a:pt x="433" y="2840"/>
                              </a:lnTo>
                              <a:lnTo>
                                <a:pt x="439" y="2841"/>
                              </a:lnTo>
                              <a:lnTo>
                                <a:pt x="445" y="2840"/>
                              </a:lnTo>
                              <a:lnTo>
                                <a:pt x="451" y="2838"/>
                              </a:lnTo>
                              <a:lnTo>
                                <a:pt x="456" y="2836"/>
                              </a:lnTo>
                              <a:lnTo>
                                <a:pt x="460" y="2833"/>
                              </a:lnTo>
                              <a:lnTo>
                                <a:pt x="469" y="2825"/>
                              </a:lnTo>
                              <a:lnTo>
                                <a:pt x="476" y="2814"/>
                              </a:lnTo>
                              <a:lnTo>
                                <a:pt x="489" y="2788"/>
                              </a:lnTo>
                              <a:lnTo>
                                <a:pt x="501" y="2756"/>
                              </a:lnTo>
                              <a:lnTo>
                                <a:pt x="508" y="2741"/>
                              </a:lnTo>
                              <a:lnTo>
                                <a:pt x="514" y="2725"/>
                              </a:lnTo>
                              <a:lnTo>
                                <a:pt x="522" y="2710"/>
                              </a:lnTo>
                              <a:lnTo>
                                <a:pt x="532" y="2698"/>
                              </a:lnTo>
                              <a:lnTo>
                                <a:pt x="537" y="2693"/>
                              </a:lnTo>
                              <a:lnTo>
                                <a:pt x="544" y="2688"/>
                              </a:lnTo>
                              <a:lnTo>
                                <a:pt x="549" y="2682"/>
                              </a:lnTo>
                              <a:lnTo>
                                <a:pt x="556" y="2680"/>
                              </a:lnTo>
                              <a:lnTo>
                                <a:pt x="564" y="2676"/>
                              </a:lnTo>
                              <a:lnTo>
                                <a:pt x="572" y="2673"/>
                              </a:lnTo>
                              <a:lnTo>
                                <a:pt x="580" y="2672"/>
                              </a:lnTo>
                              <a:lnTo>
                                <a:pt x="589" y="2672"/>
                              </a:lnTo>
                              <a:lnTo>
                                <a:pt x="600" y="2672"/>
                              </a:lnTo>
                              <a:lnTo>
                                <a:pt x="609" y="2673"/>
                              </a:lnTo>
                              <a:lnTo>
                                <a:pt x="617" y="2676"/>
                              </a:lnTo>
                              <a:lnTo>
                                <a:pt x="624" y="2680"/>
                              </a:lnTo>
                              <a:lnTo>
                                <a:pt x="630" y="2682"/>
                              </a:lnTo>
                              <a:lnTo>
                                <a:pt x="637" y="2688"/>
                              </a:lnTo>
                              <a:lnTo>
                                <a:pt x="641" y="2693"/>
                              </a:lnTo>
                              <a:lnTo>
                                <a:pt x="646" y="2698"/>
                              </a:lnTo>
                              <a:lnTo>
                                <a:pt x="653" y="2710"/>
                              </a:lnTo>
                              <a:lnTo>
                                <a:pt x="658" y="2725"/>
                              </a:lnTo>
                              <a:lnTo>
                                <a:pt x="664" y="2741"/>
                              </a:lnTo>
                              <a:lnTo>
                                <a:pt x="666" y="2756"/>
                              </a:lnTo>
                              <a:lnTo>
                                <a:pt x="670" y="2772"/>
                              </a:lnTo>
                              <a:lnTo>
                                <a:pt x="674" y="2788"/>
                              </a:lnTo>
                              <a:lnTo>
                                <a:pt x="680" y="2801"/>
                              </a:lnTo>
                              <a:lnTo>
                                <a:pt x="686" y="2814"/>
                              </a:lnTo>
                              <a:lnTo>
                                <a:pt x="690" y="2820"/>
                              </a:lnTo>
                              <a:lnTo>
                                <a:pt x="696" y="2825"/>
                              </a:lnTo>
                              <a:lnTo>
                                <a:pt x="701" y="2829"/>
                              </a:lnTo>
                              <a:lnTo>
                                <a:pt x="708" y="2833"/>
                              </a:lnTo>
                              <a:lnTo>
                                <a:pt x="714" y="2836"/>
                              </a:lnTo>
                              <a:lnTo>
                                <a:pt x="722" y="2838"/>
                              </a:lnTo>
                              <a:lnTo>
                                <a:pt x="730" y="2840"/>
                              </a:lnTo>
                              <a:lnTo>
                                <a:pt x="740" y="2841"/>
                              </a:lnTo>
                              <a:lnTo>
                                <a:pt x="774" y="2838"/>
                              </a:lnTo>
                              <a:lnTo>
                                <a:pt x="810" y="2834"/>
                              </a:lnTo>
                              <a:lnTo>
                                <a:pt x="848" y="2829"/>
                              </a:lnTo>
                              <a:lnTo>
                                <a:pt x="888" y="2825"/>
                              </a:lnTo>
                              <a:lnTo>
                                <a:pt x="908" y="2824"/>
                              </a:lnTo>
                              <a:lnTo>
                                <a:pt x="929" y="2824"/>
                              </a:lnTo>
                              <a:lnTo>
                                <a:pt x="952" y="2824"/>
                              </a:lnTo>
                              <a:lnTo>
                                <a:pt x="974" y="2825"/>
                              </a:lnTo>
                              <a:lnTo>
                                <a:pt x="997" y="2828"/>
                              </a:lnTo>
                              <a:lnTo>
                                <a:pt x="1021" y="2833"/>
                              </a:lnTo>
                              <a:lnTo>
                                <a:pt x="1046" y="2838"/>
                              </a:lnTo>
                              <a:lnTo>
                                <a:pt x="1072" y="2846"/>
                              </a:lnTo>
                              <a:lnTo>
                                <a:pt x="1076" y="2836"/>
                              </a:lnTo>
                              <a:lnTo>
                                <a:pt x="1078" y="2829"/>
                              </a:lnTo>
                              <a:lnTo>
                                <a:pt x="1082" y="2821"/>
                              </a:lnTo>
                              <a:lnTo>
                                <a:pt x="1089" y="2810"/>
                              </a:lnTo>
                              <a:lnTo>
                                <a:pt x="1104" y="2790"/>
                              </a:lnTo>
                              <a:lnTo>
                                <a:pt x="1117" y="2770"/>
                              </a:lnTo>
                              <a:lnTo>
                                <a:pt x="1129" y="2750"/>
                              </a:lnTo>
                              <a:lnTo>
                                <a:pt x="1141" y="2730"/>
                              </a:lnTo>
                              <a:lnTo>
                                <a:pt x="1161" y="2690"/>
                              </a:lnTo>
                              <a:lnTo>
                                <a:pt x="1181" y="2654"/>
                              </a:lnTo>
                              <a:lnTo>
                                <a:pt x="1190" y="2638"/>
                              </a:lnTo>
                              <a:lnTo>
                                <a:pt x="1198" y="2622"/>
                              </a:lnTo>
                              <a:lnTo>
                                <a:pt x="1208" y="2609"/>
                              </a:lnTo>
                              <a:lnTo>
                                <a:pt x="1217" y="2598"/>
                              </a:lnTo>
                              <a:lnTo>
                                <a:pt x="1226" y="2588"/>
                              </a:lnTo>
                              <a:lnTo>
                                <a:pt x="1237" y="2581"/>
                              </a:lnTo>
                              <a:lnTo>
                                <a:pt x="1242" y="2578"/>
                              </a:lnTo>
                              <a:lnTo>
                                <a:pt x="1247" y="2577"/>
                              </a:lnTo>
                              <a:lnTo>
                                <a:pt x="1253" y="2576"/>
                              </a:lnTo>
                              <a:lnTo>
                                <a:pt x="1258" y="2576"/>
                              </a:lnTo>
                              <a:lnTo>
                                <a:pt x="1274" y="2576"/>
                              </a:lnTo>
                              <a:lnTo>
                                <a:pt x="1294" y="2576"/>
                              </a:lnTo>
                              <a:lnTo>
                                <a:pt x="1299" y="2574"/>
                              </a:lnTo>
                              <a:lnTo>
                                <a:pt x="1303" y="2573"/>
                              </a:lnTo>
                              <a:lnTo>
                                <a:pt x="1307" y="2570"/>
                              </a:lnTo>
                              <a:lnTo>
                                <a:pt x="1310" y="2568"/>
                              </a:lnTo>
                              <a:lnTo>
                                <a:pt x="1315" y="2558"/>
                              </a:lnTo>
                              <a:lnTo>
                                <a:pt x="1319" y="2548"/>
                              </a:lnTo>
                              <a:lnTo>
                                <a:pt x="1323" y="2522"/>
                              </a:lnTo>
                              <a:lnTo>
                                <a:pt x="1330" y="2497"/>
                              </a:lnTo>
                              <a:lnTo>
                                <a:pt x="1345" y="2469"/>
                              </a:lnTo>
                              <a:lnTo>
                                <a:pt x="1370" y="2417"/>
                              </a:lnTo>
                              <a:lnTo>
                                <a:pt x="1385" y="2389"/>
                              </a:lnTo>
                              <a:lnTo>
                                <a:pt x="1397" y="2367"/>
                              </a:lnTo>
                              <a:lnTo>
                                <a:pt x="1407" y="2349"/>
                              </a:lnTo>
                              <a:lnTo>
                                <a:pt x="1414" y="2341"/>
                              </a:lnTo>
                              <a:lnTo>
                                <a:pt x="1427" y="2333"/>
                              </a:lnTo>
                              <a:lnTo>
                                <a:pt x="1442" y="2324"/>
                              </a:lnTo>
                              <a:lnTo>
                                <a:pt x="1455" y="2313"/>
                              </a:lnTo>
                              <a:lnTo>
                                <a:pt x="1469" y="2301"/>
                              </a:lnTo>
                              <a:lnTo>
                                <a:pt x="1498" y="2275"/>
                              </a:lnTo>
                              <a:lnTo>
                                <a:pt x="1527" y="2249"/>
                              </a:lnTo>
                              <a:lnTo>
                                <a:pt x="1543" y="2236"/>
                              </a:lnTo>
                              <a:lnTo>
                                <a:pt x="1559" y="2224"/>
                              </a:lnTo>
                              <a:lnTo>
                                <a:pt x="1575" y="2213"/>
                              </a:lnTo>
                              <a:lnTo>
                                <a:pt x="1593" y="2204"/>
                              </a:lnTo>
                              <a:lnTo>
                                <a:pt x="1610" y="2196"/>
                              </a:lnTo>
                              <a:lnTo>
                                <a:pt x="1629" y="2189"/>
                              </a:lnTo>
                              <a:lnTo>
                                <a:pt x="1647" y="2185"/>
                              </a:lnTo>
                              <a:lnTo>
                                <a:pt x="1667" y="2184"/>
                              </a:lnTo>
                              <a:lnTo>
                                <a:pt x="1674" y="2184"/>
                              </a:lnTo>
                              <a:lnTo>
                                <a:pt x="1679" y="2187"/>
                              </a:lnTo>
                              <a:lnTo>
                                <a:pt x="1683" y="2188"/>
                              </a:lnTo>
                              <a:lnTo>
                                <a:pt x="1689" y="2191"/>
                              </a:lnTo>
                              <a:lnTo>
                                <a:pt x="1693" y="2192"/>
                              </a:lnTo>
                              <a:lnTo>
                                <a:pt x="1698" y="2195"/>
                              </a:lnTo>
                              <a:lnTo>
                                <a:pt x="1703" y="2196"/>
                              </a:lnTo>
                              <a:lnTo>
                                <a:pt x="1710" y="2196"/>
                              </a:lnTo>
                              <a:lnTo>
                                <a:pt x="1715" y="2196"/>
                              </a:lnTo>
                              <a:lnTo>
                                <a:pt x="1719" y="2193"/>
                              </a:lnTo>
                              <a:lnTo>
                                <a:pt x="1723" y="2191"/>
                              </a:lnTo>
                              <a:lnTo>
                                <a:pt x="1727" y="2185"/>
                              </a:lnTo>
                              <a:lnTo>
                                <a:pt x="1734" y="2175"/>
                              </a:lnTo>
                              <a:lnTo>
                                <a:pt x="1741" y="2163"/>
                              </a:lnTo>
                              <a:lnTo>
                                <a:pt x="1745" y="2157"/>
                              </a:lnTo>
                              <a:lnTo>
                                <a:pt x="1749" y="2151"/>
                              </a:lnTo>
                              <a:lnTo>
                                <a:pt x="1754" y="2145"/>
                              </a:lnTo>
                              <a:lnTo>
                                <a:pt x="1759" y="2140"/>
                              </a:lnTo>
                              <a:lnTo>
                                <a:pt x="1766" y="2136"/>
                              </a:lnTo>
                              <a:lnTo>
                                <a:pt x="1774" y="2133"/>
                              </a:lnTo>
                              <a:lnTo>
                                <a:pt x="1783" y="2131"/>
                              </a:lnTo>
                              <a:lnTo>
                                <a:pt x="1794" y="2129"/>
                              </a:lnTo>
                              <a:lnTo>
                                <a:pt x="1802" y="2131"/>
                              </a:lnTo>
                              <a:lnTo>
                                <a:pt x="1807" y="2133"/>
                              </a:lnTo>
                              <a:lnTo>
                                <a:pt x="1814" y="2137"/>
                              </a:lnTo>
                              <a:lnTo>
                                <a:pt x="1819" y="2143"/>
                              </a:lnTo>
                              <a:lnTo>
                                <a:pt x="1827" y="2155"/>
                              </a:lnTo>
                              <a:lnTo>
                                <a:pt x="1834" y="2169"/>
                              </a:lnTo>
                              <a:lnTo>
                                <a:pt x="1841" y="2184"/>
                              </a:lnTo>
                              <a:lnTo>
                                <a:pt x="1849" y="2196"/>
                              </a:lnTo>
                              <a:lnTo>
                                <a:pt x="1851" y="2201"/>
                              </a:lnTo>
                              <a:lnTo>
                                <a:pt x="1857" y="2205"/>
                              </a:lnTo>
                              <a:lnTo>
                                <a:pt x="1861" y="2208"/>
                              </a:lnTo>
                              <a:lnTo>
                                <a:pt x="1866" y="2208"/>
                              </a:lnTo>
                              <a:lnTo>
                                <a:pt x="1877" y="2207"/>
                              </a:lnTo>
                              <a:lnTo>
                                <a:pt x="1885" y="2204"/>
                              </a:lnTo>
                              <a:lnTo>
                                <a:pt x="1893" y="2200"/>
                              </a:lnTo>
                              <a:lnTo>
                                <a:pt x="1901" y="2196"/>
                              </a:lnTo>
                              <a:lnTo>
                                <a:pt x="1907" y="2192"/>
                              </a:lnTo>
                              <a:lnTo>
                                <a:pt x="1917" y="2188"/>
                              </a:lnTo>
                              <a:lnTo>
                                <a:pt x="1926" y="2185"/>
                              </a:lnTo>
                              <a:lnTo>
                                <a:pt x="1938" y="2184"/>
                              </a:lnTo>
                              <a:lnTo>
                                <a:pt x="1961" y="2185"/>
                              </a:lnTo>
                              <a:lnTo>
                                <a:pt x="1979" y="2189"/>
                              </a:lnTo>
                              <a:lnTo>
                                <a:pt x="1996" y="2193"/>
                              </a:lnTo>
                              <a:lnTo>
                                <a:pt x="2012" y="2199"/>
                              </a:lnTo>
                              <a:lnTo>
                                <a:pt x="2028" y="2205"/>
                              </a:lnTo>
                              <a:lnTo>
                                <a:pt x="2047" y="2209"/>
                              </a:lnTo>
                              <a:lnTo>
                                <a:pt x="2068" y="2213"/>
                              </a:lnTo>
                              <a:lnTo>
                                <a:pt x="2095" y="2215"/>
                              </a:lnTo>
                              <a:lnTo>
                                <a:pt x="2116" y="2217"/>
                              </a:lnTo>
                              <a:lnTo>
                                <a:pt x="2138" y="2223"/>
                              </a:lnTo>
                              <a:lnTo>
                                <a:pt x="2148" y="2225"/>
                              </a:lnTo>
                              <a:lnTo>
                                <a:pt x="2160" y="2224"/>
                              </a:lnTo>
                              <a:lnTo>
                                <a:pt x="2166" y="2223"/>
                              </a:lnTo>
                              <a:lnTo>
                                <a:pt x="2172" y="2221"/>
                              </a:lnTo>
                              <a:lnTo>
                                <a:pt x="2179" y="2219"/>
                              </a:lnTo>
                              <a:lnTo>
                                <a:pt x="2186" y="2215"/>
                              </a:lnTo>
                              <a:lnTo>
                                <a:pt x="2190" y="2211"/>
                              </a:lnTo>
                              <a:lnTo>
                                <a:pt x="2194" y="2205"/>
                              </a:lnTo>
                              <a:lnTo>
                                <a:pt x="2199" y="2199"/>
                              </a:lnTo>
                              <a:lnTo>
                                <a:pt x="2204" y="2191"/>
                              </a:lnTo>
                              <a:lnTo>
                                <a:pt x="2210" y="2184"/>
                              </a:lnTo>
                              <a:lnTo>
                                <a:pt x="2215" y="2177"/>
                              </a:lnTo>
                              <a:lnTo>
                                <a:pt x="2220" y="2173"/>
                              </a:lnTo>
                              <a:lnTo>
                                <a:pt x="2227" y="2172"/>
                              </a:lnTo>
                              <a:lnTo>
                                <a:pt x="2236" y="2173"/>
                              </a:lnTo>
                              <a:lnTo>
                                <a:pt x="2244" y="2176"/>
                              </a:lnTo>
                              <a:lnTo>
                                <a:pt x="2252" y="2180"/>
                              </a:lnTo>
                              <a:lnTo>
                                <a:pt x="2260" y="2184"/>
                              </a:lnTo>
                              <a:lnTo>
                                <a:pt x="2267" y="2188"/>
                              </a:lnTo>
                              <a:lnTo>
                                <a:pt x="2274" y="2192"/>
                              </a:lnTo>
                              <a:lnTo>
                                <a:pt x="2280" y="2195"/>
                              </a:lnTo>
                              <a:lnTo>
                                <a:pt x="2287" y="2196"/>
                              </a:lnTo>
                              <a:lnTo>
                                <a:pt x="2295" y="2196"/>
                              </a:lnTo>
                              <a:lnTo>
                                <a:pt x="2302" y="2193"/>
                              </a:lnTo>
                              <a:lnTo>
                                <a:pt x="2306" y="2191"/>
                              </a:lnTo>
                              <a:lnTo>
                                <a:pt x="2311" y="2188"/>
                              </a:lnTo>
                              <a:lnTo>
                                <a:pt x="2318" y="2179"/>
                              </a:lnTo>
                              <a:lnTo>
                                <a:pt x="2323" y="2167"/>
                              </a:lnTo>
                              <a:lnTo>
                                <a:pt x="2328" y="2155"/>
                              </a:lnTo>
                              <a:lnTo>
                                <a:pt x="2334" y="2143"/>
                              </a:lnTo>
                              <a:lnTo>
                                <a:pt x="2338" y="2137"/>
                              </a:lnTo>
                              <a:lnTo>
                                <a:pt x="2342" y="2132"/>
                              </a:lnTo>
                              <a:lnTo>
                                <a:pt x="2347" y="2128"/>
                              </a:lnTo>
                              <a:lnTo>
                                <a:pt x="2354" y="2124"/>
                              </a:lnTo>
                              <a:lnTo>
                                <a:pt x="2364" y="2119"/>
                              </a:lnTo>
                              <a:lnTo>
                                <a:pt x="2374" y="2112"/>
                              </a:lnTo>
                              <a:lnTo>
                                <a:pt x="2383" y="2104"/>
                              </a:lnTo>
                              <a:lnTo>
                                <a:pt x="2394" y="2096"/>
                              </a:lnTo>
                              <a:lnTo>
                                <a:pt x="2412" y="2076"/>
                              </a:lnTo>
                              <a:lnTo>
                                <a:pt x="2430" y="2056"/>
                              </a:lnTo>
                              <a:lnTo>
                                <a:pt x="2447" y="2036"/>
                              </a:lnTo>
                              <a:lnTo>
                                <a:pt x="2463" y="2019"/>
                              </a:lnTo>
                              <a:lnTo>
                                <a:pt x="2471" y="2012"/>
                              </a:lnTo>
                              <a:lnTo>
                                <a:pt x="2478" y="2005"/>
                              </a:lnTo>
                              <a:lnTo>
                                <a:pt x="2486" y="2000"/>
                              </a:lnTo>
                              <a:lnTo>
                                <a:pt x="2492" y="1997"/>
                              </a:lnTo>
                              <a:lnTo>
                                <a:pt x="2500" y="1995"/>
                              </a:lnTo>
                              <a:lnTo>
                                <a:pt x="2508" y="1993"/>
                              </a:lnTo>
                              <a:lnTo>
                                <a:pt x="2516" y="1992"/>
                              </a:lnTo>
                              <a:lnTo>
                                <a:pt x="2526" y="1992"/>
                              </a:lnTo>
                              <a:lnTo>
                                <a:pt x="2542" y="1992"/>
                              </a:lnTo>
                              <a:lnTo>
                                <a:pt x="2556" y="1992"/>
                              </a:lnTo>
                              <a:lnTo>
                                <a:pt x="2563" y="1992"/>
                              </a:lnTo>
                              <a:lnTo>
                                <a:pt x="2570" y="1991"/>
                              </a:lnTo>
                              <a:lnTo>
                                <a:pt x="2575" y="1988"/>
                              </a:lnTo>
                              <a:lnTo>
                                <a:pt x="2579" y="1985"/>
                              </a:lnTo>
                              <a:lnTo>
                                <a:pt x="2583" y="1980"/>
                              </a:lnTo>
                              <a:lnTo>
                                <a:pt x="2587" y="1973"/>
                              </a:lnTo>
                              <a:lnTo>
                                <a:pt x="2588" y="1965"/>
                              </a:lnTo>
                              <a:lnTo>
                                <a:pt x="2588" y="1955"/>
                              </a:lnTo>
                              <a:lnTo>
                                <a:pt x="2587" y="1944"/>
                              </a:lnTo>
                              <a:lnTo>
                                <a:pt x="2584" y="1935"/>
                              </a:lnTo>
                              <a:lnTo>
                                <a:pt x="2579" y="1925"/>
                              </a:lnTo>
                              <a:lnTo>
                                <a:pt x="2574" y="1916"/>
                              </a:lnTo>
                              <a:lnTo>
                                <a:pt x="2568" y="1907"/>
                              </a:lnTo>
                              <a:lnTo>
                                <a:pt x="2563" y="1897"/>
                              </a:lnTo>
                              <a:lnTo>
                                <a:pt x="2560" y="1888"/>
                              </a:lnTo>
                              <a:lnTo>
                                <a:pt x="2559" y="1877"/>
                              </a:lnTo>
                              <a:lnTo>
                                <a:pt x="2643" y="1660"/>
                              </a:lnTo>
                              <a:lnTo>
                                <a:pt x="2654" y="1652"/>
                              </a:lnTo>
                              <a:lnTo>
                                <a:pt x="2670" y="1643"/>
                              </a:lnTo>
                              <a:lnTo>
                                <a:pt x="2686" y="1635"/>
                              </a:lnTo>
                              <a:lnTo>
                                <a:pt x="2703" y="1626"/>
                              </a:lnTo>
                              <a:lnTo>
                                <a:pt x="2711" y="1620"/>
                              </a:lnTo>
                              <a:lnTo>
                                <a:pt x="2719" y="1615"/>
                              </a:lnTo>
                              <a:lnTo>
                                <a:pt x="2727" y="1608"/>
                              </a:lnTo>
                              <a:lnTo>
                                <a:pt x="2732" y="1602"/>
                              </a:lnTo>
                              <a:lnTo>
                                <a:pt x="2738" y="1594"/>
                              </a:lnTo>
                              <a:lnTo>
                                <a:pt x="2742" y="1584"/>
                              </a:lnTo>
                              <a:lnTo>
                                <a:pt x="2744" y="1575"/>
                              </a:lnTo>
                              <a:lnTo>
                                <a:pt x="2746" y="1564"/>
                              </a:lnTo>
                              <a:lnTo>
                                <a:pt x="2744" y="1555"/>
                              </a:lnTo>
                              <a:lnTo>
                                <a:pt x="2743" y="1548"/>
                              </a:lnTo>
                              <a:lnTo>
                                <a:pt x="2740" y="1540"/>
                              </a:lnTo>
                              <a:lnTo>
                                <a:pt x="2736" y="1535"/>
                              </a:lnTo>
                              <a:lnTo>
                                <a:pt x="2727" y="1524"/>
                              </a:lnTo>
                              <a:lnTo>
                                <a:pt x="2716" y="1516"/>
                              </a:lnTo>
                              <a:lnTo>
                                <a:pt x="2704" y="1508"/>
                              </a:lnTo>
                              <a:lnTo>
                                <a:pt x="2692" y="1502"/>
                              </a:lnTo>
                              <a:lnTo>
                                <a:pt x="2682" y="1494"/>
                              </a:lnTo>
                              <a:lnTo>
                                <a:pt x="2674" y="1486"/>
                              </a:lnTo>
                              <a:lnTo>
                                <a:pt x="2668" y="1476"/>
                              </a:lnTo>
                              <a:lnTo>
                                <a:pt x="2664" y="1467"/>
                              </a:lnTo>
                              <a:lnTo>
                                <a:pt x="2662" y="1458"/>
                              </a:lnTo>
                              <a:lnTo>
                                <a:pt x="2659" y="1448"/>
                              </a:lnTo>
                              <a:lnTo>
                                <a:pt x="2656" y="1428"/>
                              </a:lnTo>
                              <a:lnTo>
                                <a:pt x="2654" y="1408"/>
                              </a:lnTo>
                              <a:lnTo>
                                <a:pt x="2652" y="1388"/>
                              </a:lnTo>
                              <a:lnTo>
                                <a:pt x="2648" y="1370"/>
                              </a:lnTo>
                              <a:lnTo>
                                <a:pt x="2646" y="1360"/>
                              </a:lnTo>
                              <a:lnTo>
                                <a:pt x="2642" y="1351"/>
                              </a:lnTo>
                              <a:lnTo>
                                <a:pt x="2638" y="1343"/>
                              </a:lnTo>
                              <a:lnTo>
                                <a:pt x="2631" y="1335"/>
                              </a:lnTo>
                              <a:lnTo>
                                <a:pt x="2622" y="1324"/>
                              </a:lnTo>
                              <a:lnTo>
                                <a:pt x="2612" y="1315"/>
                              </a:lnTo>
                              <a:lnTo>
                                <a:pt x="2603" y="1306"/>
                              </a:lnTo>
                              <a:lnTo>
                                <a:pt x="2594" y="1298"/>
                              </a:lnTo>
                              <a:lnTo>
                                <a:pt x="2574" y="1282"/>
                              </a:lnTo>
                              <a:lnTo>
                                <a:pt x="2554" y="1267"/>
                              </a:lnTo>
                              <a:lnTo>
                                <a:pt x="2535" y="1253"/>
                              </a:lnTo>
                              <a:lnTo>
                                <a:pt x="2518" y="1235"/>
                              </a:lnTo>
                              <a:lnTo>
                                <a:pt x="2508" y="1226"/>
                              </a:lnTo>
                              <a:lnTo>
                                <a:pt x="2500" y="1215"/>
                              </a:lnTo>
                              <a:lnTo>
                                <a:pt x="2494" y="1203"/>
                              </a:lnTo>
                              <a:lnTo>
                                <a:pt x="2487" y="1191"/>
                              </a:lnTo>
                              <a:lnTo>
                                <a:pt x="2480" y="1179"/>
                              </a:lnTo>
                              <a:lnTo>
                                <a:pt x="2475" y="1169"/>
                              </a:lnTo>
                              <a:lnTo>
                                <a:pt x="2472" y="1159"/>
                              </a:lnTo>
                              <a:lnTo>
                                <a:pt x="2470" y="1150"/>
                              </a:lnTo>
                              <a:lnTo>
                                <a:pt x="2464" y="1133"/>
                              </a:lnTo>
                              <a:lnTo>
                                <a:pt x="2460" y="1117"/>
                              </a:lnTo>
                              <a:lnTo>
                                <a:pt x="2458" y="1110"/>
                              </a:lnTo>
                              <a:lnTo>
                                <a:pt x="2455" y="1103"/>
                              </a:lnTo>
                              <a:lnTo>
                                <a:pt x="2451" y="1097"/>
                              </a:lnTo>
                              <a:lnTo>
                                <a:pt x="2446" y="1091"/>
                              </a:lnTo>
                              <a:lnTo>
                                <a:pt x="2439" y="1085"/>
                              </a:lnTo>
                              <a:lnTo>
                                <a:pt x="2431" y="1079"/>
                              </a:lnTo>
                              <a:lnTo>
                                <a:pt x="2420" y="1075"/>
                              </a:lnTo>
                              <a:lnTo>
                                <a:pt x="2408" y="1070"/>
                              </a:lnTo>
                              <a:lnTo>
                                <a:pt x="2418" y="1043"/>
                              </a:lnTo>
                              <a:lnTo>
                                <a:pt x="2427" y="1022"/>
                              </a:lnTo>
                              <a:lnTo>
                                <a:pt x="2432" y="1013"/>
                              </a:lnTo>
                              <a:lnTo>
                                <a:pt x="2435" y="1003"/>
                              </a:lnTo>
                              <a:lnTo>
                                <a:pt x="2438" y="995"/>
                              </a:lnTo>
                              <a:lnTo>
                                <a:pt x="2438" y="986"/>
                              </a:lnTo>
                              <a:lnTo>
                                <a:pt x="2440" y="974"/>
                              </a:lnTo>
                              <a:lnTo>
                                <a:pt x="2444" y="961"/>
                              </a:lnTo>
                              <a:lnTo>
                                <a:pt x="2447" y="953"/>
                              </a:lnTo>
                              <a:lnTo>
                                <a:pt x="2448" y="943"/>
                              </a:lnTo>
                              <a:lnTo>
                                <a:pt x="2450" y="930"/>
                              </a:lnTo>
                              <a:lnTo>
                                <a:pt x="2450" y="914"/>
                              </a:lnTo>
                              <a:lnTo>
                                <a:pt x="2432" y="914"/>
                              </a:lnTo>
                              <a:lnTo>
                                <a:pt x="2423" y="909"/>
                              </a:lnTo>
                              <a:lnTo>
                                <a:pt x="2414" y="903"/>
                              </a:lnTo>
                              <a:lnTo>
                                <a:pt x="2403" y="898"/>
                              </a:lnTo>
                              <a:lnTo>
                                <a:pt x="2390" y="890"/>
                              </a:lnTo>
                              <a:lnTo>
                                <a:pt x="2374" y="895"/>
                              </a:lnTo>
                              <a:lnTo>
                                <a:pt x="2360" y="899"/>
                              </a:lnTo>
                              <a:lnTo>
                                <a:pt x="2350" y="905"/>
                              </a:lnTo>
                              <a:lnTo>
                                <a:pt x="2340" y="910"/>
                              </a:lnTo>
                              <a:lnTo>
                                <a:pt x="2332" y="915"/>
                              </a:lnTo>
                              <a:lnTo>
                                <a:pt x="2327" y="919"/>
                              </a:lnTo>
                              <a:lnTo>
                                <a:pt x="2323" y="925"/>
                              </a:lnTo>
                              <a:lnTo>
                                <a:pt x="2320" y="930"/>
                              </a:lnTo>
                              <a:lnTo>
                                <a:pt x="2319" y="935"/>
                              </a:lnTo>
                              <a:lnTo>
                                <a:pt x="2319" y="939"/>
                              </a:lnTo>
                              <a:lnTo>
                                <a:pt x="2320" y="945"/>
                              </a:lnTo>
                              <a:lnTo>
                                <a:pt x="2323" y="950"/>
                              </a:lnTo>
                              <a:lnTo>
                                <a:pt x="2330" y="959"/>
                              </a:lnTo>
                              <a:lnTo>
                                <a:pt x="2339" y="969"/>
                              </a:lnTo>
                              <a:lnTo>
                                <a:pt x="2360" y="987"/>
                              </a:lnTo>
                              <a:lnTo>
                                <a:pt x="2380" y="1003"/>
                              </a:lnTo>
                              <a:lnTo>
                                <a:pt x="2383" y="1009"/>
                              </a:lnTo>
                              <a:lnTo>
                                <a:pt x="2386" y="1013"/>
                              </a:lnTo>
                              <a:lnTo>
                                <a:pt x="2387" y="1015"/>
                              </a:lnTo>
                              <a:lnTo>
                                <a:pt x="2388" y="1019"/>
                              </a:lnTo>
                              <a:lnTo>
                                <a:pt x="2388" y="1023"/>
                              </a:lnTo>
                              <a:lnTo>
                                <a:pt x="2386" y="1027"/>
                              </a:lnTo>
                              <a:lnTo>
                                <a:pt x="2383" y="1031"/>
                              </a:lnTo>
                              <a:lnTo>
                                <a:pt x="2378" y="1034"/>
                              </a:lnTo>
                              <a:lnTo>
                                <a:pt x="2372" y="1046"/>
                              </a:lnTo>
                              <a:lnTo>
                                <a:pt x="2366" y="1058"/>
                              </a:lnTo>
                              <a:lnTo>
                                <a:pt x="2359" y="1069"/>
                              </a:lnTo>
                              <a:lnTo>
                                <a:pt x="2351" y="1079"/>
                              </a:lnTo>
                              <a:lnTo>
                                <a:pt x="2336" y="1098"/>
                              </a:lnTo>
                              <a:lnTo>
                                <a:pt x="2319" y="1115"/>
                              </a:lnTo>
                              <a:lnTo>
                                <a:pt x="2300" y="1130"/>
                              </a:lnTo>
                              <a:lnTo>
                                <a:pt x="2282" y="1143"/>
                              </a:lnTo>
                              <a:lnTo>
                                <a:pt x="2263" y="1157"/>
                              </a:lnTo>
                              <a:lnTo>
                                <a:pt x="2243" y="1169"/>
                              </a:lnTo>
                              <a:lnTo>
                                <a:pt x="2204" y="1190"/>
                              </a:lnTo>
                              <a:lnTo>
                                <a:pt x="2168" y="1210"/>
                              </a:lnTo>
                              <a:lnTo>
                                <a:pt x="2152" y="1221"/>
                              </a:lnTo>
                              <a:lnTo>
                                <a:pt x="2138" y="1233"/>
                              </a:lnTo>
                              <a:lnTo>
                                <a:pt x="2124" y="1245"/>
                              </a:lnTo>
                              <a:lnTo>
                                <a:pt x="2112" y="1257"/>
                              </a:lnTo>
                              <a:lnTo>
                                <a:pt x="2114" y="1243"/>
                              </a:lnTo>
                              <a:lnTo>
                                <a:pt x="2116" y="1227"/>
                              </a:lnTo>
                              <a:lnTo>
                                <a:pt x="2120" y="1211"/>
                              </a:lnTo>
                              <a:lnTo>
                                <a:pt x="2127" y="1194"/>
                              </a:lnTo>
                              <a:lnTo>
                                <a:pt x="2135" y="1177"/>
                              </a:lnTo>
                              <a:lnTo>
                                <a:pt x="2144" y="1157"/>
                              </a:lnTo>
                              <a:lnTo>
                                <a:pt x="2155" y="1137"/>
                              </a:lnTo>
                              <a:lnTo>
                                <a:pt x="2167" y="1117"/>
                              </a:lnTo>
                              <a:lnTo>
                                <a:pt x="2224" y="1026"/>
                              </a:lnTo>
                              <a:lnTo>
                                <a:pt x="2291" y="926"/>
                              </a:lnTo>
                              <a:lnTo>
                                <a:pt x="2326" y="873"/>
                              </a:lnTo>
                              <a:lnTo>
                                <a:pt x="2359" y="819"/>
                              </a:lnTo>
                              <a:lnTo>
                                <a:pt x="2374" y="791"/>
                              </a:lnTo>
                              <a:lnTo>
                                <a:pt x="2390" y="763"/>
                              </a:lnTo>
                              <a:lnTo>
                                <a:pt x="2403" y="737"/>
                              </a:lnTo>
                              <a:lnTo>
                                <a:pt x="2416" y="709"/>
                              </a:lnTo>
                              <a:lnTo>
                                <a:pt x="2430" y="681"/>
                              </a:lnTo>
                              <a:lnTo>
                                <a:pt x="2440" y="653"/>
                              </a:lnTo>
                              <a:lnTo>
                                <a:pt x="2450" y="625"/>
                              </a:lnTo>
                              <a:lnTo>
                                <a:pt x="2459" y="597"/>
                              </a:lnTo>
                              <a:lnTo>
                                <a:pt x="2466" y="569"/>
                              </a:lnTo>
                              <a:lnTo>
                                <a:pt x="2470" y="541"/>
                              </a:lnTo>
                              <a:lnTo>
                                <a:pt x="2474" y="513"/>
                              </a:lnTo>
                              <a:lnTo>
                                <a:pt x="2474" y="486"/>
                              </a:lnTo>
                              <a:lnTo>
                                <a:pt x="2474" y="476"/>
                              </a:lnTo>
                              <a:lnTo>
                                <a:pt x="2472" y="465"/>
                              </a:lnTo>
                              <a:lnTo>
                                <a:pt x="2470" y="454"/>
                              </a:lnTo>
                              <a:lnTo>
                                <a:pt x="2466" y="442"/>
                              </a:lnTo>
                              <a:lnTo>
                                <a:pt x="2456" y="418"/>
                              </a:lnTo>
                              <a:lnTo>
                                <a:pt x="2444" y="393"/>
                              </a:lnTo>
                              <a:lnTo>
                                <a:pt x="2430" y="368"/>
                              </a:lnTo>
                              <a:lnTo>
                                <a:pt x="2412" y="341"/>
                              </a:lnTo>
                              <a:lnTo>
                                <a:pt x="2392" y="316"/>
                              </a:lnTo>
                              <a:lnTo>
                                <a:pt x="2371" y="292"/>
                              </a:lnTo>
                              <a:lnTo>
                                <a:pt x="2348" y="269"/>
                              </a:lnTo>
                              <a:lnTo>
                                <a:pt x="2326" y="248"/>
                              </a:lnTo>
                              <a:lnTo>
                                <a:pt x="2302" y="229"/>
                              </a:lnTo>
                              <a:lnTo>
                                <a:pt x="2279" y="212"/>
                              </a:lnTo>
                              <a:lnTo>
                                <a:pt x="2267" y="205"/>
                              </a:lnTo>
                              <a:lnTo>
                                <a:pt x="2255" y="198"/>
                              </a:lnTo>
                              <a:lnTo>
                                <a:pt x="2244" y="193"/>
                              </a:lnTo>
                              <a:lnTo>
                                <a:pt x="2232" y="188"/>
                              </a:lnTo>
                              <a:lnTo>
                                <a:pt x="2222" y="184"/>
                              </a:lnTo>
                              <a:lnTo>
                                <a:pt x="2211" y="181"/>
                              </a:lnTo>
                              <a:lnTo>
                                <a:pt x="2200" y="180"/>
                              </a:lnTo>
                              <a:lnTo>
                                <a:pt x="2191" y="180"/>
                              </a:lnTo>
                              <a:lnTo>
                                <a:pt x="2159" y="180"/>
                              </a:lnTo>
                              <a:lnTo>
                                <a:pt x="2119" y="182"/>
                              </a:lnTo>
                              <a:lnTo>
                                <a:pt x="2099" y="185"/>
                              </a:lnTo>
                              <a:lnTo>
                                <a:pt x="2079" y="189"/>
                              </a:lnTo>
                              <a:lnTo>
                                <a:pt x="2070" y="192"/>
                              </a:lnTo>
                              <a:lnTo>
                                <a:pt x="2062" y="196"/>
                              </a:lnTo>
                              <a:lnTo>
                                <a:pt x="2054" y="198"/>
                              </a:lnTo>
                              <a:lnTo>
                                <a:pt x="2047" y="204"/>
                              </a:lnTo>
                              <a:lnTo>
                                <a:pt x="2044" y="222"/>
                              </a:lnTo>
                              <a:lnTo>
                                <a:pt x="2040" y="238"/>
                              </a:lnTo>
                              <a:lnTo>
                                <a:pt x="2036" y="252"/>
                              </a:lnTo>
                              <a:lnTo>
                                <a:pt x="2031" y="264"/>
                              </a:lnTo>
                              <a:lnTo>
                                <a:pt x="2024" y="272"/>
                              </a:lnTo>
                              <a:lnTo>
                                <a:pt x="2019" y="280"/>
                              </a:lnTo>
                              <a:lnTo>
                                <a:pt x="2011" y="285"/>
                              </a:lnTo>
                              <a:lnTo>
                                <a:pt x="2004" y="289"/>
                              </a:lnTo>
                              <a:lnTo>
                                <a:pt x="1996" y="292"/>
                              </a:lnTo>
                              <a:lnTo>
                                <a:pt x="1990" y="293"/>
                              </a:lnTo>
                              <a:lnTo>
                                <a:pt x="1982" y="294"/>
                              </a:lnTo>
                              <a:lnTo>
                                <a:pt x="1974" y="294"/>
                              </a:lnTo>
                              <a:lnTo>
                                <a:pt x="1959" y="294"/>
                              </a:lnTo>
                              <a:lnTo>
                                <a:pt x="1945" y="293"/>
                              </a:lnTo>
                              <a:lnTo>
                                <a:pt x="1942" y="293"/>
                              </a:lnTo>
                              <a:lnTo>
                                <a:pt x="1941" y="292"/>
                              </a:lnTo>
                              <a:lnTo>
                                <a:pt x="1941" y="289"/>
                              </a:lnTo>
                              <a:lnTo>
                                <a:pt x="1941" y="285"/>
                              </a:lnTo>
                              <a:lnTo>
                                <a:pt x="1946" y="276"/>
                              </a:lnTo>
                              <a:lnTo>
                                <a:pt x="1953" y="264"/>
                              </a:lnTo>
                              <a:lnTo>
                                <a:pt x="1961" y="249"/>
                              </a:lnTo>
                              <a:lnTo>
                                <a:pt x="1969" y="233"/>
                              </a:lnTo>
                              <a:lnTo>
                                <a:pt x="1975" y="217"/>
                              </a:lnTo>
                              <a:lnTo>
                                <a:pt x="1979" y="201"/>
                              </a:lnTo>
                              <a:lnTo>
                                <a:pt x="1981" y="193"/>
                              </a:lnTo>
                              <a:lnTo>
                                <a:pt x="1981" y="185"/>
                              </a:lnTo>
                              <a:lnTo>
                                <a:pt x="1979" y="178"/>
                              </a:lnTo>
                              <a:lnTo>
                                <a:pt x="1978" y="170"/>
                              </a:lnTo>
                              <a:lnTo>
                                <a:pt x="1974" y="165"/>
                              </a:lnTo>
                              <a:lnTo>
                                <a:pt x="1969" y="158"/>
                              </a:lnTo>
                              <a:lnTo>
                                <a:pt x="1961" y="153"/>
                              </a:lnTo>
                              <a:lnTo>
                                <a:pt x="1953" y="149"/>
                              </a:lnTo>
                              <a:lnTo>
                                <a:pt x="1941" y="145"/>
                              </a:lnTo>
                              <a:lnTo>
                                <a:pt x="1927" y="142"/>
                              </a:lnTo>
                              <a:lnTo>
                                <a:pt x="1913" y="141"/>
                              </a:lnTo>
                              <a:lnTo>
                                <a:pt x="1894" y="140"/>
                              </a:lnTo>
                              <a:lnTo>
                                <a:pt x="1873" y="140"/>
                              </a:lnTo>
                              <a:lnTo>
                                <a:pt x="1850" y="141"/>
                              </a:lnTo>
                              <a:lnTo>
                                <a:pt x="1823" y="145"/>
                              </a:lnTo>
                              <a:lnTo>
                                <a:pt x="1794" y="149"/>
                              </a:lnTo>
                              <a:lnTo>
                                <a:pt x="1791" y="146"/>
                              </a:lnTo>
                              <a:lnTo>
                                <a:pt x="1790" y="145"/>
                              </a:lnTo>
                              <a:lnTo>
                                <a:pt x="1789" y="142"/>
                              </a:lnTo>
                              <a:lnTo>
                                <a:pt x="1789" y="140"/>
                              </a:lnTo>
                              <a:lnTo>
                                <a:pt x="1793" y="136"/>
                              </a:lnTo>
                              <a:lnTo>
                                <a:pt x="1799" y="132"/>
                              </a:lnTo>
                              <a:lnTo>
                                <a:pt x="1817" y="122"/>
                              </a:lnTo>
                              <a:lnTo>
                                <a:pt x="1838" y="111"/>
                              </a:lnTo>
                              <a:lnTo>
                                <a:pt x="1847" y="104"/>
                              </a:lnTo>
                              <a:lnTo>
                                <a:pt x="1855" y="96"/>
                              </a:lnTo>
                              <a:lnTo>
                                <a:pt x="1859" y="92"/>
                              </a:lnTo>
                              <a:lnTo>
                                <a:pt x="1862" y="87"/>
                              </a:lnTo>
                              <a:lnTo>
                                <a:pt x="1863" y="83"/>
                              </a:lnTo>
                              <a:lnTo>
                                <a:pt x="1865" y="77"/>
                              </a:lnTo>
                              <a:lnTo>
                                <a:pt x="1866" y="72"/>
                              </a:lnTo>
                              <a:lnTo>
                                <a:pt x="1865" y="65"/>
                              </a:lnTo>
                              <a:lnTo>
                                <a:pt x="1863" y="60"/>
                              </a:lnTo>
                              <a:lnTo>
                                <a:pt x="1861" y="53"/>
                              </a:lnTo>
                              <a:lnTo>
                                <a:pt x="1857" y="47"/>
                              </a:lnTo>
                              <a:lnTo>
                                <a:pt x="1851" y="39"/>
                              </a:lnTo>
                              <a:lnTo>
                                <a:pt x="1845" y="31"/>
                              </a:lnTo>
                              <a:lnTo>
                                <a:pt x="1837" y="23"/>
                              </a:lnTo>
                              <a:lnTo>
                                <a:pt x="1822" y="16"/>
                              </a:lnTo>
                              <a:lnTo>
                                <a:pt x="1809" y="12"/>
                              </a:lnTo>
                              <a:lnTo>
                                <a:pt x="1795" y="8"/>
                              </a:lnTo>
                              <a:lnTo>
                                <a:pt x="1783" y="4"/>
                              </a:lnTo>
                              <a:lnTo>
                                <a:pt x="1771" y="3"/>
                              </a:lnTo>
                              <a:lnTo>
                                <a:pt x="1761" y="1"/>
                              </a:lnTo>
                              <a:lnTo>
                                <a:pt x="1751" y="0"/>
                              </a:lnTo>
                              <a:lnTo>
                                <a:pt x="1743" y="1"/>
                              </a:lnTo>
                              <a:lnTo>
                                <a:pt x="1734" y="3"/>
                              </a:lnTo>
                              <a:lnTo>
                                <a:pt x="1727" y="4"/>
                              </a:lnTo>
                              <a:lnTo>
                                <a:pt x="1721" y="7"/>
                              </a:lnTo>
                              <a:lnTo>
                                <a:pt x="1715" y="11"/>
                              </a:lnTo>
                              <a:lnTo>
                                <a:pt x="1711" y="13"/>
                              </a:lnTo>
                              <a:lnTo>
                                <a:pt x="1707" y="19"/>
                              </a:lnTo>
                              <a:lnTo>
                                <a:pt x="1705" y="24"/>
                              </a:lnTo>
                              <a:lnTo>
                                <a:pt x="1703" y="29"/>
                              </a:lnTo>
                              <a:lnTo>
                                <a:pt x="1697" y="36"/>
                              </a:lnTo>
                              <a:lnTo>
                                <a:pt x="1690" y="45"/>
                              </a:lnTo>
                              <a:lnTo>
                                <a:pt x="1683" y="55"/>
                              </a:lnTo>
                              <a:lnTo>
                                <a:pt x="1677" y="65"/>
                              </a:lnTo>
                              <a:lnTo>
                                <a:pt x="1665" y="89"/>
                              </a:lnTo>
                              <a:lnTo>
                                <a:pt x="1651" y="115"/>
                              </a:lnTo>
                              <a:lnTo>
                                <a:pt x="1638" y="141"/>
                              </a:lnTo>
                              <a:lnTo>
                                <a:pt x="1625" y="166"/>
                              </a:lnTo>
                              <a:lnTo>
                                <a:pt x="1610" y="189"/>
                              </a:lnTo>
                              <a:lnTo>
                                <a:pt x="1595" y="209"/>
                              </a:lnTo>
                              <a:lnTo>
                                <a:pt x="1591" y="214"/>
                              </a:lnTo>
                              <a:lnTo>
                                <a:pt x="1589" y="220"/>
                              </a:lnTo>
                              <a:lnTo>
                                <a:pt x="1587" y="225"/>
                              </a:lnTo>
                              <a:lnTo>
                                <a:pt x="1586" y="230"/>
                              </a:lnTo>
                              <a:lnTo>
                                <a:pt x="1586" y="241"/>
                              </a:lnTo>
                              <a:lnTo>
                                <a:pt x="1589" y="253"/>
                              </a:lnTo>
                              <a:lnTo>
                                <a:pt x="1597" y="276"/>
                              </a:lnTo>
                              <a:lnTo>
                                <a:pt x="1606" y="300"/>
                              </a:lnTo>
                              <a:lnTo>
                                <a:pt x="1609" y="312"/>
                              </a:lnTo>
                              <a:lnTo>
                                <a:pt x="1611" y="324"/>
                              </a:lnTo>
                              <a:lnTo>
                                <a:pt x="1611" y="329"/>
                              </a:lnTo>
                              <a:lnTo>
                                <a:pt x="1610" y="334"/>
                              </a:lnTo>
                              <a:lnTo>
                                <a:pt x="1609" y="341"/>
                              </a:lnTo>
                              <a:lnTo>
                                <a:pt x="1607" y="346"/>
                              </a:lnTo>
                              <a:lnTo>
                                <a:pt x="1605" y="352"/>
                              </a:lnTo>
                              <a:lnTo>
                                <a:pt x="1601" y="358"/>
                              </a:lnTo>
                              <a:lnTo>
                                <a:pt x="1595" y="364"/>
                              </a:lnTo>
                              <a:lnTo>
                                <a:pt x="1590" y="369"/>
                              </a:lnTo>
                              <a:lnTo>
                                <a:pt x="1582" y="374"/>
                              </a:lnTo>
                              <a:lnTo>
                                <a:pt x="1574" y="380"/>
                              </a:lnTo>
                              <a:lnTo>
                                <a:pt x="1565" y="385"/>
                              </a:lnTo>
                              <a:lnTo>
                                <a:pt x="1553" y="390"/>
                              </a:lnTo>
                              <a:lnTo>
                                <a:pt x="1546" y="388"/>
                              </a:lnTo>
                              <a:lnTo>
                                <a:pt x="1529" y="384"/>
                              </a:lnTo>
                              <a:lnTo>
                                <a:pt x="1518" y="382"/>
                              </a:lnTo>
                              <a:lnTo>
                                <a:pt x="1506" y="381"/>
                              </a:lnTo>
                              <a:lnTo>
                                <a:pt x="1495" y="381"/>
                              </a:lnTo>
                              <a:lnTo>
                                <a:pt x="1486" y="381"/>
                              </a:lnTo>
                              <a:lnTo>
                                <a:pt x="1482" y="382"/>
                              </a:lnTo>
                              <a:lnTo>
                                <a:pt x="1478" y="385"/>
                              </a:lnTo>
                              <a:lnTo>
                                <a:pt x="1475" y="386"/>
                              </a:lnTo>
                              <a:lnTo>
                                <a:pt x="1473" y="389"/>
                              </a:lnTo>
                              <a:lnTo>
                                <a:pt x="1471" y="393"/>
                              </a:lnTo>
                              <a:lnTo>
                                <a:pt x="1471" y="397"/>
                              </a:lnTo>
                              <a:lnTo>
                                <a:pt x="1473" y="402"/>
                              </a:lnTo>
                              <a:lnTo>
                                <a:pt x="1474" y="408"/>
                              </a:lnTo>
                              <a:lnTo>
                                <a:pt x="1477" y="414"/>
                              </a:lnTo>
                              <a:lnTo>
                                <a:pt x="1482" y="421"/>
                              </a:lnTo>
                              <a:lnTo>
                                <a:pt x="1487" y="430"/>
                              </a:lnTo>
                              <a:lnTo>
                                <a:pt x="1495" y="438"/>
                              </a:lnTo>
                              <a:lnTo>
                                <a:pt x="1514" y="461"/>
                              </a:lnTo>
                              <a:lnTo>
                                <a:pt x="1541" y="486"/>
                              </a:lnTo>
                              <a:lnTo>
                                <a:pt x="1519" y="477"/>
                              </a:lnTo>
                              <a:lnTo>
                                <a:pt x="1502" y="470"/>
                              </a:lnTo>
                              <a:lnTo>
                                <a:pt x="1487" y="468"/>
                              </a:lnTo>
                              <a:lnTo>
                                <a:pt x="1478" y="466"/>
                              </a:lnTo>
                              <a:lnTo>
                                <a:pt x="1463" y="466"/>
                              </a:lnTo>
                              <a:lnTo>
                                <a:pt x="1450" y="468"/>
                              </a:lnTo>
                              <a:lnTo>
                                <a:pt x="1437" y="484"/>
                              </a:lnTo>
                              <a:lnTo>
                                <a:pt x="1407" y="516"/>
                              </a:lnTo>
                              <a:lnTo>
                                <a:pt x="1391" y="533"/>
                              </a:lnTo>
                              <a:lnTo>
                                <a:pt x="1374" y="548"/>
                              </a:lnTo>
                              <a:lnTo>
                                <a:pt x="1365" y="553"/>
                              </a:lnTo>
                              <a:lnTo>
                                <a:pt x="1357" y="557"/>
                              </a:lnTo>
                              <a:lnTo>
                                <a:pt x="1349" y="558"/>
                              </a:lnTo>
                              <a:lnTo>
                                <a:pt x="1342" y="558"/>
                              </a:lnTo>
                              <a:lnTo>
                                <a:pt x="1339" y="558"/>
                              </a:lnTo>
                              <a:lnTo>
                                <a:pt x="1337" y="557"/>
                              </a:lnTo>
                              <a:lnTo>
                                <a:pt x="1335" y="554"/>
                              </a:lnTo>
                              <a:lnTo>
                                <a:pt x="1334" y="553"/>
                              </a:lnTo>
                              <a:lnTo>
                                <a:pt x="1334" y="546"/>
                              </a:lnTo>
                              <a:lnTo>
                                <a:pt x="1335" y="540"/>
                              </a:lnTo>
                              <a:lnTo>
                                <a:pt x="1342" y="524"/>
                              </a:lnTo>
                              <a:lnTo>
                                <a:pt x="1350" y="505"/>
                              </a:lnTo>
                              <a:lnTo>
                                <a:pt x="1354" y="496"/>
                              </a:lnTo>
                              <a:lnTo>
                                <a:pt x="1358" y="488"/>
                              </a:lnTo>
                              <a:lnTo>
                                <a:pt x="1359" y="478"/>
                              </a:lnTo>
                              <a:lnTo>
                                <a:pt x="1359" y="472"/>
                              </a:lnTo>
                              <a:lnTo>
                                <a:pt x="1359" y="468"/>
                              </a:lnTo>
                              <a:lnTo>
                                <a:pt x="1358" y="465"/>
                              </a:lnTo>
                              <a:lnTo>
                                <a:pt x="1357" y="462"/>
                              </a:lnTo>
                              <a:lnTo>
                                <a:pt x="1354" y="461"/>
                              </a:lnTo>
                              <a:lnTo>
                                <a:pt x="1351" y="458"/>
                              </a:lnTo>
                              <a:lnTo>
                                <a:pt x="1347" y="457"/>
                              </a:lnTo>
                              <a:lnTo>
                                <a:pt x="1342" y="457"/>
                              </a:lnTo>
                              <a:lnTo>
                                <a:pt x="1337" y="456"/>
                              </a:lnTo>
                              <a:lnTo>
                                <a:pt x="1322" y="468"/>
                              </a:lnTo>
                              <a:lnTo>
                                <a:pt x="1309" y="477"/>
                              </a:lnTo>
                              <a:lnTo>
                                <a:pt x="1295" y="486"/>
                              </a:lnTo>
                              <a:lnTo>
                                <a:pt x="1282" y="493"/>
                              </a:lnTo>
                              <a:lnTo>
                                <a:pt x="1270" y="498"/>
                              </a:lnTo>
                              <a:lnTo>
                                <a:pt x="1259" y="504"/>
                              </a:lnTo>
                              <a:lnTo>
                                <a:pt x="1249" y="506"/>
                              </a:lnTo>
                              <a:lnTo>
                                <a:pt x="1238" y="509"/>
                              </a:lnTo>
                              <a:lnTo>
                                <a:pt x="1198" y="517"/>
                              </a:lnTo>
                              <a:lnTo>
                                <a:pt x="1162" y="522"/>
                              </a:lnTo>
                              <a:lnTo>
                                <a:pt x="1142" y="524"/>
                              </a:lnTo>
                              <a:lnTo>
                                <a:pt x="1128" y="525"/>
                              </a:lnTo>
                              <a:lnTo>
                                <a:pt x="1118" y="528"/>
                              </a:lnTo>
                              <a:lnTo>
                                <a:pt x="1112" y="532"/>
                              </a:lnTo>
                              <a:lnTo>
                                <a:pt x="1110" y="533"/>
                              </a:lnTo>
                              <a:lnTo>
                                <a:pt x="1110" y="536"/>
                              </a:lnTo>
                              <a:lnTo>
                                <a:pt x="1110" y="538"/>
                              </a:lnTo>
                              <a:lnTo>
                                <a:pt x="1110" y="541"/>
                              </a:lnTo>
                              <a:lnTo>
                                <a:pt x="1113" y="548"/>
                              </a:lnTo>
                              <a:lnTo>
                                <a:pt x="1117" y="553"/>
                              </a:lnTo>
                              <a:lnTo>
                                <a:pt x="1128" y="566"/>
                              </a:lnTo>
                              <a:lnTo>
                                <a:pt x="1137" y="581"/>
                              </a:lnTo>
                              <a:lnTo>
                                <a:pt x="1140" y="588"/>
                              </a:lnTo>
                              <a:lnTo>
                                <a:pt x="1140" y="594"/>
                              </a:lnTo>
                              <a:lnTo>
                                <a:pt x="1140" y="598"/>
                              </a:lnTo>
                              <a:lnTo>
                                <a:pt x="1137" y="601"/>
                              </a:lnTo>
                              <a:lnTo>
                                <a:pt x="1136" y="604"/>
                              </a:lnTo>
                              <a:lnTo>
                                <a:pt x="1132" y="606"/>
                              </a:lnTo>
                              <a:lnTo>
                                <a:pt x="1125" y="612"/>
                              </a:lnTo>
                              <a:lnTo>
                                <a:pt x="1117" y="616"/>
                              </a:lnTo>
                              <a:lnTo>
                                <a:pt x="1106" y="618"/>
                              </a:lnTo>
                              <a:lnTo>
                                <a:pt x="1096" y="622"/>
                              </a:lnTo>
                              <a:lnTo>
                                <a:pt x="1069" y="629"/>
                              </a:lnTo>
                              <a:lnTo>
                                <a:pt x="1041" y="637"/>
                              </a:lnTo>
                              <a:lnTo>
                                <a:pt x="1010" y="645"/>
                              </a:lnTo>
                              <a:lnTo>
                                <a:pt x="980" y="656"/>
                              </a:lnTo>
                              <a:lnTo>
                                <a:pt x="965" y="662"/>
                              </a:lnTo>
                              <a:lnTo>
                                <a:pt x="952" y="669"/>
                              </a:lnTo>
                              <a:lnTo>
                                <a:pt x="938" y="677"/>
                              </a:lnTo>
                              <a:lnTo>
                                <a:pt x="926" y="685"/>
                              </a:lnTo>
                              <a:lnTo>
                                <a:pt x="906" y="698"/>
                              </a:lnTo>
                              <a:lnTo>
                                <a:pt x="888" y="713"/>
                              </a:lnTo>
                              <a:lnTo>
                                <a:pt x="870" y="726"/>
                              </a:lnTo>
                              <a:lnTo>
                                <a:pt x="854" y="741"/>
                              </a:lnTo>
                              <a:lnTo>
                                <a:pt x="822" y="769"/>
                              </a:lnTo>
                              <a:lnTo>
                                <a:pt x="796" y="797"/>
                              </a:lnTo>
                              <a:lnTo>
                                <a:pt x="769" y="826"/>
                              </a:lnTo>
                              <a:lnTo>
                                <a:pt x="746" y="855"/>
                              </a:lnTo>
                              <a:lnTo>
                                <a:pt x="725" y="885"/>
                              </a:lnTo>
                              <a:lnTo>
                                <a:pt x="704" y="914"/>
                              </a:lnTo>
                              <a:lnTo>
                                <a:pt x="700" y="921"/>
                              </a:lnTo>
                              <a:lnTo>
                                <a:pt x="696" y="930"/>
                              </a:lnTo>
                              <a:lnTo>
                                <a:pt x="694" y="939"/>
                              </a:lnTo>
                              <a:lnTo>
                                <a:pt x="693" y="950"/>
                              </a:lnTo>
                              <a:lnTo>
                                <a:pt x="694" y="962"/>
                              </a:lnTo>
                              <a:lnTo>
                                <a:pt x="696" y="974"/>
                              </a:lnTo>
                              <a:lnTo>
                                <a:pt x="698" y="986"/>
                              </a:lnTo>
                              <a:lnTo>
                                <a:pt x="701" y="999"/>
                              </a:lnTo>
                              <a:lnTo>
                                <a:pt x="709" y="1026"/>
                              </a:lnTo>
                              <a:lnTo>
                                <a:pt x="720" y="1054"/>
                              </a:lnTo>
                              <a:lnTo>
                                <a:pt x="729" y="1081"/>
                              </a:lnTo>
                              <a:lnTo>
                                <a:pt x="740" y="1106"/>
                              </a:lnTo>
                              <a:lnTo>
                                <a:pt x="748" y="1129"/>
                              </a:lnTo>
                              <a:lnTo>
                                <a:pt x="753" y="1147"/>
                              </a:lnTo>
                              <a:lnTo>
                                <a:pt x="756" y="1155"/>
                              </a:lnTo>
                              <a:lnTo>
                                <a:pt x="756" y="1162"/>
                              </a:lnTo>
                              <a:lnTo>
                                <a:pt x="756" y="1167"/>
                              </a:lnTo>
                              <a:lnTo>
                                <a:pt x="754" y="1170"/>
                              </a:lnTo>
                              <a:lnTo>
                                <a:pt x="750" y="1173"/>
                              </a:lnTo>
                              <a:lnTo>
                                <a:pt x="746" y="1173"/>
                              </a:lnTo>
                              <a:lnTo>
                                <a:pt x="740" y="1171"/>
                              </a:lnTo>
                              <a:lnTo>
                                <a:pt x="732" y="1167"/>
                              </a:lnTo>
                              <a:lnTo>
                                <a:pt x="722" y="1162"/>
                              </a:lnTo>
                              <a:lnTo>
                                <a:pt x="710" y="1154"/>
                              </a:lnTo>
                              <a:lnTo>
                                <a:pt x="696" y="1143"/>
                              </a:lnTo>
                              <a:lnTo>
                                <a:pt x="680" y="1130"/>
                              </a:lnTo>
                              <a:lnTo>
                                <a:pt x="649" y="1137"/>
                              </a:lnTo>
                              <a:lnTo>
                                <a:pt x="621" y="1142"/>
                              </a:lnTo>
                              <a:lnTo>
                                <a:pt x="594" y="1146"/>
                              </a:lnTo>
                              <a:lnTo>
                                <a:pt x="570" y="1149"/>
                              </a:lnTo>
                              <a:lnTo>
                                <a:pt x="526" y="1153"/>
                              </a:lnTo>
                              <a:lnTo>
                                <a:pt x="486" y="1153"/>
                              </a:lnTo>
                              <a:lnTo>
                                <a:pt x="451" y="1153"/>
                              </a:lnTo>
                              <a:lnTo>
                                <a:pt x="415" y="1151"/>
                              </a:lnTo>
                              <a:lnTo>
                                <a:pt x="380" y="1150"/>
                              </a:lnTo>
                              <a:lnTo>
                                <a:pt x="343" y="1149"/>
                              </a:lnTo>
                              <a:lnTo>
                                <a:pt x="317" y="1150"/>
                              </a:lnTo>
                              <a:lnTo>
                                <a:pt x="295" y="1151"/>
                              </a:lnTo>
                              <a:lnTo>
                                <a:pt x="273" y="1155"/>
                              </a:lnTo>
                              <a:lnTo>
                                <a:pt x="256" y="1161"/>
                              </a:lnTo>
                              <a:lnTo>
                                <a:pt x="241" y="1166"/>
                              </a:lnTo>
                              <a:lnTo>
                                <a:pt x="229" y="1175"/>
                              </a:lnTo>
                              <a:lnTo>
                                <a:pt x="224" y="1179"/>
                              </a:lnTo>
                              <a:lnTo>
                                <a:pt x="220" y="1185"/>
                              </a:lnTo>
                              <a:lnTo>
                                <a:pt x="216" y="1190"/>
                              </a:lnTo>
                              <a:lnTo>
                                <a:pt x="213" y="1195"/>
                              </a:lnTo>
                              <a:lnTo>
                                <a:pt x="211" y="1202"/>
                              </a:lnTo>
                              <a:lnTo>
                                <a:pt x="209" y="1207"/>
                              </a:lnTo>
                              <a:lnTo>
                                <a:pt x="208" y="1215"/>
                              </a:lnTo>
                              <a:lnTo>
                                <a:pt x="207" y="1222"/>
                              </a:lnTo>
                              <a:lnTo>
                                <a:pt x="208" y="1238"/>
                              </a:lnTo>
                              <a:lnTo>
                                <a:pt x="211" y="1255"/>
                              </a:lnTo>
                              <a:lnTo>
                                <a:pt x="216" y="1274"/>
                              </a:lnTo>
                              <a:lnTo>
                                <a:pt x="224" y="1295"/>
                              </a:lnTo>
                              <a:lnTo>
                                <a:pt x="233" y="1318"/>
                              </a:lnTo>
                              <a:lnTo>
                                <a:pt x="247" y="1342"/>
                              </a:lnTo>
                              <a:lnTo>
                                <a:pt x="249" y="1350"/>
                              </a:lnTo>
                              <a:lnTo>
                                <a:pt x="251" y="1359"/>
                              </a:lnTo>
                              <a:lnTo>
                                <a:pt x="249" y="1371"/>
                              </a:lnTo>
                              <a:lnTo>
                                <a:pt x="247" y="1382"/>
                              </a:lnTo>
                              <a:lnTo>
                                <a:pt x="240" y="1408"/>
                              </a:lnTo>
                              <a:lnTo>
                                <a:pt x="235" y="1435"/>
                              </a:lnTo>
                              <a:lnTo>
                                <a:pt x="233" y="1450"/>
                              </a:lnTo>
                              <a:lnTo>
                                <a:pt x="233" y="1463"/>
                              </a:lnTo>
                              <a:lnTo>
                                <a:pt x="235" y="1476"/>
                              </a:lnTo>
                              <a:lnTo>
                                <a:pt x="240" y="1490"/>
                              </a:lnTo>
                              <a:lnTo>
                                <a:pt x="243" y="1495"/>
                              </a:lnTo>
                              <a:lnTo>
                                <a:pt x="248" y="1502"/>
                              </a:lnTo>
                              <a:lnTo>
                                <a:pt x="253" y="1508"/>
                              </a:lnTo>
                              <a:lnTo>
                                <a:pt x="259" y="1514"/>
                              </a:lnTo>
                              <a:lnTo>
                                <a:pt x="267" y="1519"/>
                              </a:lnTo>
                              <a:lnTo>
                                <a:pt x="275" y="1524"/>
                              </a:lnTo>
                              <a:lnTo>
                                <a:pt x="284" y="1530"/>
                              </a:lnTo>
                              <a:lnTo>
                                <a:pt x="295" y="1534"/>
                              </a:lnTo>
                              <a:lnTo>
                                <a:pt x="299" y="1531"/>
                              </a:lnTo>
                              <a:lnTo>
                                <a:pt x="301" y="1530"/>
                              </a:lnTo>
                              <a:lnTo>
                                <a:pt x="305" y="1530"/>
                              </a:lnTo>
                              <a:lnTo>
                                <a:pt x="308" y="1531"/>
                              </a:lnTo>
                              <a:lnTo>
                                <a:pt x="313" y="1534"/>
                              </a:lnTo>
                              <a:lnTo>
                                <a:pt x="317" y="1540"/>
                              </a:lnTo>
                              <a:lnTo>
                                <a:pt x="325" y="1559"/>
                              </a:lnTo>
                              <a:lnTo>
                                <a:pt x="332" y="1582"/>
                              </a:lnTo>
                              <a:lnTo>
                                <a:pt x="335" y="1592"/>
                              </a:lnTo>
                              <a:lnTo>
                                <a:pt x="339" y="1603"/>
                              </a:lnTo>
                              <a:lnTo>
                                <a:pt x="341" y="1614"/>
                              </a:lnTo>
                              <a:lnTo>
                                <a:pt x="347" y="1622"/>
                              </a:lnTo>
                              <a:lnTo>
                                <a:pt x="349" y="1624"/>
                              </a:lnTo>
                              <a:lnTo>
                                <a:pt x="352" y="1627"/>
                              </a:lnTo>
                              <a:lnTo>
                                <a:pt x="355" y="1628"/>
                              </a:lnTo>
                              <a:lnTo>
                                <a:pt x="357" y="1630"/>
                              </a:lnTo>
                              <a:lnTo>
                                <a:pt x="361" y="1630"/>
                              </a:lnTo>
                              <a:lnTo>
                                <a:pt x="364" y="1628"/>
                              </a:lnTo>
                              <a:lnTo>
                                <a:pt x="368" y="1627"/>
                              </a:lnTo>
                              <a:lnTo>
                                <a:pt x="373" y="1624"/>
                              </a:lnTo>
                              <a:lnTo>
                                <a:pt x="392" y="1650"/>
                              </a:lnTo>
                              <a:lnTo>
                                <a:pt x="407" y="1672"/>
                              </a:lnTo>
                              <a:lnTo>
                                <a:pt x="412" y="1683"/>
                              </a:lnTo>
                              <a:lnTo>
                                <a:pt x="417" y="1694"/>
                              </a:lnTo>
                              <a:lnTo>
                                <a:pt x="420" y="1703"/>
                              </a:lnTo>
                              <a:lnTo>
                                <a:pt x="421" y="1714"/>
                              </a:lnTo>
                              <a:lnTo>
                                <a:pt x="421" y="1724"/>
                              </a:lnTo>
                              <a:lnTo>
                                <a:pt x="420" y="1735"/>
                              </a:lnTo>
                              <a:lnTo>
                                <a:pt x="416" y="1747"/>
                              </a:lnTo>
                              <a:lnTo>
                                <a:pt x="411" y="1759"/>
                              </a:lnTo>
                              <a:lnTo>
                                <a:pt x="404" y="1772"/>
                              </a:lnTo>
                              <a:lnTo>
                                <a:pt x="393" y="1786"/>
                              </a:lnTo>
                              <a:lnTo>
                                <a:pt x="381" y="1800"/>
                              </a:lnTo>
                              <a:lnTo>
                                <a:pt x="367" y="1816"/>
                              </a:lnTo>
                              <a:lnTo>
                                <a:pt x="377" y="1842"/>
                              </a:lnTo>
                              <a:lnTo>
                                <a:pt x="397" y="1897"/>
                              </a:lnTo>
                              <a:lnTo>
                                <a:pt x="408" y="1929"/>
                              </a:lnTo>
                              <a:lnTo>
                                <a:pt x="415" y="1961"/>
                              </a:lnTo>
                              <a:lnTo>
                                <a:pt x="417" y="1976"/>
                              </a:lnTo>
                              <a:lnTo>
                                <a:pt x="419" y="1989"/>
                              </a:lnTo>
                              <a:lnTo>
                                <a:pt x="417" y="2000"/>
                              </a:lnTo>
                              <a:lnTo>
                                <a:pt x="415" y="2009"/>
                              </a:lnTo>
                              <a:lnTo>
                                <a:pt x="401" y="2033"/>
                              </a:lnTo>
                              <a:lnTo>
                                <a:pt x="389" y="2053"/>
                              </a:lnTo>
                              <a:lnTo>
                                <a:pt x="379" y="2069"/>
                              </a:lnTo>
                              <a:lnTo>
                                <a:pt x="369" y="2081"/>
                              </a:lnTo>
                              <a:lnTo>
                                <a:pt x="361" y="2091"/>
                              </a:lnTo>
                              <a:lnTo>
                                <a:pt x="355" y="2097"/>
                              </a:lnTo>
                              <a:lnTo>
                                <a:pt x="349" y="2101"/>
                              </a:lnTo>
                              <a:lnTo>
                                <a:pt x="344" y="2103"/>
                              </a:lnTo>
                              <a:lnTo>
                                <a:pt x="340" y="2101"/>
                              </a:lnTo>
                              <a:lnTo>
                                <a:pt x="336" y="2099"/>
                              </a:lnTo>
                              <a:lnTo>
                                <a:pt x="333" y="2095"/>
                              </a:lnTo>
                              <a:lnTo>
                                <a:pt x="331" y="2089"/>
                              </a:lnTo>
                              <a:lnTo>
                                <a:pt x="325" y="2077"/>
                              </a:lnTo>
                              <a:lnTo>
                                <a:pt x="319" y="2064"/>
                              </a:lnTo>
                              <a:lnTo>
                                <a:pt x="335" y="2025"/>
                              </a:lnTo>
                              <a:lnTo>
                                <a:pt x="347" y="1992"/>
                              </a:lnTo>
                              <a:lnTo>
                                <a:pt x="355" y="1961"/>
                              </a:lnTo>
                              <a:lnTo>
                                <a:pt x="360" y="1936"/>
                              </a:lnTo>
                              <a:lnTo>
                                <a:pt x="363" y="1915"/>
                              </a:lnTo>
                              <a:lnTo>
                                <a:pt x="361" y="1897"/>
                              </a:lnTo>
                              <a:lnTo>
                                <a:pt x="360" y="1891"/>
                              </a:lnTo>
                              <a:lnTo>
                                <a:pt x="359" y="1885"/>
                              </a:lnTo>
                              <a:lnTo>
                                <a:pt x="356" y="1881"/>
                              </a:lnTo>
                              <a:lnTo>
                                <a:pt x="353" y="1877"/>
                              </a:lnTo>
                              <a:lnTo>
                                <a:pt x="349" y="1876"/>
                              </a:lnTo>
                              <a:lnTo>
                                <a:pt x="347" y="1876"/>
                              </a:lnTo>
                              <a:lnTo>
                                <a:pt x="343" y="1876"/>
                              </a:lnTo>
                              <a:lnTo>
                                <a:pt x="337" y="1879"/>
                              </a:lnTo>
                              <a:lnTo>
                                <a:pt x="333" y="1883"/>
                              </a:lnTo>
                              <a:lnTo>
                                <a:pt x="328" y="1888"/>
                              </a:lnTo>
                              <a:lnTo>
                                <a:pt x="323" y="1893"/>
                              </a:lnTo>
                              <a:lnTo>
                                <a:pt x="317" y="1901"/>
                              </a:lnTo>
                              <a:lnTo>
                                <a:pt x="305" y="1923"/>
                              </a:lnTo>
                              <a:lnTo>
                                <a:pt x="293" y="1949"/>
                              </a:lnTo>
                              <a:lnTo>
                                <a:pt x="283" y="1981"/>
                              </a:lnTo>
                              <a:lnTo>
                                <a:pt x="271" y="2021"/>
                              </a:lnTo>
                              <a:lnTo>
                                <a:pt x="272" y="2003"/>
                              </a:lnTo>
                              <a:lnTo>
                                <a:pt x="276" y="1973"/>
                              </a:lnTo>
                              <a:lnTo>
                                <a:pt x="283" y="1939"/>
                              </a:lnTo>
                              <a:lnTo>
                                <a:pt x="292" y="1901"/>
                              </a:lnTo>
                              <a:lnTo>
                                <a:pt x="301" y="1863"/>
                              </a:lnTo>
                              <a:lnTo>
                                <a:pt x="311" y="1828"/>
                              </a:lnTo>
                              <a:lnTo>
                                <a:pt x="316" y="1814"/>
                              </a:lnTo>
                              <a:lnTo>
                                <a:pt x="321" y="1800"/>
                              </a:lnTo>
                              <a:lnTo>
                                <a:pt x="327" y="1790"/>
                              </a:lnTo>
                              <a:lnTo>
                                <a:pt x="331" y="1780"/>
                              </a:lnTo>
                              <a:lnTo>
                                <a:pt x="351" y="1744"/>
                              </a:lnTo>
                              <a:lnTo>
                                <a:pt x="365" y="1716"/>
                              </a:lnTo>
                              <a:lnTo>
                                <a:pt x="369" y="1704"/>
                              </a:lnTo>
                              <a:lnTo>
                                <a:pt x="373" y="1695"/>
                              </a:lnTo>
                              <a:lnTo>
                                <a:pt x="375" y="1687"/>
                              </a:lnTo>
                              <a:lnTo>
                                <a:pt x="376" y="1679"/>
                              </a:lnTo>
                              <a:lnTo>
                                <a:pt x="376" y="1674"/>
                              </a:lnTo>
                              <a:lnTo>
                                <a:pt x="375" y="1670"/>
                              </a:lnTo>
                              <a:lnTo>
                                <a:pt x="372" y="1666"/>
                              </a:lnTo>
                              <a:lnTo>
                                <a:pt x="369" y="1663"/>
                              </a:lnTo>
                              <a:lnTo>
                                <a:pt x="365" y="1662"/>
                              </a:lnTo>
                              <a:lnTo>
                                <a:pt x="360" y="1662"/>
                              </a:lnTo>
                              <a:lnTo>
                                <a:pt x="356" y="1660"/>
                              </a:lnTo>
                              <a:lnTo>
                                <a:pt x="349" y="1662"/>
                              </a:lnTo>
                              <a:lnTo>
                                <a:pt x="323" y="1664"/>
                              </a:lnTo>
                              <a:lnTo>
                                <a:pt x="292" y="1667"/>
                              </a:lnTo>
                              <a:lnTo>
                                <a:pt x="285" y="1666"/>
                              </a:lnTo>
                              <a:lnTo>
                                <a:pt x="279" y="1664"/>
                              </a:lnTo>
                              <a:lnTo>
                                <a:pt x="272" y="1663"/>
                              </a:lnTo>
                              <a:lnTo>
                                <a:pt x="265" y="1659"/>
                              </a:lnTo>
                              <a:lnTo>
                                <a:pt x="260" y="1655"/>
                              </a:lnTo>
                              <a:lnTo>
                                <a:pt x="255" y="1651"/>
                              </a:lnTo>
                              <a:lnTo>
                                <a:pt x="251" y="1644"/>
                              </a:lnTo>
                              <a:lnTo>
                                <a:pt x="247" y="1636"/>
                              </a:lnTo>
                              <a:lnTo>
                                <a:pt x="239" y="1619"/>
                              </a:lnTo>
                              <a:lnTo>
                                <a:pt x="231" y="1604"/>
                              </a:lnTo>
                              <a:lnTo>
                                <a:pt x="223" y="1591"/>
                              </a:lnTo>
                              <a:lnTo>
                                <a:pt x="215" y="1579"/>
                              </a:lnTo>
                              <a:lnTo>
                                <a:pt x="199" y="1559"/>
                              </a:lnTo>
                              <a:lnTo>
                                <a:pt x="181" y="1542"/>
                              </a:lnTo>
                              <a:lnTo>
                                <a:pt x="163" y="1524"/>
                              </a:lnTo>
                              <a:lnTo>
                                <a:pt x="141" y="1506"/>
                              </a:lnTo>
                              <a:lnTo>
                                <a:pt x="117" y="1483"/>
                              </a:lnTo>
                              <a:lnTo>
                                <a:pt x="89" y="1455"/>
                              </a:lnTo>
                              <a:lnTo>
                                <a:pt x="89" y="1458"/>
                              </a:lnTo>
                              <a:lnTo>
                                <a:pt x="88" y="1460"/>
                              </a:lnTo>
                              <a:lnTo>
                                <a:pt x="85" y="1462"/>
                              </a:lnTo>
                              <a:lnTo>
                                <a:pt x="81" y="1464"/>
                              </a:lnTo>
                              <a:lnTo>
                                <a:pt x="72" y="1467"/>
                              </a:lnTo>
                              <a:lnTo>
                                <a:pt x="60" y="1467"/>
                              </a:lnTo>
                              <a:lnTo>
                                <a:pt x="56" y="1474"/>
                              </a:lnTo>
                              <a:lnTo>
                                <a:pt x="53" y="1479"/>
                              </a:lnTo>
                              <a:lnTo>
                                <a:pt x="52" y="1484"/>
                              </a:lnTo>
                              <a:lnTo>
                                <a:pt x="52" y="1488"/>
                              </a:lnTo>
                              <a:lnTo>
                                <a:pt x="53" y="1498"/>
                              </a:lnTo>
                              <a:lnTo>
                                <a:pt x="53" y="1510"/>
                              </a:lnTo>
                              <a:lnTo>
                                <a:pt x="55" y="1522"/>
                              </a:lnTo>
                              <a:lnTo>
                                <a:pt x="59" y="1531"/>
                              </a:lnTo>
                              <a:lnTo>
                                <a:pt x="64" y="1538"/>
                              </a:lnTo>
                              <a:lnTo>
                                <a:pt x="71" y="1544"/>
                              </a:lnTo>
                              <a:lnTo>
                                <a:pt x="79" y="1550"/>
                              </a:lnTo>
                              <a:lnTo>
                                <a:pt x="88" y="1554"/>
                              </a:lnTo>
                              <a:lnTo>
                                <a:pt x="99" y="1558"/>
                              </a:lnTo>
                              <a:lnTo>
                                <a:pt x="108" y="1562"/>
                              </a:lnTo>
                              <a:lnTo>
                                <a:pt x="119" y="1566"/>
                              </a:lnTo>
                              <a:lnTo>
                                <a:pt x="129" y="1570"/>
                              </a:lnTo>
                              <a:lnTo>
                                <a:pt x="139" y="1575"/>
                              </a:lnTo>
                              <a:lnTo>
                                <a:pt x="148" y="1580"/>
                              </a:lnTo>
                              <a:lnTo>
                                <a:pt x="155" y="1587"/>
                              </a:lnTo>
                              <a:lnTo>
                                <a:pt x="161" y="1595"/>
                              </a:lnTo>
                              <a:lnTo>
                                <a:pt x="165" y="1606"/>
                              </a:lnTo>
                              <a:lnTo>
                                <a:pt x="168" y="1618"/>
                              </a:lnTo>
                              <a:lnTo>
                                <a:pt x="169" y="1636"/>
                              </a:lnTo>
                              <a:lnTo>
                                <a:pt x="168" y="1652"/>
                              </a:lnTo>
                              <a:lnTo>
                                <a:pt x="165" y="1664"/>
                              </a:lnTo>
                              <a:lnTo>
                                <a:pt x="160" y="1674"/>
                              </a:lnTo>
                              <a:lnTo>
                                <a:pt x="153" y="1682"/>
                              </a:lnTo>
                              <a:lnTo>
                                <a:pt x="147" y="1688"/>
                              </a:lnTo>
                              <a:lnTo>
                                <a:pt x="139" y="1692"/>
                              </a:lnTo>
                              <a:lnTo>
                                <a:pt x="131" y="1696"/>
                              </a:lnTo>
                              <a:lnTo>
                                <a:pt x="113" y="1703"/>
                              </a:lnTo>
                              <a:lnTo>
                                <a:pt x="99" y="1710"/>
                              </a:lnTo>
                              <a:lnTo>
                                <a:pt x="92" y="1715"/>
                              </a:lnTo>
                              <a:lnTo>
                                <a:pt x="88" y="1720"/>
                              </a:lnTo>
                              <a:lnTo>
                                <a:pt x="85" y="1728"/>
                              </a:lnTo>
                              <a:lnTo>
                                <a:pt x="84" y="1739"/>
                              </a:lnTo>
                              <a:lnTo>
                                <a:pt x="85" y="1748"/>
                              </a:lnTo>
                              <a:lnTo>
                                <a:pt x="88" y="1758"/>
                              </a:lnTo>
                              <a:lnTo>
                                <a:pt x="92" y="1767"/>
                              </a:lnTo>
                              <a:lnTo>
                                <a:pt x="97" y="1776"/>
                              </a:lnTo>
                              <a:lnTo>
                                <a:pt x="111" y="1794"/>
                              </a:lnTo>
                              <a:lnTo>
                                <a:pt x="125" y="1814"/>
                              </a:lnTo>
                              <a:lnTo>
                                <a:pt x="133" y="1823"/>
                              </a:lnTo>
                              <a:lnTo>
                                <a:pt x="141" y="1834"/>
                              </a:lnTo>
                              <a:lnTo>
                                <a:pt x="148" y="1846"/>
                              </a:lnTo>
                              <a:lnTo>
                                <a:pt x="155" y="1858"/>
                              </a:lnTo>
                              <a:lnTo>
                                <a:pt x="160" y="1871"/>
                              </a:lnTo>
                              <a:lnTo>
                                <a:pt x="164" y="1885"/>
                              </a:lnTo>
                              <a:lnTo>
                                <a:pt x="167" y="1901"/>
                              </a:lnTo>
                              <a:lnTo>
                                <a:pt x="168" y="1919"/>
                              </a:lnTo>
                              <a:lnTo>
                                <a:pt x="168" y="1933"/>
                              </a:lnTo>
                              <a:lnTo>
                                <a:pt x="167" y="1945"/>
                              </a:lnTo>
                              <a:lnTo>
                                <a:pt x="164" y="1957"/>
                              </a:lnTo>
                              <a:lnTo>
                                <a:pt x="161" y="1968"/>
                              </a:lnTo>
                              <a:lnTo>
                                <a:pt x="157" y="1977"/>
                              </a:lnTo>
                              <a:lnTo>
                                <a:pt x="152" y="1987"/>
                              </a:lnTo>
                              <a:lnTo>
                                <a:pt x="148" y="1995"/>
                              </a:lnTo>
                              <a:lnTo>
                                <a:pt x="141" y="2001"/>
                              </a:lnTo>
                              <a:lnTo>
                                <a:pt x="129" y="2015"/>
                              </a:lnTo>
                              <a:lnTo>
                                <a:pt x="115" y="2024"/>
                              </a:lnTo>
                              <a:lnTo>
                                <a:pt x="100" y="2033"/>
                              </a:lnTo>
                              <a:lnTo>
                                <a:pt x="84" y="2041"/>
                              </a:lnTo>
                              <a:lnTo>
                                <a:pt x="68" y="2051"/>
                              </a:lnTo>
                              <a:lnTo>
                                <a:pt x="53" y="2059"/>
                              </a:lnTo>
                              <a:lnTo>
                                <a:pt x="39" y="2069"/>
                              </a:lnTo>
                              <a:lnTo>
                                <a:pt x="25" y="2081"/>
                              </a:lnTo>
                              <a:lnTo>
                                <a:pt x="20" y="2088"/>
                              </a:lnTo>
                              <a:lnTo>
                                <a:pt x="15" y="2095"/>
                              </a:lnTo>
                              <a:lnTo>
                                <a:pt x="11" y="2104"/>
                              </a:lnTo>
                              <a:lnTo>
                                <a:pt x="7" y="2113"/>
                              </a:lnTo>
                              <a:lnTo>
                                <a:pt x="4" y="2123"/>
                              </a:lnTo>
                              <a:lnTo>
                                <a:pt x="1" y="2135"/>
                              </a:lnTo>
                              <a:lnTo>
                                <a:pt x="0" y="2147"/>
                              </a:lnTo>
                              <a:lnTo>
                                <a:pt x="0" y="2160"/>
                              </a:lnTo>
                              <a:lnTo>
                                <a:pt x="0" y="2172"/>
                              </a:lnTo>
                              <a:lnTo>
                                <a:pt x="4" y="2184"/>
                              </a:lnTo>
                              <a:lnTo>
                                <a:pt x="9" y="2197"/>
                              </a:lnTo>
                              <a:lnTo>
                                <a:pt x="17" y="2211"/>
                              </a:lnTo>
                              <a:lnTo>
                                <a:pt x="27" y="2224"/>
                              </a:lnTo>
                              <a:lnTo>
                                <a:pt x="37" y="2237"/>
                              </a:lnTo>
                              <a:lnTo>
                                <a:pt x="48" y="2251"/>
                              </a:lnTo>
                              <a:lnTo>
                                <a:pt x="61" y="2264"/>
                              </a:lnTo>
                              <a:lnTo>
                                <a:pt x="75" y="2276"/>
                              </a:lnTo>
                              <a:lnTo>
                                <a:pt x="88" y="2287"/>
                              </a:lnTo>
                              <a:lnTo>
                                <a:pt x="103" y="2297"/>
                              </a:lnTo>
                              <a:lnTo>
                                <a:pt x="116" y="2305"/>
                              </a:lnTo>
                              <a:lnTo>
                                <a:pt x="131" y="2313"/>
                              </a:lnTo>
                              <a:lnTo>
                                <a:pt x="144" y="2319"/>
                              </a:lnTo>
                              <a:lnTo>
                                <a:pt x="156" y="2321"/>
                              </a:lnTo>
                              <a:lnTo>
                                <a:pt x="168" y="2323"/>
                              </a:lnTo>
                              <a:lnTo>
                                <a:pt x="180" y="2323"/>
                              </a:lnTo>
                              <a:lnTo>
                                <a:pt x="188" y="2321"/>
                              </a:lnTo>
                              <a:lnTo>
                                <a:pt x="195" y="2319"/>
                              </a:lnTo>
                              <a:lnTo>
                                <a:pt x="199" y="2317"/>
                              </a:lnTo>
                              <a:lnTo>
                                <a:pt x="203" y="2316"/>
                              </a:lnTo>
                              <a:lnTo>
                                <a:pt x="207" y="2315"/>
                              </a:lnTo>
                              <a:lnTo>
                                <a:pt x="211" y="2315"/>
                              </a:lnTo>
                              <a:lnTo>
                                <a:pt x="216" y="2316"/>
                              </a:lnTo>
                              <a:lnTo>
                                <a:pt x="227" y="2329"/>
                              </a:lnTo>
                              <a:lnTo>
                                <a:pt x="239" y="2340"/>
                              </a:lnTo>
                              <a:lnTo>
                                <a:pt x="252" y="2352"/>
                              </a:lnTo>
                              <a:lnTo>
                                <a:pt x="264" y="2364"/>
                              </a:lnTo>
                              <a:lnTo>
                                <a:pt x="271" y="2369"/>
                              </a:lnTo>
                              <a:lnTo>
                                <a:pt x="276" y="2377"/>
                              </a:lnTo>
                              <a:lnTo>
                                <a:pt x="281" y="2384"/>
                              </a:lnTo>
                              <a:lnTo>
                                <a:pt x="285" y="2393"/>
                              </a:lnTo>
                              <a:lnTo>
                                <a:pt x="289" y="2403"/>
                              </a:lnTo>
                              <a:lnTo>
                                <a:pt x="292" y="2413"/>
                              </a:lnTo>
                              <a:lnTo>
                                <a:pt x="293" y="2424"/>
                              </a:lnTo>
                              <a:lnTo>
                                <a:pt x="295" y="2437"/>
                              </a:lnTo>
                              <a:lnTo>
                                <a:pt x="295" y="2449"/>
                              </a:lnTo>
                              <a:lnTo>
                                <a:pt x="295" y="2461"/>
                              </a:lnTo>
                              <a:lnTo>
                                <a:pt x="293" y="2470"/>
                              </a:lnTo>
                              <a:lnTo>
                                <a:pt x="291" y="2480"/>
                              </a:lnTo>
                              <a:lnTo>
                                <a:pt x="287" y="2488"/>
                              </a:lnTo>
                              <a:lnTo>
                                <a:pt x="281" y="2496"/>
                              </a:lnTo>
                              <a:lnTo>
                                <a:pt x="275" y="2502"/>
                              </a:lnTo>
                              <a:lnTo>
                                <a:pt x="264" y="2509"/>
                              </a:lnTo>
                              <a:lnTo>
                                <a:pt x="271" y="2540"/>
                              </a:lnTo>
                              <a:lnTo>
                                <a:pt x="276" y="255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2" name="Freeform 1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51163" y="3883025"/>
                          <a:ext cx="1408112" cy="1039813"/>
                        </a:xfrm>
                        <a:custGeom>
                          <a:avLst/>
                          <a:gdLst>
                            <a:gd name="T0" fmla="*/ 1621 w 2904"/>
                            <a:gd name="T1" fmla="*/ 2017 h 2144"/>
                            <a:gd name="T2" fmla="*/ 1734 w 2904"/>
                            <a:gd name="T3" fmla="*/ 1944 h 2144"/>
                            <a:gd name="T4" fmla="*/ 1822 w 2904"/>
                            <a:gd name="T5" fmla="*/ 1741 h 2144"/>
                            <a:gd name="T6" fmla="*/ 1904 w 2904"/>
                            <a:gd name="T7" fmla="*/ 1680 h 2144"/>
                            <a:gd name="T8" fmla="*/ 2158 w 2904"/>
                            <a:gd name="T9" fmla="*/ 1739 h 2144"/>
                            <a:gd name="T10" fmla="*/ 2329 w 2904"/>
                            <a:gd name="T11" fmla="*/ 1768 h 2144"/>
                            <a:gd name="T12" fmla="*/ 2461 w 2904"/>
                            <a:gd name="T13" fmla="*/ 1823 h 2144"/>
                            <a:gd name="T14" fmla="*/ 2569 w 2904"/>
                            <a:gd name="T15" fmla="*/ 1743 h 2144"/>
                            <a:gd name="T16" fmla="*/ 2671 w 2904"/>
                            <a:gd name="T17" fmla="*/ 1771 h 2144"/>
                            <a:gd name="T18" fmla="*/ 2725 w 2904"/>
                            <a:gd name="T19" fmla="*/ 1749 h 2144"/>
                            <a:gd name="T20" fmla="*/ 2858 w 2904"/>
                            <a:gd name="T21" fmla="*/ 1687 h 2144"/>
                            <a:gd name="T22" fmla="*/ 2904 w 2904"/>
                            <a:gd name="T23" fmla="*/ 1613 h 2144"/>
                            <a:gd name="T24" fmla="*/ 2783 w 2904"/>
                            <a:gd name="T25" fmla="*/ 1533 h 2144"/>
                            <a:gd name="T26" fmla="*/ 2725 w 2904"/>
                            <a:gd name="T27" fmla="*/ 1395 h 2144"/>
                            <a:gd name="T28" fmla="*/ 2629 w 2904"/>
                            <a:gd name="T29" fmla="*/ 1355 h 2144"/>
                            <a:gd name="T30" fmla="*/ 2558 w 2904"/>
                            <a:gd name="T31" fmla="*/ 1282 h 2144"/>
                            <a:gd name="T32" fmla="*/ 2486 w 2904"/>
                            <a:gd name="T33" fmla="*/ 1280 h 2144"/>
                            <a:gd name="T34" fmla="*/ 2419 w 2904"/>
                            <a:gd name="T35" fmla="*/ 1228 h 2144"/>
                            <a:gd name="T36" fmla="*/ 2330 w 2904"/>
                            <a:gd name="T37" fmla="*/ 1183 h 2144"/>
                            <a:gd name="T38" fmla="*/ 2230 w 2904"/>
                            <a:gd name="T39" fmla="*/ 1275 h 2144"/>
                            <a:gd name="T40" fmla="*/ 2041 w 2904"/>
                            <a:gd name="T41" fmla="*/ 1256 h 2144"/>
                            <a:gd name="T42" fmla="*/ 1914 w 2904"/>
                            <a:gd name="T43" fmla="*/ 1126 h 2144"/>
                            <a:gd name="T44" fmla="*/ 1717 w 2904"/>
                            <a:gd name="T45" fmla="*/ 1058 h 2144"/>
                            <a:gd name="T46" fmla="*/ 1549 w 2904"/>
                            <a:gd name="T47" fmla="*/ 963 h 2144"/>
                            <a:gd name="T48" fmla="*/ 1373 w 2904"/>
                            <a:gd name="T49" fmla="*/ 831 h 2144"/>
                            <a:gd name="T50" fmla="*/ 1332 w 2904"/>
                            <a:gd name="T51" fmla="*/ 697 h 2144"/>
                            <a:gd name="T52" fmla="*/ 1225 w 2904"/>
                            <a:gd name="T53" fmla="*/ 583 h 2144"/>
                            <a:gd name="T54" fmla="*/ 1155 w 2904"/>
                            <a:gd name="T55" fmla="*/ 597 h 2144"/>
                            <a:gd name="T56" fmla="*/ 1087 w 2904"/>
                            <a:gd name="T57" fmla="*/ 591 h 2144"/>
                            <a:gd name="T58" fmla="*/ 993 w 2904"/>
                            <a:gd name="T59" fmla="*/ 605 h 2144"/>
                            <a:gd name="T60" fmla="*/ 943 w 2904"/>
                            <a:gd name="T61" fmla="*/ 474 h 2144"/>
                            <a:gd name="T62" fmla="*/ 885 w 2904"/>
                            <a:gd name="T63" fmla="*/ 409 h 2144"/>
                            <a:gd name="T64" fmla="*/ 664 w 2904"/>
                            <a:gd name="T65" fmla="*/ 398 h 2144"/>
                            <a:gd name="T66" fmla="*/ 611 w 2904"/>
                            <a:gd name="T67" fmla="*/ 336 h 2144"/>
                            <a:gd name="T68" fmla="*/ 575 w 2904"/>
                            <a:gd name="T69" fmla="*/ 256 h 2144"/>
                            <a:gd name="T70" fmla="*/ 633 w 2904"/>
                            <a:gd name="T71" fmla="*/ 126 h 2144"/>
                            <a:gd name="T72" fmla="*/ 590 w 2904"/>
                            <a:gd name="T73" fmla="*/ 12 h 2144"/>
                            <a:gd name="T74" fmla="*/ 442 w 2904"/>
                            <a:gd name="T75" fmla="*/ 110 h 2144"/>
                            <a:gd name="T76" fmla="*/ 379 w 2904"/>
                            <a:gd name="T77" fmla="*/ 84 h 2144"/>
                            <a:gd name="T78" fmla="*/ 275 w 2904"/>
                            <a:gd name="T79" fmla="*/ 149 h 2144"/>
                            <a:gd name="T80" fmla="*/ 224 w 2904"/>
                            <a:gd name="T81" fmla="*/ 301 h 2144"/>
                            <a:gd name="T82" fmla="*/ 91 w 2904"/>
                            <a:gd name="T83" fmla="*/ 502 h 2144"/>
                            <a:gd name="T84" fmla="*/ 7 w 2904"/>
                            <a:gd name="T85" fmla="*/ 709 h 2144"/>
                            <a:gd name="T86" fmla="*/ 31 w 2904"/>
                            <a:gd name="T87" fmla="*/ 770 h 2144"/>
                            <a:gd name="T88" fmla="*/ 163 w 2904"/>
                            <a:gd name="T89" fmla="*/ 939 h 2144"/>
                            <a:gd name="T90" fmla="*/ 252 w 2904"/>
                            <a:gd name="T91" fmla="*/ 1087 h 2144"/>
                            <a:gd name="T92" fmla="*/ 235 w 2904"/>
                            <a:gd name="T93" fmla="*/ 1198 h 2144"/>
                            <a:gd name="T94" fmla="*/ 254 w 2904"/>
                            <a:gd name="T95" fmla="*/ 1446 h 2144"/>
                            <a:gd name="T96" fmla="*/ 251 w 2904"/>
                            <a:gd name="T97" fmla="*/ 1572 h 2144"/>
                            <a:gd name="T98" fmla="*/ 368 w 2904"/>
                            <a:gd name="T99" fmla="*/ 1656 h 2144"/>
                            <a:gd name="T100" fmla="*/ 438 w 2904"/>
                            <a:gd name="T101" fmla="*/ 1849 h 2144"/>
                            <a:gd name="T102" fmla="*/ 519 w 2904"/>
                            <a:gd name="T103" fmla="*/ 1837 h 2144"/>
                            <a:gd name="T104" fmla="*/ 687 w 2904"/>
                            <a:gd name="T105" fmla="*/ 1783 h 2144"/>
                            <a:gd name="T106" fmla="*/ 772 w 2904"/>
                            <a:gd name="T107" fmla="*/ 1736 h 2144"/>
                            <a:gd name="T108" fmla="*/ 847 w 2904"/>
                            <a:gd name="T109" fmla="*/ 1709 h 2144"/>
                            <a:gd name="T110" fmla="*/ 888 w 2904"/>
                            <a:gd name="T111" fmla="*/ 1648 h 2144"/>
                            <a:gd name="T112" fmla="*/ 1007 w 2904"/>
                            <a:gd name="T113" fmla="*/ 1699 h 2144"/>
                            <a:gd name="T114" fmla="*/ 1144 w 2904"/>
                            <a:gd name="T115" fmla="*/ 1755 h 2144"/>
                            <a:gd name="T116" fmla="*/ 1224 w 2904"/>
                            <a:gd name="T117" fmla="*/ 1907 h 2144"/>
                            <a:gd name="T118" fmla="*/ 1345 w 2904"/>
                            <a:gd name="T119" fmla="*/ 2079 h 2144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2904"/>
                            <a:gd name="T181" fmla="*/ 0 h 2144"/>
                            <a:gd name="T182" fmla="*/ 2904 w 2904"/>
                            <a:gd name="T183" fmla="*/ 2144 h 2144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2904" h="2144">
                              <a:moveTo>
                                <a:pt x="1530" y="2144"/>
                              </a:moveTo>
                              <a:lnTo>
                                <a:pt x="1566" y="2144"/>
                              </a:lnTo>
                              <a:lnTo>
                                <a:pt x="1576" y="2125"/>
                              </a:lnTo>
                              <a:lnTo>
                                <a:pt x="1584" y="2108"/>
                              </a:lnTo>
                              <a:lnTo>
                                <a:pt x="1590" y="2092"/>
                              </a:lnTo>
                              <a:lnTo>
                                <a:pt x="1596" y="2076"/>
                              </a:lnTo>
                              <a:lnTo>
                                <a:pt x="1601" y="2060"/>
                              </a:lnTo>
                              <a:lnTo>
                                <a:pt x="1606" y="2045"/>
                              </a:lnTo>
                              <a:lnTo>
                                <a:pt x="1613" y="2031"/>
                              </a:lnTo>
                              <a:lnTo>
                                <a:pt x="1621" y="2017"/>
                              </a:lnTo>
                              <a:lnTo>
                                <a:pt x="1626" y="2007"/>
                              </a:lnTo>
                              <a:lnTo>
                                <a:pt x="1633" y="1997"/>
                              </a:lnTo>
                              <a:lnTo>
                                <a:pt x="1641" y="1991"/>
                              </a:lnTo>
                              <a:lnTo>
                                <a:pt x="1649" y="1985"/>
                              </a:lnTo>
                              <a:lnTo>
                                <a:pt x="1666" y="1976"/>
                              </a:lnTo>
                              <a:lnTo>
                                <a:pt x="1684" y="1969"/>
                              </a:lnTo>
                              <a:lnTo>
                                <a:pt x="1702" y="1963"/>
                              </a:lnTo>
                              <a:lnTo>
                                <a:pt x="1718" y="1955"/>
                              </a:lnTo>
                              <a:lnTo>
                                <a:pt x="1726" y="1949"/>
                              </a:lnTo>
                              <a:lnTo>
                                <a:pt x="1734" y="1944"/>
                              </a:lnTo>
                              <a:lnTo>
                                <a:pt x="1741" y="1936"/>
                              </a:lnTo>
                              <a:lnTo>
                                <a:pt x="1746" y="1927"/>
                              </a:lnTo>
                              <a:lnTo>
                                <a:pt x="1754" y="1913"/>
                              </a:lnTo>
                              <a:lnTo>
                                <a:pt x="1762" y="1899"/>
                              </a:lnTo>
                              <a:lnTo>
                                <a:pt x="1769" y="1881"/>
                              </a:lnTo>
                              <a:lnTo>
                                <a:pt x="1776" y="1863"/>
                              </a:lnTo>
                              <a:lnTo>
                                <a:pt x="1789" y="1821"/>
                              </a:lnTo>
                              <a:lnTo>
                                <a:pt x="1805" y="1780"/>
                              </a:lnTo>
                              <a:lnTo>
                                <a:pt x="1813" y="1760"/>
                              </a:lnTo>
                              <a:lnTo>
                                <a:pt x="1822" y="1741"/>
                              </a:lnTo>
                              <a:lnTo>
                                <a:pt x="1833" y="1725"/>
                              </a:lnTo>
                              <a:lnTo>
                                <a:pt x="1845" y="1709"/>
                              </a:lnTo>
                              <a:lnTo>
                                <a:pt x="1850" y="1703"/>
                              </a:lnTo>
                              <a:lnTo>
                                <a:pt x="1857" y="1697"/>
                              </a:lnTo>
                              <a:lnTo>
                                <a:pt x="1864" y="1692"/>
                              </a:lnTo>
                              <a:lnTo>
                                <a:pt x="1870" y="1688"/>
                              </a:lnTo>
                              <a:lnTo>
                                <a:pt x="1878" y="1684"/>
                              </a:lnTo>
                              <a:lnTo>
                                <a:pt x="1886" y="1681"/>
                              </a:lnTo>
                              <a:lnTo>
                                <a:pt x="1894" y="1680"/>
                              </a:lnTo>
                              <a:lnTo>
                                <a:pt x="1904" y="1680"/>
                              </a:lnTo>
                              <a:lnTo>
                                <a:pt x="1920" y="1680"/>
                              </a:lnTo>
                              <a:lnTo>
                                <a:pt x="1934" y="1684"/>
                              </a:lnTo>
                              <a:lnTo>
                                <a:pt x="1948" y="1688"/>
                              </a:lnTo>
                              <a:lnTo>
                                <a:pt x="1961" y="1692"/>
                              </a:lnTo>
                              <a:lnTo>
                                <a:pt x="1986" y="1703"/>
                              </a:lnTo>
                              <a:lnTo>
                                <a:pt x="2006" y="1709"/>
                              </a:lnTo>
                              <a:lnTo>
                                <a:pt x="2109" y="1709"/>
                              </a:lnTo>
                              <a:lnTo>
                                <a:pt x="2125" y="1721"/>
                              </a:lnTo>
                              <a:lnTo>
                                <a:pt x="2141" y="1732"/>
                              </a:lnTo>
                              <a:lnTo>
                                <a:pt x="2158" y="1739"/>
                              </a:lnTo>
                              <a:lnTo>
                                <a:pt x="2177" y="1744"/>
                              </a:lnTo>
                              <a:lnTo>
                                <a:pt x="2195" y="1748"/>
                              </a:lnTo>
                              <a:lnTo>
                                <a:pt x="2215" y="1751"/>
                              </a:lnTo>
                              <a:lnTo>
                                <a:pt x="2237" y="1752"/>
                              </a:lnTo>
                              <a:lnTo>
                                <a:pt x="2259" y="1752"/>
                              </a:lnTo>
                              <a:lnTo>
                                <a:pt x="2275" y="1752"/>
                              </a:lnTo>
                              <a:lnTo>
                                <a:pt x="2291" y="1755"/>
                              </a:lnTo>
                              <a:lnTo>
                                <a:pt x="2305" y="1759"/>
                              </a:lnTo>
                              <a:lnTo>
                                <a:pt x="2318" y="1763"/>
                              </a:lnTo>
                              <a:lnTo>
                                <a:pt x="2329" y="1768"/>
                              </a:lnTo>
                              <a:lnTo>
                                <a:pt x="2339" y="1775"/>
                              </a:lnTo>
                              <a:lnTo>
                                <a:pt x="2350" y="1781"/>
                              </a:lnTo>
                              <a:lnTo>
                                <a:pt x="2359" y="1788"/>
                              </a:lnTo>
                              <a:lnTo>
                                <a:pt x="2379" y="1801"/>
                              </a:lnTo>
                              <a:lnTo>
                                <a:pt x="2399" y="1813"/>
                              </a:lnTo>
                              <a:lnTo>
                                <a:pt x="2410" y="1817"/>
                              </a:lnTo>
                              <a:lnTo>
                                <a:pt x="2423" y="1821"/>
                              </a:lnTo>
                              <a:lnTo>
                                <a:pt x="2437" y="1823"/>
                              </a:lnTo>
                              <a:lnTo>
                                <a:pt x="2451" y="1824"/>
                              </a:lnTo>
                              <a:lnTo>
                                <a:pt x="2461" y="1823"/>
                              </a:lnTo>
                              <a:lnTo>
                                <a:pt x="2470" y="1820"/>
                              </a:lnTo>
                              <a:lnTo>
                                <a:pt x="2479" y="1816"/>
                              </a:lnTo>
                              <a:lnTo>
                                <a:pt x="2487" y="1811"/>
                              </a:lnTo>
                              <a:lnTo>
                                <a:pt x="2505" y="1796"/>
                              </a:lnTo>
                              <a:lnTo>
                                <a:pt x="2521" y="1779"/>
                              </a:lnTo>
                              <a:lnTo>
                                <a:pt x="2530" y="1771"/>
                              </a:lnTo>
                              <a:lnTo>
                                <a:pt x="2538" y="1763"/>
                              </a:lnTo>
                              <a:lnTo>
                                <a:pt x="2547" y="1755"/>
                              </a:lnTo>
                              <a:lnTo>
                                <a:pt x="2558" y="1748"/>
                              </a:lnTo>
                              <a:lnTo>
                                <a:pt x="2569" y="1743"/>
                              </a:lnTo>
                              <a:lnTo>
                                <a:pt x="2581" y="1737"/>
                              </a:lnTo>
                              <a:lnTo>
                                <a:pt x="2594" y="1735"/>
                              </a:lnTo>
                              <a:lnTo>
                                <a:pt x="2609" y="1733"/>
                              </a:lnTo>
                              <a:lnTo>
                                <a:pt x="2615" y="1735"/>
                              </a:lnTo>
                              <a:lnTo>
                                <a:pt x="2623" y="1736"/>
                              </a:lnTo>
                              <a:lnTo>
                                <a:pt x="2630" y="1739"/>
                              </a:lnTo>
                              <a:lnTo>
                                <a:pt x="2635" y="1743"/>
                              </a:lnTo>
                              <a:lnTo>
                                <a:pt x="2647" y="1751"/>
                              </a:lnTo>
                              <a:lnTo>
                                <a:pt x="2659" y="1761"/>
                              </a:lnTo>
                              <a:lnTo>
                                <a:pt x="2671" y="1771"/>
                              </a:lnTo>
                              <a:lnTo>
                                <a:pt x="2682" y="1780"/>
                              </a:lnTo>
                              <a:lnTo>
                                <a:pt x="2689" y="1783"/>
                              </a:lnTo>
                              <a:lnTo>
                                <a:pt x="2695" y="1785"/>
                              </a:lnTo>
                              <a:lnTo>
                                <a:pt x="2703" y="1788"/>
                              </a:lnTo>
                              <a:lnTo>
                                <a:pt x="2710" y="1788"/>
                              </a:lnTo>
                              <a:lnTo>
                                <a:pt x="2711" y="1779"/>
                              </a:lnTo>
                              <a:lnTo>
                                <a:pt x="2713" y="1771"/>
                              </a:lnTo>
                              <a:lnTo>
                                <a:pt x="2715" y="1763"/>
                              </a:lnTo>
                              <a:lnTo>
                                <a:pt x="2719" y="1756"/>
                              </a:lnTo>
                              <a:lnTo>
                                <a:pt x="2725" y="1749"/>
                              </a:lnTo>
                              <a:lnTo>
                                <a:pt x="2730" y="1744"/>
                              </a:lnTo>
                              <a:lnTo>
                                <a:pt x="2737" y="1739"/>
                              </a:lnTo>
                              <a:lnTo>
                                <a:pt x="2743" y="1735"/>
                              </a:lnTo>
                              <a:lnTo>
                                <a:pt x="2759" y="1725"/>
                              </a:lnTo>
                              <a:lnTo>
                                <a:pt x="2777" y="1719"/>
                              </a:lnTo>
                              <a:lnTo>
                                <a:pt x="2795" y="1712"/>
                              </a:lnTo>
                              <a:lnTo>
                                <a:pt x="2814" y="1705"/>
                              </a:lnTo>
                              <a:lnTo>
                                <a:pt x="2833" y="1699"/>
                              </a:lnTo>
                              <a:lnTo>
                                <a:pt x="2850" y="1692"/>
                              </a:lnTo>
                              <a:lnTo>
                                <a:pt x="2858" y="1687"/>
                              </a:lnTo>
                              <a:lnTo>
                                <a:pt x="2866" y="1683"/>
                              </a:lnTo>
                              <a:lnTo>
                                <a:pt x="2874" y="1677"/>
                              </a:lnTo>
                              <a:lnTo>
                                <a:pt x="2881" y="1672"/>
                              </a:lnTo>
                              <a:lnTo>
                                <a:pt x="2887" y="1665"/>
                              </a:lnTo>
                              <a:lnTo>
                                <a:pt x="2893" y="1659"/>
                              </a:lnTo>
                              <a:lnTo>
                                <a:pt x="2897" y="1652"/>
                              </a:lnTo>
                              <a:lnTo>
                                <a:pt x="2901" y="1643"/>
                              </a:lnTo>
                              <a:lnTo>
                                <a:pt x="2903" y="1635"/>
                              </a:lnTo>
                              <a:lnTo>
                                <a:pt x="2904" y="1624"/>
                              </a:lnTo>
                              <a:lnTo>
                                <a:pt x="2904" y="1613"/>
                              </a:lnTo>
                              <a:lnTo>
                                <a:pt x="2903" y="1601"/>
                              </a:lnTo>
                              <a:lnTo>
                                <a:pt x="2886" y="1600"/>
                              </a:lnTo>
                              <a:lnTo>
                                <a:pt x="2869" y="1597"/>
                              </a:lnTo>
                              <a:lnTo>
                                <a:pt x="2854" y="1593"/>
                              </a:lnTo>
                              <a:lnTo>
                                <a:pt x="2839" y="1587"/>
                              </a:lnTo>
                              <a:lnTo>
                                <a:pt x="2826" y="1579"/>
                              </a:lnTo>
                              <a:lnTo>
                                <a:pt x="2813" y="1569"/>
                              </a:lnTo>
                              <a:lnTo>
                                <a:pt x="2802" y="1559"/>
                              </a:lnTo>
                              <a:lnTo>
                                <a:pt x="2791" y="1547"/>
                              </a:lnTo>
                              <a:lnTo>
                                <a:pt x="2783" y="1533"/>
                              </a:lnTo>
                              <a:lnTo>
                                <a:pt x="2775" y="1519"/>
                              </a:lnTo>
                              <a:lnTo>
                                <a:pt x="2769" y="1503"/>
                              </a:lnTo>
                              <a:lnTo>
                                <a:pt x="2762" y="1487"/>
                              </a:lnTo>
                              <a:lnTo>
                                <a:pt x="2758" y="1470"/>
                              </a:lnTo>
                              <a:lnTo>
                                <a:pt x="2755" y="1452"/>
                              </a:lnTo>
                              <a:lnTo>
                                <a:pt x="2753" y="1434"/>
                              </a:lnTo>
                              <a:lnTo>
                                <a:pt x="2753" y="1415"/>
                              </a:lnTo>
                              <a:lnTo>
                                <a:pt x="2742" y="1410"/>
                              </a:lnTo>
                              <a:lnTo>
                                <a:pt x="2733" y="1403"/>
                              </a:lnTo>
                              <a:lnTo>
                                <a:pt x="2725" y="1395"/>
                              </a:lnTo>
                              <a:lnTo>
                                <a:pt x="2717" y="1388"/>
                              </a:lnTo>
                              <a:lnTo>
                                <a:pt x="2709" y="1380"/>
                              </a:lnTo>
                              <a:lnTo>
                                <a:pt x="2701" y="1372"/>
                              </a:lnTo>
                              <a:lnTo>
                                <a:pt x="2691" y="1366"/>
                              </a:lnTo>
                              <a:lnTo>
                                <a:pt x="2681" y="1360"/>
                              </a:lnTo>
                              <a:lnTo>
                                <a:pt x="2670" y="1358"/>
                              </a:lnTo>
                              <a:lnTo>
                                <a:pt x="2659" y="1356"/>
                              </a:lnTo>
                              <a:lnTo>
                                <a:pt x="2649" y="1356"/>
                              </a:lnTo>
                              <a:lnTo>
                                <a:pt x="2638" y="1356"/>
                              </a:lnTo>
                              <a:lnTo>
                                <a:pt x="2629" y="1355"/>
                              </a:lnTo>
                              <a:lnTo>
                                <a:pt x="2618" y="1354"/>
                              </a:lnTo>
                              <a:lnTo>
                                <a:pt x="2607" y="1350"/>
                              </a:lnTo>
                              <a:lnTo>
                                <a:pt x="2597" y="1343"/>
                              </a:lnTo>
                              <a:lnTo>
                                <a:pt x="2589" y="1335"/>
                              </a:lnTo>
                              <a:lnTo>
                                <a:pt x="2582" y="1326"/>
                              </a:lnTo>
                              <a:lnTo>
                                <a:pt x="2578" y="1316"/>
                              </a:lnTo>
                              <a:lnTo>
                                <a:pt x="2574" y="1307"/>
                              </a:lnTo>
                              <a:lnTo>
                                <a:pt x="2569" y="1296"/>
                              </a:lnTo>
                              <a:lnTo>
                                <a:pt x="2562" y="1287"/>
                              </a:lnTo>
                              <a:lnTo>
                                <a:pt x="2558" y="1282"/>
                              </a:lnTo>
                              <a:lnTo>
                                <a:pt x="2554" y="1278"/>
                              </a:lnTo>
                              <a:lnTo>
                                <a:pt x="2549" y="1274"/>
                              </a:lnTo>
                              <a:lnTo>
                                <a:pt x="2542" y="1270"/>
                              </a:lnTo>
                              <a:lnTo>
                                <a:pt x="2535" y="1268"/>
                              </a:lnTo>
                              <a:lnTo>
                                <a:pt x="2529" y="1268"/>
                              </a:lnTo>
                              <a:lnTo>
                                <a:pt x="2522" y="1268"/>
                              </a:lnTo>
                              <a:lnTo>
                                <a:pt x="2515" y="1270"/>
                              </a:lnTo>
                              <a:lnTo>
                                <a:pt x="2503" y="1274"/>
                              </a:lnTo>
                              <a:lnTo>
                                <a:pt x="2491" y="1279"/>
                              </a:lnTo>
                              <a:lnTo>
                                <a:pt x="2486" y="1280"/>
                              </a:lnTo>
                              <a:lnTo>
                                <a:pt x="2479" y="1282"/>
                              </a:lnTo>
                              <a:lnTo>
                                <a:pt x="2474" y="1282"/>
                              </a:lnTo>
                              <a:lnTo>
                                <a:pt x="2469" y="1282"/>
                              </a:lnTo>
                              <a:lnTo>
                                <a:pt x="2462" y="1279"/>
                              </a:lnTo>
                              <a:lnTo>
                                <a:pt x="2457" y="1276"/>
                              </a:lnTo>
                              <a:lnTo>
                                <a:pt x="2451" y="1271"/>
                              </a:lnTo>
                              <a:lnTo>
                                <a:pt x="2446" y="1264"/>
                              </a:lnTo>
                              <a:lnTo>
                                <a:pt x="2437" y="1255"/>
                              </a:lnTo>
                              <a:lnTo>
                                <a:pt x="2429" y="1243"/>
                              </a:lnTo>
                              <a:lnTo>
                                <a:pt x="2419" y="1228"/>
                              </a:lnTo>
                              <a:lnTo>
                                <a:pt x="2410" y="1212"/>
                              </a:lnTo>
                              <a:lnTo>
                                <a:pt x="2399" y="1198"/>
                              </a:lnTo>
                              <a:lnTo>
                                <a:pt x="2389" y="1186"/>
                              </a:lnTo>
                              <a:lnTo>
                                <a:pt x="2382" y="1180"/>
                              </a:lnTo>
                              <a:lnTo>
                                <a:pt x="2375" y="1176"/>
                              </a:lnTo>
                              <a:lnTo>
                                <a:pt x="2369" y="1175"/>
                              </a:lnTo>
                              <a:lnTo>
                                <a:pt x="2361" y="1174"/>
                              </a:lnTo>
                              <a:lnTo>
                                <a:pt x="2350" y="1175"/>
                              </a:lnTo>
                              <a:lnTo>
                                <a:pt x="2339" y="1178"/>
                              </a:lnTo>
                              <a:lnTo>
                                <a:pt x="2330" y="1183"/>
                              </a:lnTo>
                              <a:lnTo>
                                <a:pt x="2321" y="1190"/>
                              </a:lnTo>
                              <a:lnTo>
                                <a:pt x="2305" y="1206"/>
                              </a:lnTo>
                              <a:lnTo>
                                <a:pt x="2291" y="1226"/>
                              </a:lnTo>
                              <a:lnTo>
                                <a:pt x="2283" y="1235"/>
                              </a:lnTo>
                              <a:lnTo>
                                <a:pt x="2277" y="1244"/>
                              </a:lnTo>
                              <a:lnTo>
                                <a:pt x="2269" y="1252"/>
                              </a:lnTo>
                              <a:lnTo>
                                <a:pt x="2261" y="1260"/>
                              </a:lnTo>
                              <a:lnTo>
                                <a:pt x="2251" y="1267"/>
                              </a:lnTo>
                              <a:lnTo>
                                <a:pt x="2241" y="1272"/>
                              </a:lnTo>
                              <a:lnTo>
                                <a:pt x="2230" y="1275"/>
                              </a:lnTo>
                              <a:lnTo>
                                <a:pt x="2217" y="1276"/>
                              </a:lnTo>
                              <a:lnTo>
                                <a:pt x="2186" y="1275"/>
                              </a:lnTo>
                              <a:lnTo>
                                <a:pt x="2157" y="1270"/>
                              </a:lnTo>
                              <a:lnTo>
                                <a:pt x="2128" y="1266"/>
                              </a:lnTo>
                              <a:lnTo>
                                <a:pt x="2097" y="1264"/>
                              </a:lnTo>
                              <a:lnTo>
                                <a:pt x="2084" y="1264"/>
                              </a:lnTo>
                              <a:lnTo>
                                <a:pt x="2072" y="1263"/>
                              </a:lnTo>
                              <a:lnTo>
                                <a:pt x="2061" y="1262"/>
                              </a:lnTo>
                              <a:lnTo>
                                <a:pt x="2050" y="1259"/>
                              </a:lnTo>
                              <a:lnTo>
                                <a:pt x="2041" y="1256"/>
                              </a:lnTo>
                              <a:lnTo>
                                <a:pt x="2033" y="1252"/>
                              </a:lnTo>
                              <a:lnTo>
                                <a:pt x="2024" y="1248"/>
                              </a:lnTo>
                              <a:lnTo>
                                <a:pt x="2017" y="1244"/>
                              </a:lnTo>
                              <a:lnTo>
                                <a:pt x="2002" y="1235"/>
                              </a:lnTo>
                              <a:lnTo>
                                <a:pt x="1990" y="1223"/>
                              </a:lnTo>
                              <a:lnTo>
                                <a:pt x="1978" y="1211"/>
                              </a:lnTo>
                              <a:lnTo>
                                <a:pt x="1969" y="1198"/>
                              </a:lnTo>
                              <a:lnTo>
                                <a:pt x="1949" y="1168"/>
                              </a:lnTo>
                              <a:lnTo>
                                <a:pt x="1926" y="1140"/>
                              </a:lnTo>
                              <a:lnTo>
                                <a:pt x="1914" y="1126"/>
                              </a:lnTo>
                              <a:lnTo>
                                <a:pt x="1901" y="1112"/>
                              </a:lnTo>
                              <a:lnTo>
                                <a:pt x="1885" y="1100"/>
                              </a:lnTo>
                              <a:lnTo>
                                <a:pt x="1868" y="1090"/>
                              </a:lnTo>
                              <a:lnTo>
                                <a:pt x="1857" y="1086"/>
                              </a:lnTo>
                              <a:lnTo>
                                <a:pt x="1844" y="1082"/>
                              </a:lnTo>
                              <a:lnTo>
                                <a:pt x="1830" y="1078"/>
                              </a:lnTo>
                              <a:lnTo>
                                <a:pt x="1816" y="1075"/>
                              </a:lnTo>
                              <a:lnTo>
                                <a:pt x="1785" y="1070"/>
                              </a:lnTo>
                              <a:lnTo>
                                <a:pt x="1752" y="1064"/>
                              </a:lnTo>
                              <a:lnTo>
                                <a:pt x="1717" y="1058"/>
                              </a:lnTo>
                              <a:lnTo>
                                <a:pt x="1685" y="1051"/>
                              </a:lnTo>
                              <a:lnTo>
                                <a:pt x="1669" y="1046"/>
                              </a:lnTo>
                              <a:lnTo>
                                <a:pt x="1653" y="1042"/>
                              </a:lnTo>
                              <a:lnTo>
                                <a:pt x="1640" y="1035"/>
                              </a:lnTo>
                              <a:lnTo>
                                <a:pt x="1626" y="1030"/>
                              </a:lnTo>
                              <a:lnTo>
                                <a:pt x="1612" y="1020"/>
                              </a:lnTo>
                              <a:lnTo>
                                <a:pt x="1598" y="1010"/>
                              </a:lnTo>
                              <a:lnTo>
                                <a:pt x="1585" y="999"/>
                              </a:lnTo>
                              <a:lnTo>
                                <a:pt x="1573" y="988"/>
                              </a:lnTo>
                              <a:lnTo>
                                <a:pt x="1549" y="963"/>
                              </a:lnTo>
                              <a:lnTo>
                                <a:pt x="1524" y="933"/>
                              </a:lnTo>
                              <a:lnTo>
                                <a:pt x="1409" y="933"/>
                              </a:lnTo>
                              <a:lnTo>
                                <a:pt x="1402" y="926"/>
                              </a:lnTo>
                              <a:lnTo>
                                <a:pt x="1397" y="919"/>
                              </a:lnTo>
                              <a:lnTo>
                                <a:pt x="1392" y="911"/>
                              </a:lnTo>
                              <a:lnTo>
                                <a:pt x="1389" y="903"/>
                              </a:lnTo>
                              <a:lnTo>
                                <a:pt x="1384" y="886"/>
                              </a:lnTo>
                              <a:lnTo>
                                <a:pt x="1380" y="869"/>
                              </a:lnTo>
                              <a:lnTo>
                                <a:pt x="1377" y="850"/>
                              </a:lnTo>
                              <a:lnTo>
                                <a:pt x="1373" y="831"/>
                              </a:lnTo>
                              <a:lnTo>
                                <a:pt x="1371" y="822"/>
                              </a:lnTo>
                              <a:lnTo>
                                <a:pt x="1367" y="813"/>
                              </a:lnTo>
                              <a:lnTo>
                                <a:pt x="1361" y="803"/>
                              </a:lnTo>
                              <a:lnTo>
                                <a:pt x="1356" y="794"/>
                              </a:lnTo>
                              <a:lnTo>
                                <a:pt x="1347" y="775"/>
                              </a:lnTo>
                              <a:lnTo>
                                <a:pt x="1339" y="753"/>
                              </a:lnTo>
                              <a:lnTo>
                                <a:pt x="1333" y="733"/>
                              </a:lnTo>
                              <a:lnTo>
                                <a:pt x="1332" y="717"/>
                              </a:lnTo>
                              <a:lnTo>
                                <a:pt x="1332" y="707"/>
                              </a:lnTo>
                              <a:lnTo>
                                <a:pt x="1332" y="697"/>
                              </a:lnTo>
                              <a:lnTo>
                                <a:pt x="1332" y="685"/>
                              </a:lnTo>
                              <a:lnTo>
                                <a:pt x="1332" y="669"/>
                              </a:lnTo>
                              <a:lnTo>
                                <a:pt x="1331" y="663"/>
                              </a:lnTo>
                              <a:lnTo>
                                <a:pt x="1327" y="657"/>
                              </a:lnTo>
                              <a:lnTo>
                                <a:pt x="1321" y="650"/>
                              </a:lnTo>
                              <a:lnTo>
                                <a:pt x="1313" y="643"/>
                              </a:lnTo>
                              <a:lnTo>
                                <a:pt x="1295" y="627"/>
                              </a:lnTo>
                              <a:lnTo>
                                <a:pt x="1272" y="611"/>
                              </a:lnTo>
                              <a:lnTo>
                                <a:pt x="1248" y="595"/>
                              </a:lnTo>
                              <a:lnTo>
                                <a:pt x="1225" y="583"/>
                              </a:lnTo>
                              <a:lnTo>
                                <a:pt x="1215" y="578"/>
                              </a:lnTo>
                              <a:lnTo>
                                <a:pt x="1205" y="575"/>
                              </a:lnTo>
                              <a:lnTo>
                                <a:pt x="1199" y="573"/>
                              </a:lnTo>
                              <a:lnTo>
                                <a:pt x="1193" y="571"/>
                              </a:lnTo>
                              <a:lnTo>
                                <a:pt x="1187" y="573"/>
                              </a:lnTo>
                              <a:lnTo>
                                <a:pt x="1180" y="577"/>
                              </a:lnTo>
                              <a:lnTo>
                                <a:pt x="1175" y="581"/>
                              </a:lnTo>
                              <a:lnTo>
                                <a:pt x="1168" y="587"/>
                              </a:lnTo>
                              <a:lnTo>
                                <a:pt x="1161" y="593"/>
                              </a:lnTo>
                              <a:lnTo>
                                <a:pt x="1155" y="597"/>
                              </a:lnTo>
                              <a:lnTo>
                                <a:pt x="1148" y="601"/>
                              </a:lnTo>
                              <a:lnTo>
                                <a:pt x="1139" y="602"/>
                              </a:lnTo>
                              <a:lnTo>
                                <a:pt x="1132" y="602"/>
                              </a:lnTo>
                              <a:lnTo>
                                <a:pt x="1128" y="601"/>
                              </a:lnTo>
                              <a:lnTo>
                                <a:pt x="1123" y="599"/>
                              </a:lnTo>
                              <a:lnTo>
                                <a:pt x="1119" y="598"/>
                              </a:lnTo>
                              <a:lnTo>
                                <a:pt x="1113" y="591"/>
                              </a:lnTo>
                              <a:lnTo>
                                <a:pt x="1109" y="583"/>
                              </a:lnTo>
                              <a:lnTo>
                                <a:pt x="1097" y="587"/>
                              </a:lnTo>
                              <a:lnTo>
                                <a:pt x="1087" y="591"/>
                              </a:lnTo>
                              <a:lnTo>
                                <a:pt x="1077" y="597"/>
                              </a:lnTo>
                              <a:lnTo>
                                <a:pt x="1067" y="601"/>
                              </a:lnTo>
                              <a:lnTo>
                                <a:pt x="1056" y="606"/>
                              </a:lnTo>
                              <a:lnTo>
                                <a:pt x="1047" y="610"/>
                              </a:lnTo>
                              <a:lnTo>
                                <a:pt x="1036" y="613"/>
                              </a:lnTo>
                              <a:lnTo>
                                <a:pt x="1024" y="614"/>
                              </a:lnTo>
                              <a:lnTo>
                                <a:pt x="1015" y="614"/>
                              </a:lnTo>
                              <a:lnTo>
                                <a:pt x="1007" y="611"/>
                              </a:lnTo>
                              <a:lnTo>
                                <a:pt x="1000" y="609"/>
                              </a:lnTo>
                              <a:lnTo>
                                <a:pt x="993" y="605"/>
                              </a:lnTo>
                              <a:lnTo>
                                <a:pt x="987" y="601"/>
                              </a:lnTo>
                              <a:lnTo>
                                <a:pt x="981" y="595"/>
                              </a:lnTo>
                              <a:lnTo>
                                <a:pt x="976" y="589"/>
                              </a:lnTo>
                              <a:lnTo>
                                <a:pt x="972" y="582"/>
                              </a:lnTo>
                              <a:lnTo>
                                <a:pt x="965" y="566"/>
                              </a:lnTo>
                              <a:lnTo>
                                <a:pt x="960" y="549"/>
                              </a:lnTo>
                              <a:lnTo>
                                <a:pt x="955" y="530"/>
                              </a:lnTo>
                              <a:lnTo>
                                <a:pt x="951" y="511"/>
                              </a:lnTo>
                              <a:lnTo>
                                <a:pt x="947" y="493"/>
                              </a:lnTo>
                              <a:lnTo>
                                <a:pt x="943" y="474"/>
                              </a:lnTo>
                              <a:lnTo>
                                <a:pt x="937" y="457"/>
                              </a:lnTo>
                              <a:lnTo>
                                <a:pt x="931" y="441"/>
                              </a:lnTo>
                              <a:lnTo>
                                <a:pt x="928" y="434"/>
                              </a:lnTo>
                              <a:lnTo>
                                <a:pt x="924" y="429"/>
                              </a:lnTo>
                              <a:lnTo>
                                <a:pt x="919" y="422"/>
                              </a:lnTo>
                              <a:lnTo>
                                <a:pt x="913" y="418"/>
                              </a:lnTo>
                              <a:lnTo>
                                <a:pt x="908" y="414"/>
                              </a:lnTo>
                              <a:lnTo>
                                <a:pt x="901" y="411"/>
                              </a:lnTo>
                              <a:lnTo>
                                <a:pt x="893" y="410"/>
                              </a:lnTo>
                              <a:lnTo>
                                <a:pt x="885" y="409"/>
                              </a:lnTo>
                              <a:lnTo>
                                <a:pt x="856" y="409"/>
                              </a:lnTo>
                              <a:lnTo>
                                <a:pt x="820" y="409"/>
                              </a:lnTo>
                              <a:lnTo>
                                <a:pt x="779" y="409"/>
                              </a:lnTo>
                              <a:lnTo>
                                <a:pt x="735" y="409"/>
                              </a:lnTo>
                              <a:lnTo>
                                <a:pt x="715" y="409"/>
                              </a:lnTo>
                              <a:lnTo>
                                <a:pt x="696" y="407"/>
                              </a:lnTo>
                              <a:lnTo>
                                <a:pt x="688" y="406"/>
                              </a:lnTo>
                              <a:lnTo>
                                <a:pt x="679" y="405"/>
                              </a:lnTo>
                              <a:lnTo>
                                <a:pt x="671" y="402"/>
                              </a:lnTo>
                              <a:lnTo>
                                <a:pt x="664" y="398"/>
                              </a:lnTo>
                              <a:lnTo>
                                <a:pt x="657" y="395"/>
                              </a:lnTo>
                              <a:lnTo>
                                <a:pt x="651" y="390"/>
                              </a:lnTo>
                              <a:lnTo>
                                <a:pt x="645" y="385"/>
                              </a:lnTo>
                              <a:lnTo>
                                <a:pt x="641" y="378"/>
                              </a:lnTo>
                              <a:lnTo>
                                <a:pt x="637" y="371"/>
                              </a:lnTo>
                              <a:lnTo>
                                <a:pt x="635" y="363"/>
                              </a:lnTo>
                              <a:lnTo>
                                <a:pt x="633" y="354"/>
                              </a:lnTo>
                              <a:lnTo>
                                <a:pt x="633" y="344"/>
                              </a:lnTo>
                              <a:lnTo>
                                <a:pt x="621" y="341"/>
                              </a:lnTo>
                              <a:lnTo>
                                <a:pt x="611" y="336"/>
                              </a:lnTo>
                              <a:lnTo>
                                <a:pt x="600" y="330"/>
                              </a:lnTo>
                              <a:lnTo>
                                <a:pt x="592" y="324"/>
                              </a:lnTo>
                              <a:lnTo>
                                <a:pt x="584" y="314"/>
                              </a:lnTo>
                              <a:lnTo>
                                <a:pt x="578" y="304"/>
                              </a:lnTo>
                              <a:lnTo>
                                <a:pt x="576" y="298"/>
                              </a:lnTo>
                              <a:lnTo>
                                <a:pt x="574" y="292"/>
                              </a:lnTo>
                              <a:lnTo>
                                <a:pt x="574" y="285"/>
                              </a:lnTo>
                              <a:lnTo>
                                <a:pt x="572" y="277"/>
                              </a:lnTo>
                              <a:lnTo>
                                <a:pt x="574" y="266"/>
                              </a:lnTo>
                              <a:lnTo>
                                <a:pt x="575" y="256"/>
                              </a:lnTo>
                              <a:lnTo>
                                <a:pt x="579" y="246"/>
                              </a:lnTo>
                              <a:lnTo>
                                <a:pt x="583" y="237"/>
                              </a:lnTo>
                              <a:lnTo>
                                <a:pt x="592" y="220"/>
                              </a:lnTo>
                              <a:lnTo>
                                <a:pt x="603" y="204"/>
                              </a:lnTo>
                              <a:lnTo>
                                <a:pt x="614" y="188"/>
                              </a:lnTo>
                              <a:lnTo>
                                <a:pt x="624" y="169"/>
                              </a:lnTo>
                              <a:lnTo>
                                <a:pt x="627" y="160"/>
                              </a:lnTo>
                              <a:lnTo>
                                <a:pt x="631" y="149"/>
                              </a:lnTo>
                              <a:lnTo>
                                <a:pt x="632" y="138"/>
                              </a:lnTo>
                              <a:lnTo>
                                <a:pt x="633" y="126"/>
                              </a:lnTo>
                              <a:lnTo>
                                <a:pt x="633" y="102"/>
                              </a:lnTo>
                              <a:lnTo>
                                <a:pt x="633" y="85"/>
                              </a:lnTo>
                              <a:lnTo>
                                <a:pt x="633" y="68"/>
                              </a:lnTo>
                              <a:lnTo>
                                <a:pt x="633" y="36"/>
                              </a:lnTo>
                              <a:lnTo>
                                <a:pt x="632" y="25"/>
                              </a:lnTo>
                              <a:lnTo>
                                <a:pt x="629" y="18"/>
                              </a:lnTo>
                              <a:lnTo>
                                <a:pt x="625" y="10"/>
                              </a:lnTo>
                              <a:lnTo>
                                <a:pt x="621" y="0"/>
                              </a:lnTo>
                              <a:lnTo>
                                <a:pt x="604" y="5"/>
                              </a:lnTo>
                              <a:lnTo>
                                <a:pt x="590" y="12"/>
                              </a:lnTo>
                              <a:lnTo>
                                <a:pt x="576" y="20"/>
                              </a:lnTo>
                              <a:lnTo>
                                <a:pt x="563" y="28"/>
                              </a:lnTo>
                              <a:lnTo>
                                <a:pt x="539" y="46"/>
                              </a:lnTo>
                              <a:lnTo>
                                <a:pt x="516" y="66"/>
                              </a:lnTo>
                              <a:lnTo>
                                <a:pt x="504" y="76"/>
                              </a:lnTo>
                              <a:lnTo>
                                <a:pt x="492" y="85"/>
                              </a:lnTo>
                              <a:lnTo>
                                <a:pt x="482" y="93"/>
                              </a:lnTo>
                              <a:lnTo>
                                <a:pt x="468" y="100"/>
                              </a:lnTo>
                              <a:lnTo>
                                <a:pt x="455" y="106"/>
                              </a:lnTo>
                              <a:lnTo>
                                <a:pt x="442" y="110"/>
                              </a:lnTo>
                              <a:lnTo>
                                <a:pt x="427" y="113"/>
                              </a:lnTo>
                              <a:lnTo>
                                <a:pt x="410" y="114"/>
                              </a:lnTo>
                              <a:lnTo>
                                <a:pt x="408" y="113"/>
                              </a:lnTo>
                              <a:lnTo>
                                <a:pt x="406" y="110"/>
                              </a:lnTo>
                              <a:lnTo>
                                <a:pt x="404" y="106"/>
                              </a:lnTo>
                              <a:lnTo>
                                <a:pt x="402" y="101"/>
                              </a:lnTo>
                              <a:lnTo>
                                <a:pt x="399" y="92"/>
                              </a:lnTo>
                              <a:lnTo>
                                <a:pt x="398" y="84"/>
                              </a:lnTo>
                              <a:lnTo>
                                <a:pt x="386" y="84"/>
                              </a:lnTo>
                              <a:lnTo>
                                <a:pt x="379" y="84"/>
                              </a:lnTo>
                              <a:lnTo>
                                <a:pt x="375" y="84"/>
                              </a:lnTo>
                              <a:lnTo>
                                <a:pt x="368" y="84"/>
                              </a:lnTo>
                              <a:lnTo>
                                <a:pt x="352" y="85"/>
                              </a:lnTo>
                              <a:lnTo>
                                <a:pt x="338" y="89"/>
                              </a:lnTo>
                              <a:lnTo>
                                <a:pt x="324" y="94"/>
                              </a:lnTo>
                              <a:lnTo>
                                <a:pt x="312" y="102"/>
                              </a:lnTo>
                              <a:lnTo>
                                <a:pt x="302" y="112"/>
                              </a:lnTo>
                              <a:lnTo>
                                <a:pt x="291" y="122"/>
                              </a:lnTo>
                              <a:lnTo>
                                <a:pt x="283" y="136"/>
                              </a:lnTo>
                              <a:lnTo>
                                <a:pt x="275" y="149"/>
                              </a:lnTo>
                              <a:lnTo>
                                <a:pt x="268" y="164"/>
                              </a:lnTo>
                              <a:lnTo>
                                <a:pt x="262" y="178"/>
                              </a:lnTo>
                              <a:lnTo>
                                <a:pt x="256" y="194"/>
                              </a:lnTo>
                              <a:lnTo>
                                <a:pt x="251" y="212"/>
                              </a:lnTo>
                              <a:lnTo>
                                <a:pt x="243" y="245"/>
                              </a:lnTo>
                              <a:lnTo>
                                <a:pt x="235" y="277"/>
                              </a:lnTo>
                              <a:lnTo>
                                <a:pt x="235" y="282"/>
                              </a:lnTo>
                              <a:lnTo>
                                <a:pt x="232" y="288"/>
                              </a:lnTo>
                              <a:lnTo>
                                <a:pt x="228" y="294"/>
                              </a:lnTo>
                              <a:lnTo>
                                <a:pt x="224" y="301"/>
                              </a:lnTo>
                              <a:lnTo>
                                <a:pt x="212" y="316"/>
                              </a:lnTo>
                              <a:lnTo>
                                <a:pt x="198" y="332"/>
                              </a:lnTo>
                              <a:lnTo>
                                <a:pt x="167" y="361"/>
                              </a:lnTo>
                              <a:lnTo>
                                <a:pt x="146" y="385"/>
                              </a:lnTo>
                              <a:lnTo>
                                <a:pt x="135" y="399"/>
                              </a:lnTo>
                              <a:lnTo>
                                <a:pt x="126" y="413"/>
                              </a:lnTo>
                              <a:lnTo>
                                <a:pt x="118" y="427"/>
                              </a:lnTo>
                              <a:lnTo>
                                <a:pt x="111" y="442"/>
                              </a:lnTo>
                              <a:lnTo>
                                <a:pt x="100" y="471"/>
                              </a:lnTo>
                              <a:lnTo>
                                <a:pt x="91" y="502"/>
                              </a:lnTo>
                              <a:lnTo>
                                <a:pt x="83" y="535"/>
                              </a:lnTo>
                              <a:lnTo>
                                <a:pt x="76" y="569"/>
                              </a:lnTo>
                              <a:lnTo>
                                <a:pt x="67" y="602"/>
                              </a:lnTo>
                              <a:lnTo>
                                <a:pt x="55" y="638"/>
                              </a:lnTo>
                              <a:lnTo>
                                <a:pt x="50" y="650"/>
                              </a:lnTo>
                              <a:lnTo>
                                <a:pt x="42" y="661"/>
                              </a:lnTo>
                              <a:lnTo>
                                <a:pt x="32" y="673"/>
                              </a:lnTo>
                              <a:lnTo>
                                <a:pt x="23" y="683"/>
                              </a:lnTo>
                              <a:lnTo>
                                <a:pt x="15" y="695"/>
                              </a:lnTo>
                              <a:lnTo>
                                <a:pt x="7" y="709"/>
                              </a:lnTo>
                              <a:lnTo>
                                <a:pt x="4" y="715"/>
                              </a:lnTo>
                              <a:lnTo>
                                <a:pt x="3" y="721"/>
                              </a:lnTo>
                              <a:lnTo>
                                <a:pt x="2" y="727"/>
                              </a:lnTo>
                              <a:lnTo>
                                <a:pt x="0" y="734"/>
                              </a:lnTo>
                              <a:lnTo>
                                <a:pt x="2" y="739"/>
                              </a:lnTo>
                              <a:lnTo>
                                <a:pt x="6" y="745"/>
                              </a:lnTo>
                              <a:lnTo>
                                <a:pt x="10" y="750"/>
                              </a:lnTo>
                              <a:lnTo>
                                <a:pt x="16" y="755"/>
                              </a:lnTo>
                              <a:lnTo>
                                <a:pt x="26" y="765"/>
                              </a:lnTo>
                              <a:lnTo>
                                <a:pt x="31" y="770"/>
                              </a:lnTo>
                              <a:lnTo>
                                <a:pt x="38" y="791"/>
                              </a:lnTo>
                              <a:lnTo>
                                <a:pt x="47" y="811"/>
                              </a:lnTo>
                              <a:lnTo>
                                <a:pt x="56" y="827"/>
                              </a:lnTo>
                              <a:lnTo>
                                <a:pt x="67" y="843"/>
                              </a:lnTo>
                              <a:lnTo>
                                <a:pt x="79" y="857"/>
                              </a:lnTo>
                              <a:lnTo>
                                <a:pt x="91" y="869"/>
                              </a:lnTo>
                              <a:lnTo>
                                <a:pt x="103" y="881"/>
                              </a:lnTo>
                              <a:lnTo>
                                <a:pt x="115" y="893"/>
                              </a:lnTo>
                              <a:lnTo>
                                <a:pt x="140" y="915"/>
                              </a:lnTo>
                              <a:lnTo>
                                <a:pt x="163" y="939"/>
                              </a:lnTo>
                              <a:lnTo>
                                <a:pt x="174" y="954"/>
                              </a:lnTo>
                              <a:lnTo>
                                <a:pt x="183" y="968"/>
                              </a:lnTo>
                              <a:lnTo>
                                <a:pt x="192" y="986"/>
                              </a:lnTo>
                              <a:lnTo>
                                <a:pt x="199" y="1006"/>
                              </a:lnTo>
                              <a:lnTo>
                                <a:pt x="215" y="1027"/>
                              </a:lnTo>
                              <a:lnTo>
                                <a:pt x="234" y="1048"/>
                              </a:lnTo>
                              <a:lnTo>
                                <a:pt x="242" y="1060"/>
                              </a:lnTo>
                              <a:lnTo>
                                <a:pt x="248" y="1072"/>
                              </a:lnTo>
                              <a:lnTo>
                                <a:pt x="250" y="1079"/>
                              </a:lnTo>
                              <a:lnTo>
                                <a:pt x="252" y="1087"/>
                              </a:lnTo>
                              <a:lnTo>
                                <a:pt x="254" y="1094"/>
                              </a:lnTo>
                              <a:lnTo>
                                <a:pt x="254" y="1102"/>
                              </a:lnTo>
                              <a:lnTo>
                                <a:pt x="252" y="1115"/>
                              </a:lnTo>
                              <a:lnTo>
                                <a:pt x="251" y="1127"/>
                              </a:lnTo>
                              <a:lnTo>
                                <a:pt x="248" y="1139"/>
                              </a:lnTo>
                              <a:lnTo>
                                <a:pt x="244" y="1150"/>
                              </a:lnTo>
                              <a:lnTo>
                                <a:pt x="242" y="1162"/>
                              </a:lnTo>
                              <a:lnTo>
                                <a:pt x="239" y="1172"/>
                              </a:lnTo>
                              <a:lnTo>
                                <a:pt x="236" y="1184"/>
                              </a:lnTo>
                              <a:lnTo>
                                <a:pt x="235" y="1198"/>
                              </a:lnTo>
                              <a:lnTo>
                                <a:pt x="236" y="1222"/>
                              </a:lnTo>
                              <a:lnTo>
                                <a:pt x="239" y="1246"/>
                              </a:lnTo>
                              <a:lnTo>
                                <a:pt x="242" y="1268"/>
                              </a:lnTo>
                              <a:lnTo>
                                <a:pt x="244" y="1291"/>
                              </a:lnTo>
                              <a:lnTo>
                                <a:pt x="248" y="1314"/>
                              </a:lnTo>
                              <a:lnTo>
                                <a:pt x="251" y="1336"/>
                              </a:lnTo>
                              <a:lnTo>
                                <a:pt x="252" y="1360"/>
                              </a:lnTo>
                              <a:lnTo>
                                <a:pt x="254" y="1384"/>
                              </a:lnTo>
                              <a:lnTo>
                                <a:pt x="254" y="1415"/>
                              </a:lnTo>
                              <a:lnTo>
                                <a:pt x="254" y="1446"/>
                              </a:lnTo>
                              <a:lnTo>
                                <a:pt x="254" y="1474"/>
                              </a:lnTo>
                              <a:lnTo>
                                <a:pt x="254" y="1494"/>
                              </a:lnTo>
                              <a:lnTo>
                                <a:pt x="251" y="1504"/>
                              </a:lnTo>
                              <a:lnTo>
                                <a:pt x="246" y="1519"/>
                              </a:lnTo>
                              <a:lnTo>
                                <a:pt x="243" y="1527"/>
                              </a:lnTo>
                              <a:lnTo>
                                <a:pt x="240" y="1535"/>
                              </a:lnTo>
                              <a:lnTo>
                                <a:pt x="240" y="1544"/>
                              </a:lnTo>
                              <a:lnTo>
                                <a:pt x="242" y="1553"/>
                              </a:lnTo>
                              <a:lnTo>
                                <a:pt x="246" y="1564"/>
                              </a:lnTo>
                              <a:lnTo>
                                <a:pt x="251" y="1572"/>
                              </a:lnTo>
                              <a:lnTo>
                                <a:pt x="259" y="1580"/>
                              </a:lnTo>
                              <a:lnTo>
                                <a:pt x="267" y="1585"/>
                              </a:lnTo>
                              <a:lnTo>
                                <a:pt x="284" y="1596"/>
                              </a:lnTo>
                              <a:lnTo>
                                <a:pt x="304" y="1604"/>
                              </a:lnTo>
                              <a:lnTo>
                                <a:pt x="324" y="1612"/>
                              </a:lnTo>
                              <a:lnTo>
                                <a:pt x="343" y="1623"/>
                              </a:lnTo>
                              <a:lnTo>
                                <a:pt x="351" y="1629"/>
                              </a:lnTo>
                              <a:lnTo>
                                <a:pt x="358" y="1636"/>
                              </a:lnTo>
                              <a:lnTo>
                                <a:pt x="364" y="1645"/>
                              </a:lnTo>
                              <a:lnTo>
                                <a:pt x="368" y="1656"/>
                              </a:lnTo>
                              <a:lnTo>
                                <a:pt x="375" y="1679"/>
                              </a:lnTo>
                              <a:lnTo>
                                <a:pt x="382" y="1705"/>
                              </a:lnTo>
                              <a:lnTo>
                                <a:pt x="387" y="1735"/>
                              </a:lnTo>
                              <a:lnTo>
                                <a:pt x="394" y="1763"/>
                              </a:lnTo>
                              <a:lnTo>
                                <a:pt x="402" y="1811"/>
                              </a:lnTo>
                              <a:lnTo>
                                <a:pt x="404" y="1831"/>
                              </a:lnTo>
                              <a:lnTo>
                                <a:pt x="410" y="1831"/>
                              </a:lnTo>
                              <a:lnTo>
                                <a:pt x="419" y="1839"/>
                              </a:lnTo>
                              <a:lnTo>
                                <a:pt x="431" y="1847"/>
                              </a:lnTo>
                              <a:lnTo>
                                <a:pt x="438" y="1849"/>
                              </a:lnTo>
                              <a:lnTo>
                                <a:pt x="446" y="1852"/>
                              </a:lnTo>
                              <a:lnTo>
                                <a:pt x="454" y="1853"/>
                              </a:lnTo>
                              <a:lnTo>
                                <a:pt x="464" y="1855"/>
                              </a:lnTo>
                              <a:lnTo>
                                <a:pt x="475" y="1853"/>
                              </a:lnTo>
                              <a:lnTo>
                                <a:pt x="484" y="1852"/>
                              </a:lnTo>
                              <a:lnTo>
                                <a:pt x="494" y="1851"/>
                              </a:lnTo>
                              <a:lnTo>
                                <a:pt x="500" y="1848"/>
                              </a:lnTo>
                              <a:lnTo>
                                <a:pt x="507" y="1845"/>
                              </a:lnTo>
                              <a:lnTo>
                                <a:pt x="514" y="1841"/>
                              </a:lnTo>
                              <a:lnTo>
                                <a:pt x="519" y="1837"/>
                              </a:lnTo>
                              <a:lnTo>
                                <a:pt x="524" y="1833"/>
                              </a:lnTo>
                              <a:lnTo>
                                <a:pt x="542" y="1813"/>
                              </a:lnTo>
                              <a:lnTo>
                                <a:pt x="560" y="1795"/>
                              </a:lnTo>
                              <a:lnTo>
                                <a:pt x="571" y="1789"/>
                              </a:lnTo>
                              <a:lnTo>
                                <a:pt x="583" y="1785"/>
                              </a:lnTo>
                              <a:lnTo>
                                <a:pt x="595" y="1783"/>
                              </a:lnTo>
                              <a:lnTo>
                                <a:pt x="608" y="1781"/>
                              </a:lnTo>
                              <a:lnTo>
                                <a:pt x="633" y="1781"/>
                              </a:lnTo>
                              <a:lnTo>
                                <a:pt x="661" y="1781"/>
                              </a:lnTo>
                              <a:lnTo>
                                <a:pt x="687" y="1783"/>
                              </a:lnTo>
                              <a:lnTo>
                                <a:pt x="711" y="1783"/>
                              </a:lnTo>
                              <a:lnTo>
                                <a:pt x="721" y="1781"/>
                              </a:lnTo>
                              <a:lnTo>
                                <a:pt x="731" y="1779"/>
                              </a:lnTo>
                              <a:lnTo>
                                <a:pt x="740" y="1775"/>
                              </a:lnTo>
                              <a:lnTo>
                                <a:pt x="748" y="1769"/>
                              </a:lnTo>
                              <a:lnTo>
                                <a:pt x="753" y="1767"/>
                              </a:lnTo>
                              <a:lnTo>
                                <a:pt x="759" y="1760"/>
                              </a:lnTo>
                              <a:lnTo>
                                <a:pt x="764" y="1752"/>
                              </a:lnTo>
                              <a:lnTo>
                                <a:pt x="768" y="1744"/>
                              </a:lnTo>
                              <a:lnTo>
                                <a:pt x="772" y="1736"/>
                              </a:lnTo>
                              <a:lnTo>
                                <a:pt x="775" y="1728"/>
                              </a:lnTo>
                              <a:lnTo>
                                <a:pt x="779" y="1724"/>
                              </a:lnTo>
                              <a:lnTo>
                                <a:pt x="784" y="1721"/>
                              </a:lnTo>
                              <a:lnTo>
                                <a:pt x="792" y="1716"/>
                              </a:lnTo>
                              <a:lnTo>
                                <a:pt x="801" y="1713"/>
                              </a:lnTo>
                              <a:lnTo>
                                <a:pt x="811" y="1713"/>
                              </a:lnTo>
                              <a:lnTo>
                                <a:pt x="820" y="1713"/>
                              </a:lnTo>
                              <a:lnTo>
                                <a:pt x="828" y="1712"/>
                              </a:lnTo>
                              <a:lnTo>
                                <a:pt x="837" y="1712"/>
                              </a:lnTo>
                              <a:lnTo>
                                <a:pt x="847" y="1709"/>
                              </a:lnTo>
                              <a:lnTo>
                                <a:pt x="856" y="1704"/>
                              </a:lnTo>
                              <a:lnTo>
                                <a:pt x="860" y="1701"/>
                              </a:lnTo>
                              <a:lnTo>
                                <a:pt x="863" y="1697"/>
                              </a:lnTo>
                              <a:lnTo>
                                <a:pt x="867" y="1693"/>
                              </a:lnTo>
                              <a:lnTo>
                                <a:pt x="868" y="1689"/>
                              </a:lnTo>
                              <a:lnTo>
                                <a:pt x="872" y="1679"/>
                              </a:lnTo>
                              <a:lnTo>
                                <a:pt x="876" y="1669"/>
                              </a:lnTo>
                              <a:lnTo>
                                <a:pt x="879" y="1659"/>
                              </a:lnTo>
                              <a:lnTo>
                                <a:pt x="884" y="1651"/>
                              </a:lnTo>
                              <a:lnTo>
                                <a:pt x="888" y="1648"/>
                              </a:lnTo>
                              <a:lnTo>
                                <a:pt x="892" y="1645"/>
                              </a:lnTo>
                              <a:lnTo>
                                <a:pt x="897" y="1644"/>
                              </a:lnTo>
                              <a:lnTo>
                                <a:pt x="904" y="1644"/>
                              </a:lnTo>
                              <a:lnTo>
                                <a:pt x="909" y="1644"/>
                              </a:lnTo>
                              <a:lnTo>
                                <a:pt x="916" y="1647"/>
                              </a:lnTo>
                              <a:lnTo>
                                <a:pt x="923" y="1649"/>
                              </a:lnTo>
                              <a:lnTo>
                                <a:pt x="932" y="1653"/>
                              </a:lnTo>
                              <a:lnTo>
                                <a:pt x="949" y="1663"/>
                              </a:lnTo>
                              <a:lnTo>
                                <a:pt x="969" y="1675"/>
                              </a:lnTo>
                              <a:lnTo>
                                <a:pt x="1007" y="1699"/>
                              </a:lnTo>
                              <a:lnTo>
                                <a:pt x="1031" y="1716"/>
                              </a:lnTo>
                              <a:lnTo>
                                <a:pt x="1044" y="1721"/>
                              </a:lnTo>
                              <a:lnTo>
                                <a:pt x="1056" y="1724"/>
                              </a:lnTo>
                              <a:lnTo>
                                <a:pt x="1069" y="1727"/>
                              </a:lnTo>
                              <a:lnTo>
                                <a:pt x="1081" y="1728"/>
                              </a:lnTo>
                              <a:lnTo>
                                <a:pt x="1095" y="1731"/>
                              </a:lnTo>
                              <a:lnTo>
                                <a:pt x="1107" y="1733"/>
                              </a:lnTo>
                              <a:lnTo>
                                <a:pt x="1120" y="1739"/>
                              </a:lnTo>
                              <a:lnTo>
                                <a:pt x="1133" y="1745"/>
                              </a:lnTo>
                              <a:lnTo>
                                <a:pt x="1144" y="1755"/>
                              </a:lnTo>
                              <a:lnTo>
                                <a:pt x="1153" y="1764"/>
                              </a:lnTo>
                              <a:lnTo>
                                <a:pt x="1163" y="1773"/>
                              </a:lnTo>
                              <a:lnTo>
                                <a:pt x="1172" y="1784"/>
                              </a:lnTo>
                              <a:lnTo>
                                <a:pt x="1180" y="1793"/>
                              </a:lnTo>
                              <a:lnTo>
                                <a:pt x="1187" y="1804"/>
                              </a:lnTo>
                              <a:lnTo>
                                <a:pt x="1193" y="1815"/>
                              </a:lnTo>
                              <a:lnTo>
                                <a:pt x="1199" y="1827"/>
                              </a:lnTo>
                              <a:lnTo>
                                <a:pt x="1209" y="1851"/>
                              </a:lnTo>
                              <a:lnTo>
                                <a:pt x="1217" y="1877"/>
                              </a:lnTo>
                              <a:lnTo>
                                <a:pt x="1224" y="1907"/>
                              </a:lnTo>
                              <a:lnTo>
                                <a:pt x="1229" y="1939"/>
                              </a:lnTo>
                              <a:lnTo>
                                <a:pt x="1237" y="1952"/>
                              </a:lnTo>
                              <a:lnTo>
                                <a:pt x="1257" y="1981"/>
                              </a:lnTo>
                              <a:lnTo>
                                <a:pt x="1277" y="2012"/>
                              </a:lnTo>
                              <a:lnTo>
                                <a:pt x="1289" y="2029"/>
                              </a:lnTo>
                              <a:lnTo>
                                <a:pt x="1296" y="2041"/>
                              </a:lnTo>
                              <a:lnTo>
                                <a:pt x="1305" y="2052"/>
                              </a:lnTo>
                              <a:lnTo>
                                <a:pt x="1317" y="2061"/>
                              </a:lnTo>
                              <a:lnTo>
                                <a:pt x="1331" y="2071"/>
                              </a:lnTo>
                              <a:lnTo>
                                <a:pt x="1345" y="2079"/>
                              </a:lnTo>
                              <a:lnTo>
                                <a:pt x="1361" y="2087"/>
                              </a:lnTo>
                              <a:lnTo>
                                <a:pt x="1379" y="2093"/>
                              </a:lnTo>
                              <a:lnTo>
                                <a:pt x="1396" y="2100"/>
                              </a:lnTo>
                              <a:lnTo>
                                <a:pt x="1433" y="2112"/>
                              </a:lnTo>
                              <a:lnTo>
                                <a:pt x="1469" y="2122"/>
                              </a:lnTo>
                              <a:lnTo>
                                <a:pt x="1502" y="2132"/>
                              </a:lnTo>
                              <a:lnTo>
                                <a:pt x="1530" y="214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3" name="Freeform 1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89200" y="4162425"/>
                          <a:ext cx="171450" cy="307975"/>
                        </a:xfrm>
                        <a:custGeom>
                          <a:avLst/>
                          <a:gdLst>
                            <a:gd name="T0" fmla="*/ 14 w 354"/>
                            <a:gd name="T1" fmla="*/ 141 h 633"/>
                            <a:gd name="T2" fmla="*/ 25 w 354"/>
                            <a:gd name="T3" fmla="*/ 164 h 633"/>
                            <a:gd name="T4" fmla="*/ 53 w 354"/>
                            <a:gd name="T5" fmla="*/ 188 h 633"/>
                            <a:gd name="T6" fmla="*/ 85 w 354"/>
                            <a:gd name="T7" fmla="*/ 207 h 633"/>
                            <a:gd name="T8" fmla="*/ 114 w 354"/>
                            <a:gd name="T9" fmla="*/ 227 h 633"/>
                            <a:gd name="T10" fmla="*/ 129 w 354"/>
                            <a:gd name="T11" fmla="*/ 251 h 633"/>
                            <a:gd name="T12" fmla="*/ 131 w 354"/>
                            <a:gd name="T13" fmla="*/ 271 h 633"/>
                            <a:gd name="T14" fmla="*/ 129 w 354"/>
                            <a:gd name="T15" fmla="*/ 292 h 633"/>
                            <a:gd name="T16" fmla="*/ 111 w 354"/>
                            <a:gd name="T17" fmla="*/ 320 h 633"/>
                            <a:gd name="T18" fmla="*/ 81 w 354"/>
                            <a:gd name="T19" fmla="*/ 345 h 633"/>
                            <a:gd name="T20" fmla="*/ 45 w 354"/>
                            <a:gd name="T21" fmla="*/ 366 h 633"/>
                            <a:gd name="T22" fmla="*/ 17 w 354"/>
                            <a:gd name="T23" fmla="*/ 394 h 633"/>
                            <a:gd name="T24" fmla="*/ 6 w 354"/>
                            <a:gd name="T25" fmla="*/ 418 h 633"/>
                            <a:gd name="T26" fmla="*/ 5 w 354"/>
                            <a:gd name="T27" fmla="*/ 464 h 633"/>
                            <a:gd name="T28" fmla="*/ 5 w 354"/>
                            <a:gd name="T29" fmla="*/ 554 h 633"/>
                            <a:gd name="T30" fmla="*/ 9 w 354"/>
                            <a:gd name="T31" fmla="*/ 577 h 633"/>
                            <a:gd name="T32" fmla="*/ 18 w 354"/>
                            <a:gd name="T33" fmla="*/ 594 h 633"/>
                            <a:gd name="T34" fmla="*/ 40 w 354"/>
                            <a:gd name="T35" fmla="*/ 612 h 633"/>
                            <a:gd name="T36" fmla="*/ 83 w 354"/>
                            <a:gd name="T37" fmla="*/ 626 h 633"/>
                            <a:gd name="T38" fmla="*/ 137 w 354"/>
                            <a:gd name="T39" fmla="*/ 632 h 633"/>
                            <a:gd name="T40" fmla="*/ 229 w 354"/>
                            <a:gd name="T41" fmla="*/ 632 h 633"/>
                            <a:gd name="T42" fmla="*/ 301 w 354"/>
                            <a:gd name="T43" fmla="*/ 629 h 633"/>
                            <a:gd name="T44" fmla="*/ 317 w 354"/>
                            <a:gd name="T45" fmla="*/ 617 h 633"/>
                            <a:gd name="T46" fmla="*/ 318 w 354"/>
                            <a:gd name="T47" fmla="*/ 601 h 633"/>
                            <a:gd name="T48" fmla="*/ 309 w 354"/>
                            <a:gd name="T49" fmla="*/ 585 h 633"/>
                            <a:gd name="T50" fmla="*/ 273 w 354"/>
                            <a:gd name="T51" fmla="*/ 556 h 633"/>
                            <a:gd name="T52" fmla="*/ 255 w 354"/>
                            <a:gd name="T53" fmla="*/ 530 h 633"/>
                            <a:gd name="T54" fmla="*/ 253 w 354"/>
                            <a:gd name="T55" fmla="*/ 496 h 633"/>
                            <a:gd name="T56" fmla="*/ 266 w 354"/>
                            <a:gd name="T57" fmla="*/ 456 h 633"/>
                            <a:gd name="T58" fmla="*/ 302 w 354"/>
                            <a:gd name="T59" fmla="*/ 394 h 633"/>
                            <a:gd name="T60" fmla="*/ 323 w 354"/>
                            <a:gd name="T61" fmla="*/ 355 h 633"/>
                            <a:gd name="T62" fmla="*/ 335 w 354"/>
                            <a:gd name="T63" fmla="*/ 308 h 633"/>
                            <a:gd name="T64" fmla="*/ 338 w 354"/>
                            <a:gd name="T65" fmla="*/ 256 h 633"/>
                            <a:gd name="T66" fmla="*/ 349 w 354"/>
                            <a:gd name="T67" fmla="*/ 196 h 633"/>
                            <a:gd name="T68" fmla="*/ 334 w 354"/>
                            <a:gd name="T69" fmla="*/ 160 h 633"/>
                            <a:gd name="T70" fmla="*/ 307 w 354"/>
                            <a:gd name="T71" fmla="*/ 141 h 633"/>
                            <a:gd name="T72" fmla="*/ 278 w 354"/>
                            <a:gd name="T73" fmla="*/ 107 h 633"/>
                            <a:gd name="T74" fmla="*/ 259 w 354"/>
                            <a:gd name="T75" fmla="*/ 97 h 633"/>
                            <a:gd name="T76" fmla="*/ 242 w 354"/>
                            <a:gd name="T77" fmla="*/ 96 h 633"/>
                            <a:gd name="T78" fmla="*/ 225 w 354"/>
                            <a:gd name="T79" fmla="*/ 95 h 633"/>
                            <a:gd name="T80" fmla="*/ 218 w 354"/>
                            <a:gd name="T81" fmla="*/ 80 h 633"/>
                            <a:gd name="T82" fmla="*/ 215 w 354"/>
                            <a:gd name="T83" fmla="*/ 41 h 633"/>
                            <a:gd name="T84" fmla="*/ 205 w 354"/>
                            <a:gd name="T85" fmla="*/ 16 h 633"/>
                            <a:gd name="T86" fmla="*/ 182 w 354"/>
                            <a:gd name="T87" fmla="*/ 4 h 633"/>
                            <a:gd name="T88" fmla="*/ 95 w 354"/>
                            <a:gd name="T89" fmla="*/ 5 h 633"/>
                            <a:gd name="T90" fmla="*/ 75 w 354"/>
                            <a:gd name="T91" fmla="*/ 5 h 633"/>
                            <a:gd name="T92" fmla="*/ 40 w 354"/>
                            <a:gd name="T93" fmla="*/ 1 h 633"/>
                            <a:gd name="T94" fmla="*/ 26 w 354"/>
                            <a:gd name="T95" fmla="*/ 1 h 633"/>
                            <a:gd name="T96" fmla="*/ 24 w 354"/>
                            <a:gd name="T97" fmla="*/ 5 h 633"/>
                            <a:gd name="T98" fmla="*/ 28 w 354"/>
                            <a:gd name="T99" fmla="*/ 39 h 633"/>
                            <a:gd name="T100" fmla="*/ 34 w 354"/>
                            <a:gd name="T101" fmla="*/ 69 h 633"/>
                            <a:gd name="T102" fmla="*/ 34 w 354"/>
                            <a:gd name="T103" fmla="*/ 104 h 633"/>
                            <a:gd name="T104" fmla="*/ 22 w 354"/>
                            <a:gd name="T105" fmla="*/ 120 h 633"/>
                            <a:gd name="T106" fmla="*/ 5 w 354"/>
                            <a:gd name="T107" fmla="*/ 125 h 633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354"/>
                            <a:gd name="T163" fmla="*/ 0 h 633"/>
                            <a:gd name="T164" fmla="*/ 354 w 354"/>
                            <a:gd name="T165" fmla="*/ 633 h 633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354" h="633">
                              <a:moveTo>
                                <a:pt x="12" y="127"/>
                              </a:moveTo>
                              <a:lnTo>
                                <a:pt x="13" y="133"/>
                              </a:lnTo>
                              <a:lnTo>
                                <a:pt x="14" y="141"/>
                              </a:lnTo>
                              <a:lnTo>
                                <a:pt x="16" y="148"/>
                              </a:lnTo>
                              <a:lnTo>
                                <a:pt x="18" y="153"/>
                              </a:lnTo>
                              <a:lnTo>
                                <a:pt x="25" y="164"/>
                              </a:lnTo>
                              <a:lnTo>
                                <a:pt x="33" y="173"/>
                              </a:lnTo>
                              <a:lnTo>
                                <a:pt x="42" y="181"/>
                              </a:lnTo>
                              <a:lnTo>
                                <a:pt x="53" y="188"/>
                              </a:lnTo>
                              <a:lnTo>
                                <a:pt x="63" y="195"/>
                              </a:lnTo>
                              <a:lnTo>
                                <a:pt x="74" y="201"/>
                              </a:lnTo>
                              <a:lnTo>
                                <a:pt x="85" y="207"/>
                              </a:lnTo>
                              <a:lnTo>
                                <a:pt x="95" y="213"/>
                              </a:lnTo>
                              <a:lnTo>
                                <a:pt x="105" y="220"/>
                              </a:lnTo>
                              <a:lnTo>
                                <a:pt x="114" y="227"/>
                              </a:lnTo>
                              <a:lnTo>
                                <a:pt x="121" y="236"/>
                              </a:lnTo>
                              <a:lnTo>
                                <a:pt x="127" y="245"/>
                              </a:lnTo>
                              <a:lnTo>
                                <a:pt x="129" y="251"/>
                              </a:lnTo>
                              <a:lnTo>
                                <a:pt x="130" y="257"/>
                              </a:lnTo>
                              <a:lnTo>
                                <a:pt x="131" y="264"/>
                              </a:lnTo>
                              <a:lnTo>
                                <a:pt x="131" y="271"/>
                              </a:lnTo>
                              <a:lnTo>
                                <a:pt x="131" y="279"/>
                              </a:lnTo>
                              <a:lnTo>
                                <a:pt x="130" y="285"/>
                              </a:lnTo>
                              <a:lnTo>
                                <a:pt x="129" y="292"/>
                              </a:lnTo>
                              <a:lnTo>
                                <a:pt x="126" y="299"/>
                              </a:lnTo>
                              <a:lnTo>
                                <a:pt x="121" y="309"/>
                              </a:lnTo>
                              <a:lnTo>
                                <a:pt x="111" y="320"/>
                              </a:lnTo>
                              <a:lnTo>
                                <a:pt x="102" y="329"/>
                              </a:lnTo>
                              <a:lnTo>
                                <a:pt x="91" y="337"/>
                              </a:lnTo>
                              <a:lnTo>
                                <a:pt x="81" y="345"/>
                              </a:lnTo>
                              <a:lnTo>
                                <a:pt x="69" y="352"/>
                              </a:lnTo>
                              <a:lnTo>
                                <a:pt x="57" y="360"/>
                              </a:lnTo>
                              <a:lnTo>
                                <a:pt x="45" y="366"/>
                              </a:lnTo>
                              <a:lnTo>
                                <a:pt x="34" y="376"/>
                              </a:lnTo>
                              <a:lnTo>
                                <a:pt x="25" y="384"/>
                              </a:lnTo>
                              <a:lnTo>
                                <a:pt x="17" y="394"/>
                              </a:lnTo>
                              <a:lnTo>
                                <a:pt x="10" y="405"/>
                              </a:lnTo>
                              <a:lnTo>
                                <a:pt x="9" y="412"/>
                              </a:lnTo>
                              <a:lnTo>
                                <a:pt x="6" y="418"/>
                              </a:lnTo>
                              <a:lnTo>
                                <a:pt x="6" y="425"/>
                              </a:lnTo>
                              <a:lnTo>
                                <a:pt x="5" y="433"/>
                              </a:lnTo>
                              <a:lnTo>
                                <a:pt x="5" y="464"/>
                              </a:lnTo>
                              <a:lnTo>
                                <a:pt x="5" y="492"/>
                              </a:lnTo>
                              <a:lnTo>
                                <a:pt x="5" y="521"/>
                              </a:lnTo>
                              <a:lnTo>
                                <a:pt x="5" y="554"/>
                              </a:lnTo>
                              <a:lnTo>
                                <a:pt x="6" y="562"/>
                              </a:lnTo>
                              <a:lnTo>
                                <a:pt x="8" y="569"/>
                              </a:lnTo>
                              <a:lnTo>
                                <a:pt x="9" y="577"/>
                              </a:lnTo>
                              <a:lnTo>
                                <a:pt x="12" y="582"/>
                              </a:lnTo>
                              <a:lnTo>
                                <a:pt x="14" y="589"/>
                              </a:lnTo>
                              <a:lnTo>
                                <a:pt x="18" y="594"/>
                              </a:lnTo>
                              <a:lnTo>
                                <a:pt x="22" y="600"/>
                              </a:lnTo>
                              <a:lnTo>
                                <a:pt x="28" y="604"/>
                              </a:lnTo>
                              <a:lnTo>
                                <a:pt x="40" y="612"/>
                              </a:lnTo>
                              <a:lnTo>
                                <a:pt x="52" y="618"/>
                              </a:lnTo>
                              <a:lnTo>
                                <a:pt x="67" y="624"/>
                              </a:lnTo>
                              <a:lnTo>
                                <a:pt x="83" y="626"/>
                              </a:lnTo>
                              <a:lnTo>
                                <a:pt x="99" y="629"/>
                              </a:lnTo>
                              <a:lnTo>
                                <a:pt x="118" y="632"/>
                              </a:lnTo>
                              <a:lnTo>
                                <a:pt x="137" y="632"/>
                              </a:lnTo>
                              <a:lnTo>
                                <a:pt x="155" y="633"/>
                              </a:lnTo>
                              <a:lnTo>
                                <a:pt x="193" y="633"/>
                              </a:lnTo>
                              <a:lnTo>
                                <a:pt x="229" y="632"/>
                              </a:lnTo>
                              <a:lnTo>
                                <a:pt x="261" y="633"/>
                              </a:lnTo>
                              <a:lnTo>
                                <a:pt x="289" y="632"/>
                              </a:lnTo>
                              <a:lnTo>
                                <a:pt x="301" y="629"/>
                              </a:lnTo>
                              <a:lnTo>
                                <a:pt x="310" y="625"/>
                              </a:lnTo>
                              <a:lnTo>
                                <a:pt x="314" y="621"/>
                              </a:lnTo>
                              <a:lnTo>
                                <a:pt x="317" y="617"/>
                              </a:lnTo>
                              <a:lnTo>
                                <a:pt x="318" y="613"/>
                              </a:lnTo>
                              <a:lnTo>
                                <a:pt x="318" y="608"/>
                              </a:lnTo>
                              <a:lnTo>
                                <a:pt x="318" y="601"/>
                              </a:lnTo>
                              <a:lnTo>
                                <a:pt x="315" y="596"/>
                              </a:lnTo>
                              <a:lnTo>
                                <a:pt x="313" y="590"/>
                              </a:lnTo>
                              <a:lnTo>
                                <a:pt x="309" y="585"/>
                              </a:lnTo>
                              <a:lnTo>
                                <a:pt x="298" y="576"/>
                              </a:lnTo>
                              <a:lnTo>
                                <a:pt x="286" y="566"/>
                              </a:lnTo>
                              <a:lnTo>
                                <a:pt x="273" y="556"/>
                              </a:lnTo>
                              <a:lnTo>
                                <a:pt x="262" y="545"/>
                              </a:lnTo>
                              <a:lnTo>
                                <a:pt x="258" y="537"/>
                              </a:lnTo>
                              <a:lnTo>
                                <a:pt x="255" y="530"/>
                              </a:lnTo>
                              <a:lnTo>
                                <a:pt x="253" y="521"/>
                              </a:lnTo>
                              <a:lnTo>
                                <a:pt x="253" y="512"/>
                              </a:lnTo>
                              <a:lnTo>
                                <a:pt x="253" y="496"/>
                              </a:lnTo>
                              <a:lnTo>
                                <a:pt x="255" y="482"/>
                              </a:lnTo>
                              <a:lnTo>
                                <a:pt x="259" y="469"/>
                              </a:lnTo>
                              <a:lnTo>
                                <a:pt x="266" y="456"/>
                              </a:lnTo>
                              <a:lnTo>
                                <a:pt x="279" y="430"/>
                              </a:lnTo>
                              <a:lnTo>
                                <a:pt x="294" y="406"/>
                              </a:lnTo>
                              <a:lnTo>
                                <a:pt x="302" y="394"/>
                              </a:lnTo>
                              <a:lnTo>
                                <a:pt x="310" y="382"/>
                              </a:lnTo>
                              <a:lnTo>
                                <a:pt x="317" y="369"/>
                              </a:lnTo>
                              <a:lnTo>
                                <a:pt x="323" y="355"/>
                              </a:lnTo>
                              <a:lnTo>
                                <a:pt x="329" y="340"/>
                              </a:lnTo>
                              <a:lnTo>
                                <a:pt x="333" y="324"/>
                              </a:lnTo>
                              <a:lnTo>
                                <a:pt x="335" y="308"/>
                              </a:lnTo>
                              <a:lnTo>
                                <a:pt x="337" y="289"/>
                              </a:lnTo>
                              <a:lnTo>
                                <a:pt x="337" y="272"/>
                              </a:lnTo>
                              <a:lnTo>
                                <a:pt x="338" y="256"/>
                              </a:lnTo>
                              <a:lnTo>
                                <a:pt x="341" y="240"/>
                              </a:lnTo>
                              <a:lnTo>
                                <a:pt x="343" y="225"/>
                              </a:lnTo>
                              <a:lnTo>
                                <a:pt x="349" y="196"/>
                              </a:lnTo>
                              <a:lnTo>
                                <a:pt x="354" y="163"/>
                              </a:lnTo>
                              <a:lnTo>
                                <a:pt x="343" y="161"/>
                              </a:lnTo>
                              <a:lnTo>
                                <a:pt x="334" y="160"/>
                              </a:lnTo>
                              <a:lnTo>
                                <a:pt x="326" y="156"/>
                              </a:lnTo>
                              <a:lnTo>
                                <a:pt x="319" y="152"/>
                              </a:lnTo>
                              <a:lnTo>
                                <a:pt x="307" y="141"/>
                              </a:lnTo>
                              <a:lnTo>
                                <a:pt x="297" y="129"/>
                              </a:lnTo>
                              <a:lnTo>
                                <a:pt x="287" y="117"/>
                              </a:lnTo>
                              <a:lnTo>
                                <a:pt x="278" y="107"/>
                              </a:lnTo>
                              <a:lnTo>
                                <a:pt x="273" y="103"/>
                              </a:lnTo>
                              <a:lnTo>
                                <a:pt x="266" y="99"/>
                              </a:lnTo>
                              <a:lnTo>
                                <a:pt x="259" y="97"/>
                              </a:lnTo>
                              <a:lnTo>
                                <a:pt x="253" y="96"/>
                              </a:lnTo>
                              <a:lnTo>
                                <a:pt x="245" y="96"/>
                              </a:lnTo>
                              <a:lnTo>
                                <a:pt x="242" y="96"/>
                              </a:lnTo>
                              <a:lnTo>
                                <a:pt x="239" y="96"/>
                              </a:lnTo>
                              <a:lnTo>
                                <a:pt x="229" y="96"/>
                              </a:lnTo>
                              <a:lnTo>
                                <a:pt x="225" y="95"/>
                              </a:lnTo>
                              <a:lnTo>
                                <a:pt x="221" y="91"/>
                              </a:lnTo>
                              <a:lnTo>
                                <a:pt x="219" y="87"/>
                              </a:lnTo>
                              <a:lnTo>
                                <a:pt x="218" y="80"/>
                              </a:lnTo>
                              <a:lnTo>
                                <a:pt x="217" y="65"/>
                              </a:lnTo>
                              <a:lnTo>
                                <a:pt x="217" y="55"/>
                              </a:lnTo>
                              <a:lnTo>
                                <a:pt x="215" y="41"/>
                              </a:lnTo>
                              <a:lnTo>
                                <a:pt x="213" y="31"/>
                              </a:lnTo>
                              <a:lnTo>
                                <a:pt x="209" y="23"/>
                              </a:lnTo>
                              <a:lnTo>
                                <a:pt x="205" y="16"/>
                              </a:lnTo>
                              <a:lnTo>
                                <a:pt x="198" y="11"/>
                              </a:lnTo>
                              <a:lnTo>
                                <a:pt x="190" y="7"/>
                              </a:lnTo>
                              <a:lnTo>
                                <a:pt x="182" y="4"/>
                              </a:lnTo>
                              <a:lnTo>
                                <a:pt x="174" y="3"/>
                              </a:lnTo>
                              <a:lnTo>
                                <a:pt x="135" y="3"/>
                              </a:lnTo>
                              <a:lnTo>
                                <a:pt x="95" y="5"/>
                              </a:lnTo>
                              <a:lnTo>
                                <a:pt x="86" y="5"/>
                              </a:lnTo>
                              <a:lnTo>
                                <a:pt x="81" y="5"/>
                              </a:lnTo>
                              <a:lnTo>
                                <a:pt x="75" y="5"/>
                              </a:lnTo>
                              <a:lnTo>
                                <a:pt x="66" y="5"/>
                              </a:lnTo>
                              <a:lnTo>
                                <a:pt x="54" y="4"/>
                              </a:lnTo>
                              <a:lnTo>
                                <a:pt x="40" y="1"/>
                              </a:lnTo>
                              <a:lnTo>
                                <a:pt x="34" y="0"/>
                              </a:lnTo>
                              <a:lnTo>
                                <a:pt x="29" y="1"/>
                              </a:lnTo>
                              <a:lnTo>
                                <a:pt x="26" y="1"/>
                              </a:lnTo>
                              <a:lnTo>
                                <a:pt x="25" y="3"/>
                              </a:lnTo>
                              <a:lnTo>
                                <a:pt x="24" y="4"/>
                              </a:lnTo>
                              <a:lnTo>
                                <a:pt x="24" y="5"/>
                              </a:lnTo>
                              <a:lnTo>
                                <a:pt x="24" y="19"/>
                              </a:lnTo>
                              <a:lnTo>
                                <a:pt x="25" y="29"/>
                              </a:lnTo>
                              <a:lnTo>
                                <a:pt x="28" y="39"/>
                              </a:lnTo>
                              <a:lnTo>
                                <a:pt x="29" y="49"/>
                              </a:lnTo>
                              <a:lnTo>
                                <a:pt x="32" y="59"/>
                              </a:lnTo>
                              <a:lnTo>
                                <a:pt x="34" y="69"/>
                              </a:lnTo>
                              <a:lnTo>
                                <a:pt x="36" y="81"/>
                              </a:lnTo>
                              <a:lnTo>
                                <a:pt x="36" y="96"/>
                              </a:lnTo>
                              <a:lnTo>
                                <a:pt x="34" y="104"/>
                              </a:lnTo>
                              <a:lnTo>
                                <a:pt x="32" y="111"/>
                              </a:lnTo>
                              <a:lnTo>
                                <a:pt x="28" y="116"/>
                              </a:lnTo>
                              <a:lnTo>
                                <a:pt x="22" y="120"/>
                              </a:lnTo>
                              <a:lnTo>
                                <a:pt x="16" y="123"/>
                              </a:lnTo>
                              <a:lnTo>
                                <a:pt x="10" y="125"/>
                              </a:lnTo>
                              <a:lnTo>
                                <a:pt x="5" y="125"/>
                              </a:lnTo>
                              <a:lnTo>
                                <a:pt x="0" y="127"/>
                              </a:lnTo>
                              <a:lnTo>
                                <a:pt x="12" y="127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4" name="Freeform 1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28975" y="3135313"/>
                          <a:ext cx="1157288" cy="1436687"/>
                        </a:xfrm>
                        <a:custGeom>
                          <a:avLst/>
                          <a:gdLst>
                            <a:gd name="T0" fmla="*/ 2271 w 2386"/>
                            <a:gd name="T1" fmla="*/ 2839 h 2965"/>
                            <a:gd name="T2" fmla="*/ 2277 w 2386"/>
                            <a:gd name="T3" fmla="*/ 2652 h 2965"/>
                            <a:gd name="T4" fmla="*/ 2375 w 2386"/>
                            <a:gd name="T5" fmla="*/ 2372 h 2965"/>
                            <a:gd name="T6" fmla="*/ 2247 w 2386"/>
                            <a:gd name="T7" fmla="*/ 2226 h 2965"/>
                            <a:gd name="T8" fmla="*/ 2131 w 2386"/>
                            <a:gd name="T9" fmla="*/ 1802 h 2965"/>
                            <a:gd name="T10" fmla="*/ 2039 w 2386"/>
                            <a:gd name="T11" fmla="*/ 1519 h 2965"/>
                            <a:gd name="T12" fmla="*/ 2143 w 2386"/>
                            <a:gd name="T13" fmla="*/ 1357 h 2965"/>
                            <a:gd name="T14" fmla="*/ 2073 w 2386"/>
                            <a:gd name="T15" fmla="*/ 1176 h 2965"/>
                            <a:gd name="T16" fmla="*/ 1879 w 2386"/>
                            <a:gd name="T17" fmla="*/ 1072 h 2965"/>
                            <a:gd name="T18" fmla="*/ 1991 w 2386"/>
                            <a:gd name="T19" fmla="*/ 876 h 2965"/>
                            <a:gd name="T20" fmla="*/ 1959 w 2386"/>
                            <a:gd name="T21" fmla="*/ 637 h 2965"/>
                            <a:gd name="T22" fmla="*/ 2027 w 2386"/>
                            <a:gd name="T23" fmla="*/ 467 h 2965"/>
                            <a:gd name="T24" fmla="*/ 1915 w 2386"/>
                            <a:gd name="T25" fmla="*/ 340 h 2965"/>
                            <a:gd name="T26" fmla="*/ 1874 w 2386"/>
                            <a:gd name="T27" fmla="*/ 448 h 2965"/>
                            <a:gd name="T28" fmla="*/ 1686 w 2386"/>
                            <a:gd name="T29" fmla="*/ 467 h 2965"/>
                            <a:gd name="T30" fmla="*/ 1865 w 2386"/>
                            <a:gd name="T31" fmla="*/ 677 h 2965"/>
                            <a:gd name="T32" fmla="*/ 1741 w 2386"/>
                            <a:gd name="T33" fmla="*/ 620 h 2965"/>
                            <a:gd name="T34" fmla="*/ 1629 w 2386"/>
                            <a:gd name="T35" fmla="*/ 440 h 2965"/>
                            <a:gd name="T36" fmla="*/ 1659 w 2386"/>
                            <a:gd name="T37" fmla="*/ 127 h 2965"/>
                            <a:gd name="T38" fmla="*/ 1566 w 2386"/>
                            <a:gd name="T39" fmla="*/ 352 h 2965"/>
                            <a:gd name="T40" fmla="*/ 1460 w 2386"/>
                            <a:gd name="T41" fmla="*/ 657 h 2965"/>
                            <a:gd name="T42" fmla="*/ 1376 w 2386"/>
                            <a:gd name="T43" fmla="*/ 968 h 2965"/>
                            <a:gd name="T44" fmla="*/ 1578 w 2386"/>
                            <a:gd name="T45" fmla="*/ 1104 h 2965"/>
                            <a:gd name="T46" fmla="*/ 1685 w 2386"/>
                            <a:gd name="T47" fmla="*/ 1362 h 2965"/>
                            <a:gd name="T48" fmla="*/ 1678 w 2386"/>
                            <a:gd name="T49" fmla="*/ 1529 h 2965"/>
                            <a:gd name="T50" fmla="*/ 1598 w 2386"/>
                            <a:gd name="T51" fmla="*/ 1509 h 2965"/>
                            <a:gd name="T52" fmla="*/ 1545 w 2386"/>
                            <a:gd name="T53" fmla="*/ 1162 h 2965"/>
                            <a:gd name="T54" fmla="*/ 1369 w 2386"/>
                            <a:gd name="T55" fmla="*/ 1244 h 2965"/>
                            <a:gd name="T56" fmla="*/ 1225 w 2386"/>
                            <a:gd name="T57" fmla="*/ 1622 h 2965"/>
                            <a:gd name="T58" fmla="*/ 1040 w 2386"/>
                            <a:gd name="T59" fmla="*/ 1738 h 2965"/>
                            <a:gd name="T60" fmla="*/ 821 w 2386"/>
                            <a:gd name="T61" fmla="*/ 1631 h 2965"/>
                            <a:gd name="T62" fmla="*/ 844 w 2386"/>
                            <a:gd name="T63" fmla="*/ 1534 h 2965"/>
                            <a:gd name="T64" fmla="*/ 976 w 2386"/>
                            <a:gd name="T65" fmla="*/ 1671 h 2965"/>
                            <a:gd name="T66" fmla="*/ 1224 w 2386"/>
                            <a:gd name="T67" fmla="*/ 1391 h 2965"/>
                            <a:gd name="T68" fmla="*/ 1324 w 2386"/>
                            <a:gd name="T69" fmla="*/ 1261 h 2965"/>
                            <a:gd name="T70" fmla="*/ 1294 w 2386"/>
                            <a:gd name="T71" fmla="*/ 850 h 2965"/>
                            <a:gd name="T72" fmla="*/ 1354 w 2386"/>
                            <a:gd name="T73" fmla="*/ 469 h 2965"/>
                            <a:gd name="T74" fmla="*/ 1497 w 2386"/>
                            <a:gd name="T75" fmla="*/ 204 h 2965"/>
                            <a:gd name="T76" fmla="*/ 1282 w 2386"/>
                            <a:gd name="T77" fmla="*/ 3 h 2965"/>
                            <a:gd name="T78" fmla="*/ 1068 w 2386"/>
                            <a:gd name="T79" fmla="*/ 311 h 2965"/>
                            <a:gd name="T80" fmla="*/ 888 w 2386"/>
                            <a:gd name="T81" fmla="*/ 449 h 2965"/>
                            <a:gd name="T82" fmla="*/ 884 w 2386"/>
                            <a:gd name="T83" fmla="*/ 611 h 2965"/>
                            <a:gd name="T84" fmla="*/ 832 w 2386"/>
                            <a:gd name="T85" fmla="*/ 816 h 2965"/>
                            <a:gd name="T86" fmla="*/ 912 w 2386"/>
                            <a:gd name="T87" fmla="*/ 1057 h 2965"/>
                            <a:gd name="T88" fmla="*/ 775 w 2386"/>
                            <a:gd name="T89" fmla="*/ 1046 h 2965"/>
                            <a:gd name="T90" fmla="*/ 568 w 2386"/>
                            <a:gd name="T91" fmla="*/ 878 h 2965"/>
                            <a:gd name="T92" fmla="*/ 559 w 2386"/>
                            <a:gd name="T93" fmla="*/ 1088 h 2965"/>
                            <a:gd name="T94" fmla="*/ 587 w 2386"/>
                            <a:gd name="T95" fmla="*/ 1232 h 2965"/>
                            <a:gd name="T96" fmla="*/ 260 w 2386"/>
                            <a:gd name="T97" fmla="*/ 1430 h 2965"/>
                            <a:gd name="T98" fmla="*/ 55 w 2386"/>
                            <a:gd name="T99" fmla="*/ 1705 h 2965"/>
                            <a:gd name="T100" fmla="*/ 61 w 2386"/>
                            <a:gd name="T101" fmla="*/ 1889 h 2965"/>
                            <a:gd name="T102" fmla="*/ 321 w 2386"/>
                            <a:gd name="T103" fmla="*/ 1955 h 2965"/>
                            <a:gd name="T104" fmla="*/ 421 w 2386"/>
                            <a:gd name="T105" fmla="*/ 2150 h 2965"/>
                            <a:gd name="T106" fmla="*/ 576 w 2386"/>
                            <a:gd name="T107" fmla="*/ 2146 h 2965"/>
                            <a:gd name="T108" fmla="*/ 760 w 2386"/>
                            <a:gd name="T109" fmla="*/ 2214 h 2965"/>
                            <a:gd name="T110" fmla="*/ 830 w 2386"/>
                            <a:gd name="T111" fmla="*/ 2471 h 2965"/>
                            <a:gd name="T112" fmla="*/ 1285 w 2386"/>
                            <a:gd name="T113" fmla="*/ 2631 h 2965"/>
                            <a:gd name="T114" fmla="*/ 1525 w 2386"/>
                            <a:gd name="T115" fmla="*/ 2809 h 2965"/>
                            <a:gd name="T116" fmla="*/ 1797 w 2386"/>
                            <a:gd name="T117" fmla="*/ 2720 h 2965"/>
                            <a:gd name="T118" fmla="*/ 1943 w 2386"/>
                            <a:gd name="T119" fmla="*/ 2815 h 2965"/>
                            <a:gd name="T120" fmla="*/ 2077 w 2386"/>
                            <a:gd name="T121" fmla="*/ 2901 h 2965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w 2386"/>
                            <a:gd name="T184" fmla="*/ 0 h 2965"/>
                            <a:gd name="T185" fmla="*/ 2386 w 2386"/>
                            <a:gd name="T186" fmla="*/ 2965 h 2965"/>
                          </a:gdLst>
                          <a:ahLst/>
                          <a:cxnLst>
                            <a:cxn ang="T122">
                              <a:pos x="T0" y="T1"/>
                            </a:cxn>
                            <a:cxn ang="T123">
                              <a:pos x="T2" y="T3"/>
                            </a:cxn>
                            <a:cxn ang="T124">
                              <a:pos x="T4" y="T5"/>
                            </a:cxn>
                            <a:cxn ang="T125">
                              <a:pos x="T6" y="T7"/>
                            </a:cxn>
                            <a:cxn ang="T126">
                              <a:pos x="T8" y="T9"/>
                            </a:cxn>
                            <a:cxn ang="T127">
                              <a:pos x="T10" y="T11"/>
                            </a:cxn>
                            <a:cxn ang="T128">
                              <a:pos x="T12" y="T13"/>
                            </a:cxn>
                            <a:cxn ang="T129">
                              <a:pos x="T14" y="T15"/>
                            </a:cxn>
                            <a:cxn ang="T130">
                              <a:pos x="T16" y="T17"/>
                            </a:cxn>
                            <a:cxn ang="T131">
                              <a:pos x="T18" y="T19"/>
                            </a:cxn>
                            <a:cxn ang="T132">
                              <a:pos x="T20" y="T21"/>
                            </a:cxn>
                            <a:cxn ang="T133">
                              <a:pos x="T22" y="T23"/>
                            </a:cxn>
                            <a:cxn ang="T134">
                              <a:pos x="T24" y="T25"/>
                            </a:cxn>
                            <a:cxn ang="T135">
                              <a:pos x="T26" y="T27"/>
                            </a:cxn>
                            <a:cxn ang="T136">
                              <a:pos x="T28" y="T29"/>
                            </a:cxn>
                            <a:cxn ang="T137">
                              <a:pos x="T30" y="T31"/>
                            </a:cxn>
                            <a:cxn ang="T138">
                              <a:pos x="T32" y="T33"/>
                            </a:cxn>
                            <a:cxn ang="T139">
                              <a:pos x="T34" y="T35"/>
                            </a:cxn>
                            <a:cxn ang="T140">
                              <a:pos x="T36" y="T37"/>
                            </a:cxn>
                            <a:cxn ang="T141">
                              <a:pos x="T38" y="T39"/>
                            </a:cxn>
                            <a:cxn ang="T142">
                              <a:pos x="T40" y="T41"/>
                            </a:cxn>
                            <a:cxn ang="T143">
                              <a:pos x="T42" y="T43"/>
                            </a:cxn>
                            <a:cxn ang="T144">
                              <a:pos x="T44" y="T45"/>
                            </a:cxn>
                            <a:cxn ang="T145">
                              <a:pos x="T46" y="T47"/>
                            </a:cxn>
                            <a:cxn ang="T146">
                              <a:pos x="T48" y="T49"/>
                            </a:cxn>
                            <a:cxn ang="T147">
                              <a:pos x="T50" y="T51"/>
                            </a:cxn>
                            <a:cxn ang="T148">
                              <a:pos x="T52" y="T53"/>
                            </a:cxn>
                            <a:cxn ang="T149">
                              <a:pos x="T54" y="T55"/>
                            </a:cxn>
                            <a:cxn ang="T150">
                              <a:pos x="T56" y="T57"/>
                            </a:cxn>
                            <a:cxn ang="T151">
                              <a:pos x="T58" y="T59"/>
                            </a:cxn>
                            <a:cxn ang="T152">
                              <a:pos x="T60" y="T61"/>
                            </a:cxn>
                            <a:cxn ang="T153">
                              <a:pos x="T62" y="T63"/>
                            </a:cxn>
                            <a:cxn ang="T154">
                              <a:pos x="T64" y="T65"/>
                            </a:cxn>
                            <a:cxn ang="T155">
                              <a:pos x="T66" y="T67"/>
                            </a:cxn>
                            <a:cxn ang="T156">
                              <a:pos x="T68" y="T69"/>
                            </a:cxn>
                            <a:cxn ang="T157">
                              <a:pos x="T70" y="T71"/>
                            </a:cxn>
                            <a:cxn ang="T158">
                              <a:pos x="T72" y="T73"/>
                            </a:cxn>
                            <a:cxn ang="T159">
                              <a:pos x="T74" y="T75"/>
                            </a:cxn>
                            <a:cxn ang="T160">
                              <a:pos x="T76" y="T77"/>
                            </a:cxn>
                            <a:cxn ang="T161">
                              <a:pos x="T78" y="T79"/>
                            </a:cxn>
                            <a:cxn ang="T162">
                              <a:pos x="T80" y="T81"/>
                            </a:cxn>
                            <a:cxn ang="T163">
                              <a:pos x="T82" y="T83"/>
                            </a:cxn>
                            <a:cxn ang="T164">
                              <a:pos x="T84" y="T85"/>
                            </a:cxn>
                            <a:cxn ang="T165">
                              <a:pos x="T86" y="T87"/>
                            </a:cxn>
                            <a:cxn ang="T166">
                              <a:pos x="T88" y="T89"/>
                            </a:cxn>
                            <a:cxn ang="T167">
                              <a:pos x="T90" y="T91"/>
                            </a:cxn>
                            <a:cxn ang="T168">
                              <a:pos x="T92" y="T93"/>
                            </a:cxn>
                            <a:cxn ang="T169">
                              <a:pos x="T94" y="T95"/>
                            </a:cxn>
                            <a:cxn ang="T170">
                              <a:pos x="T96" y="T97"/>
                            </a:cxn>
                            <a:cxn ang="T171">
                              <a:pos x="T98" y="T99"/>
                            </a:cxn>
                            <a:cxn ang="T172">
                              <a:pos x="T100" y="T101"/>
                            </a:cxn>
                            <a:cxn ang="T173">
                              <a:pos x="T102" y="T103"/>
                            </a:cxn>
                            <a:cxn ang="T174">
                              <a:pos x="T104" y="T105"/>
                            </a:cxn>
                            <a:cxn ang="T175">
                              <a:pos x="T106" y="T107"/>
                            </a:cxn>
                            <a:cxn ang="T176">
                              <a:pos x="T108" y="T109"/>
                            </a:cxn>
                            <a:cxn ang="T177">
                              <a:pos x="T110" y="T111"/>
                            </a:cxn>
                            <a:cxn ang="T178">
                              <a:pos x="T112" y="T113"/>
                            </a:cxn>
                            <a:cxn ang="T179">
                              <a:pos x="T114" y="T115"/>
                            </a:cxn>
                            <a:cxn ang="T180">
                              <a:pos x="T116" y="T117"/>
                            </a:cxn>
                            <a:cxn ang="T181">
                              <a:pos x="T118" y="T119"/>
                            </a:cxn>
                            <a:cxn ang="T182">
                              <a:pos x="T120" y="T121"/>
                            </a:cxn>
                          </a:cxnLst>
                          <a:rect l="T183" t="T184" r="T185" b="T186"/>
                          <a:pathLst>
                            <a:path w="2386" h="2965">
                              <a:moveTo>
                                <a:pt x="2181" y="2960"/>
                              </a:moveTo>
                              <a:lnTo>
                                <a:pt x="2181" y="2965"/>
                              </a:lnTo>
                              <a:lnTo>
                                <a:pt x="2193" y="2963"/>
                              </a:lnTo>
                              <a:lnTo>
                                <a:pt x="2202" y="2963"/>
                              </a:lnTo>
                              <a:lnTo>
                                <a:pt x="2206" y="2961"/>
                              </a:lnTo>
                              <a:lnTo>
                                <a:pt x="2211" y="2960"/>
                              </a:lnTo>
                              <a:lnTo>
                                <a:pt x="2217" y="2957"/>
                              </a:lnTo>
                              <a:lnTo>
                                <a:pt x="2223" y="2953"/>
                              </a:lnTo>
                              <a:lnTo>
                                <a:pt x="2229" y="2948"/>
                              </a:lnTo>
                              <a:lnTo>
                                <a:pt x="2233" y="2941"/>
                              </a:lnTo>
                              <a:lnTo>
                                <a:pt x="2235" y="2933"/>
                              </a:lnTo>
                              <a:lnTo>
                                <a:pt x="2237" y="2924"/>
                              </a:lnTo>
                              <a:lnTo>
                                <a:pt x="2238" y="2904"/>
                              </a:lnTo>
                              <a:lnTo>
                                <a:pt x="2241" y="2881"/>
                              </a:lnTo>
                              <a:lnTo>
                                <a:pt x="2243" y="2873"/>
                              </a:lnTo>
                              <a:lnTo>
                                <a:pt x="2247" y="2865"/>
                              </a:lnTo>
                              <a:lnTo>
                                <a:pt x="2253" y="2857"/>
                              </a:lnTo>
                              <a:lnTo>
                                <a:pt x="2258" y="2851"/>
                              </a:lnTo>
                              <a:lnTo>
                                <a:pt x="2271" y="2839"/>
                              </a:lnTo>
                              <a:lnTo>
                                <a:pt x="2285" y="2827"/>
                              </a:lnTo>
                              <a:lnTo>
                                <a:pt x="2298" y="2815"/>
                              </a:lnTo>
                              <a:lnTo>
                                <a:pt x="2309" y="2801"/>
                              </a:lnTo>
                              <a:lnTo>
                                <a:pt x="2313" y="2793"/>
                              </a:lnTo>
                              <a:lnTo>
                                <a:pt x="2317" y="2785"/>
                              </a:lnTo>
                              <a:lnTo>
                                <a:pt x="2318" y="2777"/>
                              </a:lnTo>
                              <a:lnTo>
                                <a:pt x="2319" y="2767"/>
                              </a:lnTo>
                              <a:lnTo>
                                <a:pt x="2319" y="2757"/>
                              </a:lnTo>
                              <a:lnTo>
                                <a:pt x="2318" y="2748"/>
                              </a:lnTo>
                              <a:lnTo>
                                <a:pt x="2315" y="2740"/>
                              </a:lnTo>
                              <a:lnTo>
                                <a:pt x="2313" y="2732"/>
                              </a:lnTo>
                              <a:lnTo>
                                <a:pt x="2306" y="2716"/>
                              </a:lnTo>
                              <a:lnTo>
                                <a:pt x="2298" y="2703"/>
                              </a:lnTo>
                              <a:lnTo>
                                <a:pt x="2290" y="2691"/>
                              </a:lnTo>
                              <a:lnTo>
                                <a:pt x="2283" y="2679"/>
                              </a:lnTo>
                              <a:lnTo>
                                <a:pt x="2281" y="2672"/>
                              </a:lnTo>
                              <a:lnTo>
                                <a:pt x="2279" y="2665"/>
                              </a:lnTo>
                              <a:lnTo>
                                <a:pt x="2278" y="2659"/>
                              </a:lnTo>
                              <a:lnTo>
                                <a:pt x="2277" y="2652"/>
                              </a:lnTo>
                              <a:lnTo>
                                <a:pt x="2278" y="2635"/>
                              </a:lnTo>
                              <a:lnTo>
                                <a:pt x="2282" y="2620"/>
                              </a:lnTo>
                              <a:lnTo>
                                <a:pt x="2287" y="2607"/>
                              </a:lnTo>
                              <a:lnTo>
                                <a:pt x="2294" y="2596"/>
                              </a:lnTo>
                              <a:lnTo>
                                <a:pt x="2302" y="2585"/>
                              </a:lnTo>
                              <a:lnTo>
                                <a:pt x="2311" y="2577"/>
                              </a:lnTo>
                              <a:lnTo>
                                <a:pt x="2321" y="2569"/>
                              </a:lnTo>
                              <a:lnTo>
                                <a:pt x="2331" y="2561"/>
                              </a:lnTo>
                              <a:lnTo>
                                <a:pt x="2342" y="2553"/>
                              </a:lnTo>
                              <a:lnTo>
                                <a:pt x="2351" y="2545"/>
                              </a:lnTo>
                              <a:lnTo>
                                <a:pt x="2360" y="2536"/>
                              </a:lnTo>
                              <a:lnTo>
                                <a:pt x="2368" y="2527"/>
                              </a:lnTo>
                              <a:lnTo>
                                <a:pt x="2375" y="2515"/>
                              </a:lnTo>
                              <a:lnTo>
                                <a:pt x="2380" y="2501"/>
                              </a:lnTo>
                              <a:lnTo>
                                <a:pt x="2384" y="2485"/>
                              </a:lnTo>
                              <a:lnTo>
                                <a:pt x="2386" y="2466"/>
                              </a:lnTo>
                              <a:lnTo>
                                <a:pt x="2383" y="2432"/>
                              </a:lnTo>
                              <a:lnTo>
                                <a:pt x="2379" y="2402"/>
                              </a:lnTo>
                              <a:lnTo>
                                <a:pt x="2375" y="2372"/>
                              </a:lnTo>
                              <a:lnTo>
                                <a:pt x="2374" y="2346"/>
                              </a:lnTo>
                              <a:lnTo>
                                <a:pt x="2355" y="2344"/>
                              </a:lnTo>
                              <a:lnTo>
                                <a:pt x="2332" y="2340"/>
                              </a:lnTo>
                              <a:lnTo>
                                <a:pt x="2307" y="2334"/>
                              </a:lnTo>
                              <a:lnTo>
                                <a:pt x="2282" y="2326"/>
                              </a:lnTo>
                              <a:lnTo>
                                <a:pt x="2270" y="2320"/>
                              </a:lnTo>
                              <a:lnTo>
                                <a:pt x="2259" y="2315"/>
                              </a:lnTo>
                              <a:lnTo>
                                <a:pt x="2249" y="2308"/>
                              </a:lnTo>
                              <a:lnTo>
                                <a:pt x="2241" y="2303"/>
                              </a:lnTo>
                              <a:lnTo>
                                <a:pt x="2233" y="2296"/>
                              </a:lnTo>
                              <a:lnTo>
                                <a:pt x="2227" y="2288"/>
                              </a:lnTo>
                              <a:lnTo>
                                <a:pt x="2225" y="2282"/>
                              </a:lnTo>
                              <a:lnTo>
                                <a:pt x="2223" y="2274"/>
                              </a:lnTo>
                              <a:lnTo>
                                <a:pt x="2223" y="2267"/>
                              </a:lnTo>
                              <a:lnTo>
                                <a:pt x="2226" y="2259"/>
                              </a:lnTo>
                              <a:lnTo>
                                <a:pt x="2229" y="2252"/>
                              </a:lnTo>
                              <a:lnTo>
                                <a:pt x="2233" y="2244"/>
                              </a:lnTo>
                              <a:lnTo>
                                <a:pt x="2241" y="2232"/>
                              </a:lnTo>
                              <a:lnTo>
                                <a:pt x="2247" y="2226"/>
                              </a:lnTo>
                              <a:lnTo>
                                <a:pt x="2241" y="2111"/>
                              </a:lnTo>
                              <a:lnTo>
                                <a:pt x="2222" y="2099"/>
                              </a:lnTo>
                              <a:lnTo>
                                <a:pt x="2203" y="2088"/>
                              </a:lnTo>
                              <a:lnTo>
                                <a:pt x="2186" y="2076"/>
                              </a:lnTo>
                              <a:lnTo>
                                <a:pt x="2169" y="2063"/>
                              </a:lnTo>
                              <a:lnTo>
                                <a:pt x="2161" y="2056"/>
                              </a:lnTo>
                              <a:lnTo>
                                <a:pt x="2154" y="2048"/>
                              </a:lnTo>
                              <a:lnTo>
                                <a:pt x="2147" y="2039"/>
                              </a:lnTo>
                              <a:lnTo>
                                <a:pt x="2142" y="2030"/>
                              </a:lnTo>
                              <a:lnTo>
                                <a:pt x="2138" y="2020"/>
                              </a:lnTo>
                              <a:lnTo>
                                <a:pt x="2135" y="2010"/>
                              </a:lnTo>
                              <a:lnTo>
                                <a:pt x="2133" y="1998"/>
                              </a:lnTo>
                              <a:lnTo>
                                <a:pt x="2133" y="1984"/>
                              </a:lnTo>
                              <a:lnTo>
                                <a:pt x="2133" y="1934"/>
                              </a:lnTo>
                              <a:lnTo>
                                <a:pt x="2133" y="1896"/>
                              </a:lnTo>
                              <a:lnTo>
                                <a:pt x="2133" y="1862"/>
                              </a:lnTo>
                              <a:lnTo>
                                <a:pt x="2133" y="1822"/>
                              </a:lnTo>
                              <a:lnTo>
                                <a:pt x="2133" y="1811"/>
                              </a:lnTo>
                              <a:lnTo>
                                <a:pt x="2131" y="1802"/>
                              </a:lnTo>
                              <a:lnTo>
                                <a:pt x="2130" y="1795"/>
                              </a:lnTo>
                              <a:lnTo>
                                <a:pt x="2129" y="1789"/>
                              </a:lnTo>
                              <a:lnTo>
                                <a:pt x="2126" y="1783"/>
                              </a:lnTo>
                              <a:lnTo>
                                <a:pt x="2123" y="1778"/>
                              </a:lnTo>
                              <a:lnTo>
                                <a:pt x="2121" y="1774"/>
                              </a:lnTo>
                              <a:lnTo>
                                <a:pt x="2117" y="1771"/>
                              </a:lnTo>
                              <a:lnTo>
                                <a:pt x="2099" y="1758"/>
                              </a:lnTo>
                              <a:lnTo>
                                <a:pt x="2078" y="1738"/>
                              </a:lnTo>
                              <a:lnTo>
                                <a:pt x="2073" y="1722"/>
                              </a:lnTo>
                              <a:lnTo>
                                <a:pt x="2066" y="1695"/>
                              </a:lnTo>
                              <a:lnTo>
                                <a:pt x="2059" y="1662"/>
                              </a:lnTo>
                              <a:lnTo>
                                <a:pt x="2053" y="1626"/>
                              </a:lnTo>
                              <a:lnTo>
                                <a:pt x="2046" y="1591"/>
                              </a:lnTo>
                              <a:lnTo>
                                <a:pt x="2041" y="1562"/>
                              </a:lnTo>
                              <a:lnTo>
                                <a:pt x="2038" y="1541"/>
                              </a:lnTo>
                              <a:lnTo>
                                <a:pt x="2037" y="1533"/>
                              </a:lnTo>
                              <a:lnTo>
                                <a:pt x="2037" y="1527"/>
                              </a:lnTo>
                              <a:lnTo>
                                <a:pt x="2038" y="1523"/>
                              </a:lnTo>
                              <a:lnTo>
                                <a:pt x="2039" y="1519"/>
                              </a:lnTo>
                              <a:lnTo>
                                <a:pt x="2042" y="1517"/>
                              </a:lnTo>
                              <a:lnTo>
                                <a:pt x="2049" y="1511"/>
                              </a:lnTo>
                              <a:lnTo>
                                <a:pt x="2057" y="1509"/>
                              </a:lnTo>
                              <a:lnTo>
                                <a:pt x="2074" y="1506"/>
                              </a:lnTo>
                              <a:lnTo>
                                <a:pt x="2090" y="1502"/>
                              </a:lnTo>
                              <a:lnTo>
                                <a:pt x="2099" y="1495"/>
                              </a:lnTo>
                              <a:lnTo>
                                <a:pt x="2107" y="1485"/>
                              </a:lnTo>
                              <a:lnTo>
                                <a:pt x="2114" y="1474"/>
                              </a:lnTo>
                              <a:lnTo>
                                <a:pt x="2121" y="1463"/>
                              </a:lnTo>
                              <a:lnTo>
                                <a:pt x="2126" y="1451"/>
                              </a:lnTo>
                              <a:lnTo>
                                <a:pt x="2129" y="1439"/>
                              </a:lnTo>
                              <a:lnTo>
                                <a:pt x="2131" y="1429"/>
                              </a:lnTo>
                              <a:lnTo>
                                <a:pt x="2133" y="1418"/>
                              </a:lnTo>
                              <a:lnTo>
                                <a:pt x="2138" y="1418"/>
                              </a:lnTo>
                              <a:lnTo>
                                <a:pt x="2133" y="1406"/>
                              </a:lnTo>
                              <a:lnTo>
                                <a:pt x="2130" y="1386"/>
                              </a:lnTo>
                              <a:lnTo>
                                <a:pt x="2126" y="1370"/>
                              </a:lnTo>
                              <a:lnTo>
                                <a:pt x="2137" y="1363"/>
                              </a:lnTo>
                              <a:lnTo>
                                <a:pt x="2143" y="1357"/>
                              </a:lnTo>
                              <a:lnTo>
                                <a:pt x="2149" y="1349"/>
                              </a:lnTo>
                              <a:lnTo>
                                <a:pt x="2153" y="1341"/>
                              </a:lnTo>
                              <a:lnTo>
                                <a:pt x="2155" y="1331"/>
                              </a:lnTo>
                              <a:lnTo>
                                <a:pt x="2157" y="1322"/>
                              </a:lnTo>
                              <a:lnTo>
                                <a:pt x="2157" y="1310"/>
                              </a:lnTo>
                              <a:lnTo>
                                <a:pt x="2157" y="1298"/>
                              </a:lnTo>
                              <a:lnTo>
                                <a:pt x="2155" y="1285"/>
                              </a:lnTo>
                              <a:lnTo>
                                <a:pt x="2154" y="1274"/>
                              </a:lnTo>
                              <a:lnTo>
                                <a:pt x="2151" y="1264"/>
                              </a:lnTo>
                              <a:lnTo>
                                <a:pt x="2147" y="1254"/>
                              </a:lnTo>
                              <a:lnTo>
                                <a:pt x="2143" y="1245"/>
                              </a:lnTo>
                              <a:lnTo>
                                <a:pt x="2138" y="1238"/>
                              </a:lnTo>
                              <a:lnTo>
                                <a:pt x="2133" y="1230"/>
                              </a:lnTo>
                              <a:lnTo>
                                <a:pt x="2126" y="1225"/>
                              </a:lnTo>
                              <a:lnTo>
                                <a:pt x="2114" y="1213"/>
                              </a:lnTo>
                              <a:lnTo>
                                <a:pt x="2101" y="1201"/>
                              </a:lnTo>
                              <a:lnTo>
                                <a:pt x="2089" y="1190"/>
                              </a:lnTo>
                              <a:lnTo>
                                <a:pt x="2078" y="1177"/>
                              </a:lnTo>
                              <a:lnTo>
                                <a:pt x="2073" y="1176"/>
                              </a:lnTo>
                              <a:lnTo>
                                <a:pt x="2069" y="1176"/>
                              </a:lnTo>
                              <a:lnTo>
                                <a:pt x="2065" y="1177"/>
                              </a:lnTo>
                              <a:lnTo>
                                <a:pt x="2061" y="1178"/>
                              </a:lnTo>
                              <a:lnTo>
                                <a:pt x="2057" y="1180"/>
                              </a:lnTo>
                              <a:lnTo>
                                <a:pt x="2050" y="1182"/>
                              </a:lnTo>
                              <a:lnTo>
                                <a:pt x="2042" y="1184"/>
                              </a:lnTo>
                              <a:lnTo>
                                <a:pt x="2030" y="1184"/>
                              </a:lnTo>
                              <a:lnTo>
                                <a:pt x="2018" y="1182"/>
                              </a:lnTo>
                              <a:lnTo>
                                <a:pt x="2006" y="1180"/>
                              </a:lnTo>
                              <a:lnTo>
                                <a:pt x="1993" y="1174"/>
                              </a:lnTo>
                              <a:lnTo>
                                <a:pt x="1978" y="1166"/>
                              </a:lnTo>
                              <a:lnTo>
                                <a:pt x="1965" y="1158"/>
                              </a:lnTo>
                              <a:lnTo>
                                <a:pt x="1950" y="1148"/>
                              </a:lnTo>
                              <a:lnTo>
                                <a:pt x="1937" y="1137"/>
                              </a:lnTo>
                              <a:lnTo>
                                <a:pt x="1923" y="1125"/>
                              </a:lnTo>
                              <a:lnTo>
                                <a:pt x="1910" y="1112"/>
                              </a:lnTo>
                              <a:lnTo>
                                <a:pt x="1899" y="1098"/>
                              </a:lnTo>
                              <a:lnTo>
                                <a:pt x="1889" y="1085"/>
                              </a:lnTo>
                              <a:lnTo>
                                <a:pt x="1879" y="1072"/>
                              </a:lnTo>
                              <a:lnTo>
                                <a:pt x="1871" y="1058"/>
                              </a:lnTo>
                              <a:lnTo>
                                <a:pt x="1866" y="1045"/>
                              </a:lnTo>
                              <a:lnTo>
                                <a:pt x="1862" y="1033"/>
                              </a:lnTo>
                              <a:lnTo>
                                <a:pt x="1862" y="1021"/>
                              </a:lnTo>
                              <a:lnTo>
                                <a:pt x="1862" y="1008"/>
                              </a:lnTo>
                              <a:lnTo>
                                <a:pt x="1863" y="996"/>
                              </a:lnTo>
                              <a:lnTo>
                                <a:pt x="1866" y="984"/>
                              </a:lnTo>
                              <a:lnTo>
                                <a:pt x="1869" y="974"/>
                              </a:lnTo>
                              <a:lnTo>
                                <a:pt x="1873" y="965"/>
                              </a:lnTo>
                              <a:lnTo>
                                <a:pt x="1877" y="956"/>
                              </a:lnTo>
                              <a:lnTo>
                                <a:pt x="1882" y="949"/>
                              </a:lnTo>
                              <a:lnTo>
                                <a:pt x="1887" y="942"/>
                              </a:lnTo>
                              <a:lnTo>
                                <a:pt x="1901" y="930"/>
                              </a:lnTo>
                              <a:lnTo>
                                <a:pt x="1915" y="920"/>
                              </a:lnTo>
                              <a:lnTo>
                                <a:pt x="1930" y="912"/>
                              </a:lnTo>
                              <a:lnTo>
                                <a:pt x="1946" y="902"/>
                              </a:lnTo>
                              <a:lnTo>
                                <a:pt x="1962" y="894"/>
                              </a:lnTo>
                              <a:lnTo>
                                <a:pt x="1977" y="885"/>
                              </a:lnTo>
                              <a:lnTo>
                                <a:pt x="1991" y="876"/>
                              </a:lnTo>
                              <a:lnTo>
                                <a:pt x="2003" y="862"/>
                              </a:lnTo>
                              <a:lnTo>
                                <a:pt x="2010" y="856"/>
                              </a:lnTo>
                              <a:lnTo>
                                <a:pt x="2014" y="848"/>
                              </a:lnTo>
                              <a:lnTo>
                                <a:pt x="2019" y="838"/>
                              </a:lnTo>
                              <a:lnTo>
                                <a:pt x="2023" y="829"/>
                              </a:lnTo>
                              <a:lnTo>
                                <a:pt x="2026" y="818"/>
                              </a:lnTo>
                              <a:lnTo>
                                <a:pt x="2029" y="806"/>
                              </a:lnTo>
                              <a:lnTo>
                                <a:pt x="2030" y="794"/>
                              </a:lnTo>
                              <a:lnTo>
                                <a:pt x="2030" y="780"/>
                              </a:lnTo>
                              <a:lnTo>
                                <a:pt x="2029" y="762"/>
                              </a:lnTo>
                              <a:lnTo>
                                <a:pt x="2026" y="746"/>
                              </a:lnTo>
                              <a:lnTo>
                                <a:pt x="2022" y="732"/>
                              </a:lnTo>
                              <a:lnTo>
                                <a:pt x="2017" y="719"/>
                              </a:lnTo>
                              <a:lnTo>
                                <a:pt x="2010" y="707"/>
                              </a:lnTo>
                              <a:lnTo>
                                <a:pt x="2003" y="695"/>
                              </a:lnTo>
                              <a:lnTo>
                                <a:pt x="1995" y="684"/>
                              </a:lnTo>
                              <a:lnTo>
                                <a:pt x="1987" y="675"/>
                              </a:lnTo>
                              <a:lnTo>
                                <a:pt x="1973" y="655"/>
                              </a:lnTo>
                              <a:lnTo>
                                <a:pt x="1959" y="637"/>
                              </a:lnTo>
                              <a:lnTo>
                                <a:pt x="1954" y="628"/>
                              </a:lnTo>
                              <a:lnTo>
                                <a:pt x="1950" y="619"/>
                              </a:lnTo>
                              <a:lnTo>
                                <a:pt x="1947" y="609"/>
                              </a:lnTo>
                              <a:lnTo>
                                <a:pt x="1946" y="600"/>
                              </a:lnTo>
                              <a:lnTo>
                                <a:pt x="1947" y="589"/>
                              </a:lnTo>
                              <a:lnTo>
                                <a:pt x="1950" y="581"/>
                              </a:lnTo>
                              <a:lnTo>
                                <a:pt x="1954" y="576"/>
                              </a:lnTo>
                              <a:lnTo>
                                <a:pt x="1961" y="571"/>
                              </a:lnTo>
                              <a:lnTo>
                                <a:pt x="1975" y="564"/>
                              </a:lnTo>
                              <a:lnTo>
                                <a:pt x="1993" y="557"/>
                              </a:lnTo>
                              <a:lnTo>
                                <a:pt x="2001" y="553"/>
                              </a:lnTo>
                              <a:lnTo>
                                <a:pt x="2009" y="549"/>
                              </a:lnTo>
                              <a:lnTo>
                                <a:pt x="2015" y="543"/>
                              </a:lnTo>
                              <a:lnTo>
                                <a:pt x="2022" y="535"/>
                              </a:lnTo>
                              <a:lnTo>
                                <a:pt x="2027" y="525"/>
                              </a:lnTo>
                              <a:lnTo>
                                <a:pt x="2030" y="513"/>
                              </a:lnTo>
                              <a:lnTo>
                                <a:pt x="2031" y="497"/>
                              </a:lnTo>
                              <a:lnTo>
                                <a:pt x="2030" y="479"/>
                              </a:lnTo>
                              <a:lnTo>
                                <a:pt x="2027" y="467"/>
                              </a:lnTo>
                              <a:lnTo>
                                <a:pt x="2023" y="456"/>
                              </a:lnTo>
                              <a:lnTo>
                                <a:pt x="2017" y="448"/>
                              </a:lnTo>
                              <a:lnTo>
                                <a:pt x="2010" y="441"/>
                              </a:lnTo>
                              <a:lnTo>
                                <a:pt x="2001" y="436"/>
                              </a:lnTo>
                              <a:lnTo>
                                <a:pt x="1991" y="431"/>
                              </a:lnTo>
                              <a:lnTo>
                                <a:pt x="1981" y="427"/>
                              </a:lnTo>
                              <a:lnTo>
                                <a:pt x="1970" y="423"/>
                              </a:lnTo>
                              <a:lnTo>
                                <a:pt x="1961" y="419"/>
                              </a:lnTo>
                              <a:lnTo>
                                <a:pt x="1950" y="415"/>
                              </a:lnTo>
                              <a:lnTo>
                                <a:pt x="1941" y="411"/>
                              </a:lnTo>
                              <a:lnTo>
                                <a:pt x="1933" y="405"/>
                              </a:lnTo>
                              <a:lnTo>
                                <a:pt x="1926" y="399"/>
                              </a:lnTo>
                              <a:lnTo>
                                <a:pt x="1921" y="392"/>
                              </a:lnTo>
                              <a:lnTo>
                                <a:pt x="1917" y="383"/>
                              </a:lnTo>
                              <a:lnTo>
                                <a:pt x="1915" y="371"/>
                              </a:lnTo>
                              <a:lnTo>
                                <a:pt x="1915" y="359"/>
                              </a:lnTo>
                              <a:lnTo>
                                <a:pt x="1914" y="349"/>
                              </a:lnTo>
                              <a:lnTo>
                                <a:pt x="1914" y="345"/>
                              </a:lnTo>
                              <a:lnTo>
                                <a:pt x="1915" y="340"/>
                              </a:lnTo>
                              <a:lnTo>
                                <a:pt x="1918" y="335"/>
                              </a:lnTo>
                              <a:lnTo>
                                <a:pt x="1922" y="328"/>
                              </a:lnTo>
                              <a:lnTo>
                                <a:pt x="1893" y="333"/>
                              </a:lnTo>
                              <a:lnTo>
                                <a:pt x="1865" y="340"/>
                              </a:lnTo>
                              <a:lnTo>
                                <a:pt x="1853" y="344"/>
                              </a:lnTo>
                              <a:lnTo>
                                <a:pt x="1843" y="349"/>
                              </a:lnTo>
                              <a:lnTo>
                                <a:pt x="1839" y="353"/>
                              </a:lnTo>
                              <a:lnTo>
                                <a:pt x="1835" y="356"/>
                              </a:lnTo>
                              <a:lnTo>
                                <a:pt x="1833" y="360"/>
                              </a:lnTo>
                              <a:lnTo>
                                <a:pt x="1831" y="365"/>
                              </a:lnTo>
                              <a:lnTo>
                                <a:pt x="1849" y="385"/>
                              </a:lnTo>
                              <a:lnTo>
                                <a:pt x="1863" y="403"/>
                              </a:lnTo>
                              <a:lnTo>
                                <a:pt x="1871" y="417"/>
                              </a:lnTo>
                              <a:lnTo>
                                <a:pt x="1877" y="429"/>
                              </a:lnTo>
                              <a:lnTo>
                                <a:pt x="1878" y="435"/>
                              </a:lnTo>
                              <a:lnTo>
                                <a:pt x="1878" y="439"/>
                              </a:lnTo>
                              <a:lnTo>
                                <a:pt x="1878" y="443"/>
                              </a:lnTo>
                              <a:lnTo>
                                <a:pt x="1877" y="445"/>
                              </a:lnTo>
                              <a:lnTo>
                                <a:pt x="1874" y="448"/>
                              </a:lnTo>
                              <a:lnTo>
                                <a:pt x="1871" y="451"/>
                              </a:lnTo>
                              <a:lnTo>
                                <a:pt x="1867" y="452"/>
                              </a:lnTo>
                              <a:lnTo>
                                <a:pt x="1863" y="452"/>
                              </a:lnTo>
                              <a:lnTo>
                                <a:pt x="1853" y="452"/>
                              </a:lnTo>
                              <a:lnTo>
                                <a:pt x="1841" y="448"/>
                              </a:lnTo>
                              <a:lnTo>
                                <a:pt x="1825" y="443"/>
                              </a:lnTo>
                              <a:lnTo>
                                <a:pt x="1809" y="435"/>
                              </a:lnTo>
                              <a:lnTo>
                                <a:pt x="1790" y="424"/>
                              </a:lnTo>
                              <a:lnTo>
                                <a:pt x="1770" y="411"/>
                              </a:lnTo>
                              <a:lnTo>
                                <a:pt x="1750" y="395"/>
                              </a:lnTo>
                              <a:lnTo>
                                <a:pt x="1729" y="377"/>
                              </a:lnTo>
                              <a:lnTo>
                                <a:pt x="1717" y="392"/>
                              </a:lnTo>
                              <a:lnTo>
                                <a:pt x="1703" y="409"/>
                              </a:lnTo>
                              <a:lnTo>
                                <a:pt x="1697" y="420"/>
                              </a:lnTo>
                              <a:lnTo>
                                <a:pt x="1691" y="431"/>
                              </a:lnTo>
                              <a:lnTo>
                                <a:pt x="1687" y="441"/>
                              </a:lnTo>
                              <a:lnTo>
                                <a:pt x="1685" y="453"/>
                              </a:lnTo>
                              <a:lnTo>
                                <a:pt x="1685" y="460"/>
                              </a:lnTo>
                              <a:lnTo>
                                <a:pt x="1686" y="467"/>
                              </a:lnTo>
                              <a:lnTo>
                                <a:pt x="1687" y="473"/>
                              </a:lnTo>
                              <a:lnTo>
                                <a:pt x="1690" y="480"/>
                              </a:lnTo>
                              <a:lnTo>
                                <a:pt x="1694" y="487"/>
                              </a:lnTo>
                              <a:lnTo>
                                <a:pt x="1698" y="495"/>
                              </a:lnTo>
                              <a:lnTo>
                                <a:pt x="1703" y="501"/>
                              </a:lnTo>
                              <a:lnTo>
                                <a:pt x="1710" y="509"/>
                              </a:lnTo>
                              <a:lnTo>
                                <a:pt x="1718" y="516"/>
                              </a:lnTo>
                              <a:lnTo>
                                <a:pt x="1727" y="524"/>
                              </a:lnTo>
                              <a:lnTo>
                                <a:pt x="1738" y="532"/>
                              </a:lnTo>
                              <a:lnTo>
                                <a:pt x="1750" y="541"/>
                              </a:lnTo>
                              <a:lnTo>
                                <a:pt x="1778" y="557"/>
                              </a:lnTo>
                              <a:lnTo>
                                <a:pt x="1813" y="576"/>
                              </a:lnTo>
                              <a:lnTo>
                                <a:pt x="1817" y="581"/>
                              </a:lnTo>
                              <a:lnTo>
                                <a:pt x="1826" y="595"/>
                              </a:lnTo>
                              <a:lnTo>
                                <a:pt x="1839" y="615"/>
                              </a:lnTo>
                              <a:lnTo>
                                <a:pt x="1851" y="640"/>
                              </a:lnTo>
                              <a:lnTo>
                                <a:pt x="1857" y="652"/>
                              </a:lnTo>
                              <a:lnTo>
                                <a:pt x="1862" y="665"/>
                              </a:lnTo>
                              <a:lnTo>
                                <a:pt x="1865" y="677"/>
                              </a:lnTo>
                              <a:lnTo>
                                <a:pt x="1866" y="689"/>
                              </a:lnTo>
                              <a:lnTo>
                                <a:pt x="1866" y="701"/>
                              </a:lnTo>
                              <a:lnTo>
                                <a:pt x="1863" y="711"/>
                              </a:lnTo>
                              <a:lnTo>
                                <a:pt x="1861" y="716"/>
                              </a:lnTo>
                              <a:lnTo>
                                <a:pt x="1858" y="720"/>
                              </a:lnTo>
                              <a:lnTo>
                                <a:pt x="1854" y="723"/>
                              </a:lnTo>
                              <a:lnTo>
                                <a:pt x="1850" y="727"/>
                              </a:lnTo>
                              <a:lnTo>
                                <a:pt x="1843" y="723"/>
                              </a:lnTo>
                              <a:lnTo>
                                <a:pt x="1837" y="717"/>
                              </a:lnTo>
                              <a:lnTo>
                                <a:pt x="1831" y="712"/>
                              </a:lnTo>
                              <a:lnTo>
                                <a:pt x="1827" y="707"/>
                              </a:lnTo>
                              <a:lnTo>
                                <a:pt x="1818" y="693"/>
                              </a:lnTo>
                              <a:lnTo>
                                <a:pt x="1810" y="680"/>
                              </a:lnTo>
                              <a:lnTo>
                                <a:pt x="1802" y="664"/>
                              </a:lnTo>
                              <a:lnTo>
                                <a:pt x="1794" y="649"/>
                              </a:lnTo>
                              <a:lnTo>
                                <a:pt x="1783" y="636"/>
                              </a:lnTo>
                              <a:lnTo>
                                <a:pt x="1771" y="624"/>
                              </a:lnTo>
                              <a:lnTo>
                                <a:pt x="1755" y="623"/>
                              </a:lnTo>
                              <a:lnTo>
                                <a:pt x="1741" y="620"/>
                              </a:lnTo>
                              <a:lnTo>
                                <a:pt x="1726" y="616"/>
                              </a:lnTo>
                              <a:lnTo>
                                <a:pt x="1713" y="611"/>
                              </a:lnTo>
                              <a:lnTo>
                                <a:pt x="1699" y="605"/>
                              </a:lnTo>
                              <a:lnTo>
                                <a:pt x="1687" y="597"/>
                              </a:lnTo>
                              <a:lnTo>
                                <a:pt x="1677" y="589"/>
                              </a:lnTo>
                              <a:lnTo>
                                <a:pt x="1666" y="581"/>
                              </a:lnTo>
                              <a:lnTo>
                                <a:pt x="1657" y="572"/>
                              </a:lnTo>
                              <a:lnTo>
                                <a:pt x="1649" y="563"/>
                              </a:lnTo>
                              <a:lnTo>
                                <a:pt x="1641" y="553"/>
                              </a:lnTo>
                              <a:lnTo>
                                <a:pt x="1634" y="545"/>
                              </a:lnTo>
                              <a:lnTo>
                                <a:pt x="1630" y="536"/>
                              </a:lnTo>
                              <a:lnTo>
                                <a:pt x="1625" y="528"/>
                              </a:lnTo>
                              <a:lnTo>
                                <a:pt x="1622" y="521"/>
                              </a:lnTo>
                              <a:lnTo>
                                <a:pt x="1621" y="515"/>
                              </a:lnTo>
                              <a:lnTo>
                                <a:pt x="1619" y="499"/>
                              </a:lnTo>
                              <a:lnTo>
                                <a:pt x="1621" y="483"/>
                              </a:lnTo>
                              <a:lnTo>
                                <a:pt x="1622" y="468"/>
                              </a:lnTo>
                              <a:lnTo>
                                <a:pt x="1625" y="453"/>
                              </a:lnTo>
                              <a:lnTo>
                                <a:pt x="1629" y="440"/>
                              </a:lnTo>
                              <a:lnTo>
                                <a:pt x="1633" y="427"/>
                              </a:lnTo>
                              <a:lnTo>
                                <a:pt x="1638" y="413"/>
                              </a:lnTo>
                              <a:lnTo>
                                <a:pt x="1643" y="400"/>
                              </a:lnTo>
                              <a:lnTo>
                                <a:pt x="1655" y="375"/>
                              </a:lnTo>
                              <a:lnTo>
                                <a:pt x="1667" y="351"/>
                              </a:lnTo>
                              <a:lnTo>
                                <a:pt x="1681" y="325"/>
                              </a:lnTo>
                              <a:lnTo>
                                <a:pt x="1693" y="299"/>
                              </a:lnTo>
                              <a:lnTo>
                                <a:pt x="1695" y="285"/>
                              </a:lnTo>
                              <a:lnTo>
                                <a:pt x="1699" y="248"/>
                              </a:lnTo>
                              <a:lnTo>
                                <a:pt x="1701" y="223"/>
                              </a:lnTo>
                              <a:lnTo>
                                <a:pt x="1701" y="195"/>
                              </a:lnTo>
                              <a:lnTo>
                                <a:pt x="1698" y="163"/>
                              </a:lnTo>
                              <a:lnTo>
                                <a:pt x="1693" y="130"/>
                              </a:lnTo>
                              <a:lnTo>
                                <a:pt x="1686" y="124"/>
                              </a:lnTo>
                              <a:lnTo>
                                <a:pt x="1679" y="122"/>
                              </a:lnTo>
                              <a:lnTo>
                                <a:pt x="1674" y="120"/>
                              </a:lnTo>
                              <a:lnTo>
                                <a:pt x="1669" y="120"/>
                              </a:lnTo>
                              <a:lnTo>
                                <a:pt x="1663" y="123"/>
                              </a:lnTo>
                              <a:lnTo>
                                <a:pt x="1659" y="127"/>
                              </a:lnTo>
                              <a:lnTo>
                                <a:pt x="1657" y="131"/>
                              </a:lnTo>
                              <a:lnTo>
                                <a:pt x="1653" y="138"/>
                              </a:lnTo>
                              <a:lnTo>
                                <a:pt x="1647" y="153"/>
                              </a:lnTo>
                              <a:lnTo>
                                <a:pt x="1643" y="172"/>
                              </a:lnTo>
                              <a:lnTo>
                                <a:pt x="1639" y="195"/>
                              </a:lnTo>
                              <a:lnTo>
                                <a:pt x="1637" y="217"/>
                              </a:lnTo>
                              <a:lnTo>
                                <a:pt x="1634" y="243"/>
                              </a:lnTo>
                              <a:lnTo>
                                <a:pt x="1631" y="265"/>
                              </a:lnTo>
                              <a:lnTo>
                                <a:pt x="1627" y="288"/>
                              </a:lnTo>
                              <a:lnTo>
                                <a:pt x="1623" y="308"/>
                              </a:lnTo>
                              <a:lnTo>
                                <a:pt x="1621" y="317"/>
                              </a:lnTo>
                              <a:lnTo>
                                <a:pt x="1618" y="325"/>
                              </a:lnTo>
                              <a:lnTo>
                                <a:pt x="1614" y="332"/>
                              </a:lnTo>
                              <a:lnTo>
                                <a:pt x="1610" y="339"/>
                              </a:lnTo>
                              <a:lnTo>
                                <a:pt x="1606" y="343"/>
                              </a:lnTo>
                              <a:lnTo>
                                <a:pt x="1602" y="345"/>
                              </a:lnTo>
                              <a:lnTo>
                                <a:pt x="1597" y="347"/>
                              </a:lnTo>
                              <a:lnTo>
                                <a:pt x="1590" y="347"/>
                              </a:lnTo>
                              <a:lnTo>
                                <a:pt x="1566" y="352"/>
                              </a:lnTo>
                              <a:lnTo>
                                <a:pt x="1545" y="359"/>
                              </a:lnTo>
                              <a:lnTo>
                                <a:pt x="1526" y="365"/>
                              </a:lnTo>
                              <a:lnTo>
                                <a:pt x="1510" y="372"/>
                              </a:lnTo>
                              <a:lnTo>
                                <a:pt x="1497" y="380"/>
                              </a:lnTo>
                              <a:lnTo>
                                <a:pt x="1485" y="388"/>
                              </a:lnTo>
                              <a:lnTo>
                                <a:pt x="1476" y="396"/>
                              </a:lnTo>
                              <a:lnTo>
                                <a:pt x="1468" y="404"/>
                              </a:lnTo>
                              <a:lnTo>
                                <a:pt x="1461" y="413"/>
                              </a:lnTo>
                              <a:lnTo>
                                <a:pt x="1457" y="423"/>
                              </a:lnTo>
                              <a:lnTo>
                                <a:pt x="1453" y="432"/>
                              </a:lnTo>
                              <a:lnTo>
                                <a:pt x="1449" y="443"/>
                              </a:lnTo>
                              <a:lnTo>
                                <a:pt x="1444" y="463"/>
                              </a:lnTo>
                              <a:lnTo>
                                <a:pt x="1440" y="485"/>
                              </a:lnTo>
                              <a:lnTo>
                                <a:pt x="1437" y="505"/>
                              </a:lnTo>
                              <a:lnTo>
                                <a:pt x="1437" y="525"/>
                              </a:lnTo>
                              <a:lnTo>
                                <a:pt x="1438" y="548"/>
                              </a:lnTo>
                              <a:lnTo>
                                <a:pt x="1441" y="569"/>
                              </a:lnTo>
                              <a:lnTo>
                                <a:pt x="1450" y="615"/>
                              </a:lnTo>
                              <a:lnTo>
                                <a:pt x="1460" y="657"/>
                              </a:lnTo>
                              <a:lnTo>
                                <a:pt x="1464" y="679"/>
                              </a:lnTo>
                              <a:lnTo>
                                <a:pt x="1466" y="699"/>
                              </a:lnTo>
                              <a:lnTo>
                                <a:pt x="1468" y="716"/>
                              </a:lnTo>
                              <a:lnTo>
                                <a:pt x="1468" y="733"/>
                              </a:lnTo>
                              <a:lnTo>
                                <a:pt x="1466" y="741"/>
                              </a:lnTo>
                              <a:lnTo>
                                <a:pt x="1464" y="748"/>
                              </a:lnTo>
                              <a:lnTo>
                                <a:pt x="1461" y="754"/>
                              </a:lnTo>
                              <a:lnTo>
                                <a:pt x="1457" y="761"/>
                              </a:lnTo>
                              <a:lnTo>
                                <a:pt x="1453" y="766"/>
                              </a:lnTo>
                              <a:lnTo>
                                <a:pt x="1448" y="772"/>
                              </a:lnTo>
                              <a:lnTo>
                                <a:pt x="1441" y="777"/>
                              </a:lnTo>
                              <a:lnTo>
                                <a:pt x="1434" y="780"/>
                              </a:lnTo>
                              <a:lnTo>
                                <a:pt x="1422" y="810"/>
                              </a:lnTo>
                              <a:lnTo>
                                <a:pt x="1412" y="840"/>
                              </a:lnTo>
                              <a:lnTo>
                                <a:pt x="1402" y="868"/>
                              </a:lnTo>
                              <a:lnTo>
                                <a:pt x="1393" y="894"/>
                              </a:lnTo>
                              <a:lnTo>
                                <a:pt x="1385" y="920"/>
                              </a:lnTo>
                              <a:lnTo>
                                <a:pt x="1378" y="945"/>
                              </a:lnTo>
                              <a:lnTo>
                                <a:pt x="1376" y="968"/>
                              </a:lnTo>
                              <a:lnTo>
                                <a:pt x="1374" y="990"/>
                              </a:lnTo>
                              <a:lnTo>
                                <a:pt x="1373" y="1029"/>
                              </a:lnTo>
                              <a:lnTo>
                                <a:pt x="1373" y="1060"/>
                              </a:lnTo>
                              <a:lnTo>
                                <a:pt x="1374" y="1073"/>
                              </a:lnTo>
                              <a:lnTo>
                                <a:pt x="1377" y="1085"/>
                              </a:lnTo>
                              <a:lnTo>
                                <a:pt x="1381" y="1096"/>
                              </a:lnTo>
                              <a:lnTo>
                                <a:pt x="1386" y="1104"/>
                              </a:lnTo>
                              <a:lnTo>
                                <a:pt x="1390" y="1106"/>
                              </a:lnTo>
                              <a:lnTo>
                                <a:pt x="1394" y="1109"/>
                              </a:lnTo>
                              <a:lnTo>
                                <a:pt x="1400" y="1112"/>
                              </a:lnTo>
                              <a:lnTo>
                                <a:pt x="1406" y="1113"/>
                              </a:lnTo>
                              <a:lnTo>
                                <a:pt x="1420" y="1116"/>
                              </a:lnTo>
                              <a:lnTo>
                                <a:pt x="1437" y="1116"/>
                              </a:lnTo>
                              <a:lnTo>
                                <a:pt x="1458" y="1113"/>
                              </a:lnTo>
                              <a:lnTo>
                                <a:pt x="1484" y="1109"/>
                              </a:lnTo>
                              <a:lnTo>
                                <a:pt x="1514" y="1102"/>
                              </a:lnTo>
                              <a:lnTo>
                                <a:pt x="1549" y="1093"/>
                              </a:lnTo>
                              <a:lnTo>
                                <a:pt x="1564" y="1097"/>
                              </a:lnTo>
                              <a:lnTo>
                                <a:pt x="1578" y="1104"/>
                              </a:lnTo>
                              <a:lnTo>
                                <a:pt x="1591" y="1110"/>
                              </a:lnTo>
                              <a:lnTo>
                                <a:pt x="1603" y="1118"/>
                              </a:lnTo>
                              <a:lnTo>
                                <a:pt x="1615" y="1128"/>
                              </a:lnTo>
                              <a:lnTo>
                                <a:pt x="1626" y="1140"/>
                              </a:lnTo>
                              <a:lnTo>
                                <a:pt x="1637" y="1152"/>
                              </a:lnTo>
                              <a:lnTo>
                                <a:pt x="1645" y="1164"/>
                              </a:lnTo>
                              <a:lnTo>
                                <a:pt x="1654" y="1178"/>
                              </a:lnTo>
                              <a:lnTo>
                                <a:pt x="1661" y="1193"/>
                              </a:lnTo>
                              <a:lnTo>
                                <a:pt x="1669" y="1209"/>
                              </a:lnTo>
                              <a:lnTo>
                                <a:pt x="1674" y="1225"/>
                              </a:lnTo>
                              <a:lnTo>
                                <a:pt x="1679" y="1242"/>
                              </a:lnTo>
                              <a:lnTo>
                                <a:pt x="1685" y="1261"/>
                              </a:lnTo>
                              <a:lnTo>
                                <a:pt x="1689" y="1280"/>
                              </a:lnTo>
                              <a:lnTo>
                                <a:pt x="1693" y="1298"/>
                              </a:lnTo>
                              <a:lnTo>
                                <a:pt x="1695" y="1315"/>
                              </a:lnTo>
                              <a:lnTo>
                                <a:pt x="1695" y="1330"/>
                              </a:lnTo>
                              <a:lnTo>
                                <a:pt x="1693" y="1343"/>
                              </a:lnTo>
                              <a:lnTo>
                                <a:pt x="1690" y="1354"/>
                              </a:lnTo>
                              <a:lnTo>
                                <a:pt x="1685" y="1362"/>
                              </a:lnTo>
                              <a:lnTo>
                                <a:pt x="1679" y="1369"/>
                              </a:lnTo>
                              <a:lnTo>
                                <a:pt x="1673" y="1375"/>
                              </a:lnTo>
                              <a:lnTo>
                                <a:pt x="1665" y="1381"/>
                              </a:lnTo>
                              <a:lnTo>
                                <a:pt x="1649" y="1390"/>
                              </a:lnTo>
                              <a:lnTo>
                                <a:pt x="1634" y="1401"/>
                              </a:lnTo>
                              <a:lnTo>
                                <a:pt x="1627" y="1407"/>
                              </a:lnTo>
                              <a:lnTo>
                                <a:pt x="1622" y="1415"/>
                              </a:lnTo>
                              <a:lnTo>
                                <a:pt x="1618" y="1425"/>
                              </a:lnTo>
                              <a:lnTo>
                                <a:pt x="1614" y="1437"/>
                              </a:lnTo>
                              <a:lnTo>
                                <a:pt x="1614" y="1443"/>
                              </a:lnTo>
                              <a:lnTo>
                                <a:pt x="1615" y="1450"/>
                              </a:lnTo>
                              <a:lnTo>
                                <a:pt x="1617" y="1458"/>
                              </a:lnTo>
                              <a:lnTo>
                                <a:pt x="1618" y="1465"/>
                              </a:lnTo>
                              <a:lnTo>
                                <a:pt x="1625" y="1477"/>
                              </a:lnTo>
                              <a:lnTo>
                                <a:pt x="1633" y="1489"/>
                              </a:lnTo>
                              <a:lnTo>
                                <a:pt x="1642" y="1499"/>
                              </a:lnTo>
                              <a:lnTo>
                                <a:pt x="1654" y="1510"/>
                              </a:lnTo>
                              <a:lnTo>
                                <a:pt x="1665" y="1519"/>
                              </a:lnTo>
                              <a:lnTo>
                                <a:pt x="1678" y="1529"/>
                              </a:lnTo>
                              <a:lnTo>
                                <a:pt x="1702" y="1543"/>
                              </a:lnTo>
                              <a:lnTo>
                                <a:pt x="1723" y="1557"/>
                              </a:lnTo>
                              <a:lnTo>
                                <a:pt x="1731" y="1562"/>
                              </a:lnTo>
                              <a:lnTo>
                                <a:pt x="1737" y="1567"/>
                              </a:lnTo>
                              <a:lnTo>
                                <a:pt x="1741" y="1571"/>
                              </a:lnTo>
                              <a:lnTo>
                                <a:pt x="1741" y="1575"/>
                              </a:lnTo>
                              <a:lnTo>
                                <a:pt x="1727" y="1575"/>
                              </a:lnTo>
                              <a:lnTo>
                                <a:pt x="1714" y="1575"/>
                              </a:lnTo>
                              <a:lnTo>
                                <a:pt x="1701" y="1573"/>
                              </a:lnTo>
                              <a:lnTo>
                                <a:pt x="1687" y="1570"/>
                              </a:lnTo>
                              <a:lnTo>
                                <a:pt x="1674" y="1566"/>
                              </a:lnTo>
                              <a:lnTo>
                                <a:pt x="1662" y="1562"/>
                              </a:lnTo>
                              <a:lnTo>
                                <a:pt x="1650" y="1555"/>
                              </a:lnTo>
                              <a:lnTo>
                                <a:pt x="1638" y="1549"/>
                              </a:lnTo>
                              <a:lnTo>
                                <a:pt x="1629" y="1542"/>
                              </a:lnTo>
                              <a:lnTo>
                                <a:pt x="1619" y="1534"/>
                              </a:lnTo>
                              <a:lnTo>
                                <a:pt x="1611" y="1526"/>
                              </a:lnTo>
                              <a:lnTo>
                                <a:pt x="1603" y="1517"/>
                              </a:lnTo>
                              <a:lnTo>
                                <a:pt x="1598" y="1509"/>
                              </a:lnTo>
                              <a:lnTo>
                                <a:pt x="1594" y="1498"/>
                              </a:lnTo>
                              <a:lnTo>
                                <a:pt x="1591" y="1489"/>
                              </a:lnTo>
                              <a:lnTo>
                                <a:pt x="1590" y="1478"/>
                              </a:lnTo>
                              <a:lnTo>
                                <a:pt x="1591" y="1459"/>
                              </a:lnTo>
                              <a:lnTo>
                                <a:pt x="1594" y="1439"/>
                              </a:lnTo>
                              <a:lnTo>
                                <a:pt x="1598" y="1419"/>
                              </a:lnTo>
                              <a:lnTo>
                                <a:pt x="1603" y="1399"/>
                              </a:lnTo>
                              <a:lnTo>
                                <a:pt x="1621" y="1354"/>
                              </a:lnTo>
                              <a:lnTo>
                                <a:pt x="1645" y="1298"/>
                              </a:lnTo>
                              <a:lnTo>
                                <a:pt x="1634" y="1289"/>
                              </a:lnTo>
                              <a:lnTo>
                                <a:pt x="1625" y="1277"/>
                              </a:lnTo>
                              <a:lnTo>
                                <a:pt x="1618" y="1265"/>
                              </a:lnTo>
                              <a:lnTo>
                                <a:pt x="1610" y="1253"/>
                              </a:lnTo>
                              <a:lnTo>
                                <a:pt x="1598" y="1226"/>
                              </a:lnTo>
                              <a:lnTo>
                                <a:pt x="1585" y="1201"/>
                              </a:lnTo>
                              <a:lnTo>
                                <a:pt x="1577" y="1189"/>
                              </a:lnTo>
                              <a:lnTo>
                                <a:pt x="1568" y="1178"/>
                              </a:lnTo>
                              <a:lnTo>
                                <a:pt x="1557" y="1169"/>
                              </a:lnTo>
                              <a:lnTo>
                                <a:pt x="1545" y="1162"/>
                              </a:lnTo>
                              <a:lnTo>
                                <a:pt x="1538" y="1158"/>
                              </a:lnTo>
                              <a:lnTo>
                                <a:pt x="1530" y="1156"/>
                              </a:lnTo>
                              <a:lnTo>
                                <a:pt x="1522" y="1154"/>
                              </a:lnTo>
                              <a:lnTo>
                                <a:pt x="1513" y="1153"/>
                              </a:lnTo>
                              <a:lnTo>
                                <a:pt x="1504" y="1152"/>
                              </a:lnTo>
                              <a:lnTo>
                                <a:pt x="1493" y="1152"/>
                              </a:lnTo>
                              <a:lnTo>
                                <a:pt x="1482" y="1152"/>
                              </a:lnTo>
                              <a:lnTo>
                                <a:pt x="1470" y="1153"/>
                              </a:lnTo>
                              <a:lnTo>
                                <a:pt x="1450" y="1157"/>
                              </a:lnTo>
                              <a:lnTo>
                                <a:pt x="1434" y="1161"/>
                              </a:lnTo>
                              <a:lnTo>
                                <a:pt x="1418" y="1166"/>
                              </a:lnTo>
                              <a:lnTo>
                                <a:pt x="1406" y="1174"/>
                              </a:lnTo>
                              <a:lnTo>
                                <a:pt x="1401" y="1178"/>
                              </a:lnTo>
                              <a:lnTo>
                                <a:pt x="1396" y="1184"/>
                              </a:lnTo>
                              <a:lnTo>
                                <a:pt x="1390" y="1189"/>
                              </a:lnTo>
                              <a:lnTo>
                                <a:pt x="1386" y="1196"/>
                              </a:lnTo>
                              <a:lnTo>
                                <a:pt x="1378" y="1209"/>
                              </a:lnTo>
                              <a:lnTo>
                                <a:pt x="1373" y="1225"/>
                              </a:lnTo>
                              <a:lnTo>
                                <a:pt x="1369" y="1244"/>
                              </a:lnTo>
                              <a:lnTo>
                                <a:pt x="1366" y="1265"/>
                              </a:lnTo>
                              <a:lnTo>
                                <a:pt x="1365" y="1289"/>
                              </a:lnTo>
                              <a:lnTo>
                                <a:pt x="1366" y="1315"/>
                              </a:lnTo>
                              <a:lnTo>
                                <a:pt x="1368" y="1345"/>
                              </a:lnTo>
                              <a:lnTo>
                                <a:pt x="1370" y="1378"/>
                              </a:lnTo>
                              <a:lnTo>
                                <a:pt x="1374" y="1414"/>
                              </a:lnTo>
                              <a:lnTo>
                                <a:pt x="1380" y="1454"/>
                              </a:lnTo>
                              <a:lnTo>
                                <a:pt x="1341" y="1474"/>
                              </a:lnTo>
                              <a:lnTo>
                                <a:pt x="1314" y="1490"/>
                              </a:lnTo>
                              <a:lnTo>
                                <a:pt x="1305" y="1497"/>
                              </a:lnTo>
                              <a:lnTo>
                                <a:pt x="1297" y="1503"/>
                              </a:lnTo>
                              <a:lnTo>
                                <a:pt x="1290" y="1509"/>
                              </a:lnTo>
                              <a:lnTo>
                                <a:pt x="1286" y="1515"/>
                              </a:lnTo>
                              <a:lnTo>
                                <a:pt x="1274" y="1539"/>
                              </a:lnTo>
                              <a:lnTo>
                                <a:pt x="1260" y="1575"/>
                              </a:lnTo>
                              <a:lnTo>
                                <a:pt x="1250" y="1589"/>
                              </a:lnTo>
                              <a:lnTo>
                                <a:pt x="1242" y="1601"/>
                              </a:lnTo>
                              <a:lnTo>
                                <a:pt x="1234" y="1613"/>
                              </a:lnTo>
                              <a:lnTo>
                                <a:pt x="1225" y="1622"/>
                              </a:lnTo>
                              <a:lnTo>
                                <a:pt x="1217" y="1630"/>
                              </a:lnTo>
                              <a:lnTo>
                                <a:pt x="1208" y="1638"/>
                              </a:lnTo>
                              <a:lnTo>
                                <a:pt x="1200" y="1643"/>
                              </a:lnTo>
                              <a:lnTo>
                                <a:pt x="1192" y="1649"/>
                              </a:lnTo>
                              <a:lnTo>
                                <a:pt x="1174" y="1657"/>
                              </a:lnTo>
                              <a:lnTo>
                                <a:pt x="1158" y="1662"/>
                              </a:lnTo>
                              <a:lnTo>
                                <a:pt x="1142" y="1666"/>
                              </a:lnTo>
                              <a:lnTo>
                                <a:pt x="1128" y="1669"/>
                              </a:lnTo>
                              <a:lnTo>
                                <a:pt x="1113" y="1671"/>
                              </a:lnTo>
                              <a:lnTo>
                                <a:pt x="1100" y="1675"/>
                              </a:lnTo>
                              <a:lnTo>
                                <a:pt x="1086" y="1679"/>
                              </a:lnTo>
                              <a:lnTo>
                                <a:pt x="1074" y="1686"/>
                              </a:lnTo>
                              <a:lnTo>
                                <a:pt x="1068" y="1690"/>
                              </a:lnTo>
                              <a:lnTo>
                                <a:pt x="1062" y="1695"/>
                              </a:lnTo>
                              <a:lnTo>
                                <a:pt x="1057" y="1702"/>
                              </a:lnTo>
                              <a:lnTo>
                                <a:pt x="1053" y="1709"/>
                              </a:lnTo>
                              <a:lnTo>
                                <a:pt x="1048" y="1717"/>
                              </a:lnTo>
                              <a:lnTo>
                                <a:pt x="1044" y="1726"/>
                              </a:lnTo>
                              <a:lnTo>
                                <a:pt x="1040" y="1738"/>
                              </a:lnTo>
                              <a:lnTo>
                                <a:pt x="1037" y="1750"/>
                              </a:lnTo>
                              <a:lnTo>
                                <a:pt x="1020" y="1733"/>
                              </a:lnTo>
                              <a:lnTo>
                                <a:pt x="1001" y="1719"/>
                              </a:lnTo>
                              <a:lnTo>
                                <a:pt x="982" y="1709"/>
                              </a:lnTo>
                              <a:lnTo>
                                <a:pt x="965" y="1701"/>
                              </a:lnTo>
                              <a:lnTo>
                                <a:pt x="946" y="1693"/>
                              </a:lnTo>
                              <a:lnTo>
                                <a:pt x="928" y="1687"/>
                              </a:lnTo>
                              <a:lnTo>
                                <a:pt x="910" y="1683"/>
                              </a:lnTo>
                              <a:lnTo>
                                <a:pt x="894" y="1679"/>
                              </a:lnTo>
                              <a:lnTo>
                                <a:pt x="878" y="1675"/>
                              </a:lnTo>
                              <a:lnTo>
                                <a:pt x="865" y="1671"/>
                              </a:lnTo>
                              <a:lnTo>
                                <a:pt x="852" y="1666"/>
                              </a:lnTo>
                              <a:lnTo>
                                <a:pt x="841" y="1659"/>
                              </a:lnTo>
                              <a:lnTo>
                                <a:pt x="836" y="1657"/>
                              </a:lnTo>
                              <a:lnTo>
                                <a:pt x="832" y="1653"/>
                              </a:lnTo>
                              <a:lnTo>
                                <a:pt x="828" y="1647"/>
                              </a:lnTo>
                              <a:lnTo>
                                <a:pt x="825" y="1643"/>
                              </a:lnTo>
                              <a:lnTo>
                                <a:pt x="822" y="1638"/>
                              </a:lnTo>
                              <a:lnTo>
                                <a:pt x="821" y="1631"/>
                              </a:lnTo>
                              <a:lnTo>
                                <a:pt x="820" y="1625"/>
                              </a:lnTo>
                              <a:lnTo>
                                <a:pt x="820" y="1617"/>
                              </a:lnTo>
                              <a:lnTo>
                                <a:pt x="818" y="1609"/>
                              </a:lnTo>
                              <a:lnTo>
                                <a:pt x="816" y="1601"/>
                              </a:lnTo>
                              <a:lnTo>
                                <a:pt x="810" y="1593"/>
                              </a:lnTo>
                              <a:lnTo>
                                <a:pt x="805" y="1585"/>
                              </a:lnTo>
                              <a:lnTo>
                                <a:pt x="792" y="1570"/>
                              </a:lnTo>
                              <a:lnTo>
                                <a:pt x="781" y="1557"/>
                              </a:lnTo>
                              <a:lnTo>
                                <a:pt x="779" y="1551"/>
                              </a:lnTo>
                              <a:lnTo>
                                <a:pt x="777" y="1546"/>
                              </a:lnTo>
                              <a:lnTo>
                                <a:pt x="777" y="1543"/>
                              </a:lnTo>
                              <a:lnTo>
                                <a:pt x="777" y="1541"/>
                              </a:lnTo>
                              <a:lnTo>
                                <a:pt x="780" y="1539"/>
                              </a:lnTo>
                              <a:lnTo>
                                <a:pt x="781" y="1538"/>
                              </a:lnTo>
                              <a:lnTo>
                                <a:pt x="789" y="1535"/>
                              </a:lnTo>
                              <a:lnTo>
                                <a:pt x="801" y="1533"/>
                              </a:lnTo>
                              <a:lnTo>
                                <a:pt x="817" y="1533"/>
                              </a:lnTo>
                              <a:lnTo>
                                <a:pt x="837" y="1533"/>
                              </a:lnTo>
                              <a:lnTo>
                                <a:pt x="844" y="1534"/>
                              </a:lnTo>
                              <a:lnTo>
                                <a:pt x="850" y="1535"/>
                              </a:lnTo>
                              <a:lnTo>
                                <a:pt x="856" y="1538"/>
                              </a:lnTo>
                              <a:lnTo>
                                <a:pt x="860" y="1541"/>
                              </a:lnTo>
                              <a:lnTo>
                                <a:pt x="868" y="1547"/>
                              </a:lnTo>
                              <a:lnTo>
                                <a:pt x="874" y="1557"/>
                              </a:lnTo>
                              <a:lnTo>
                                <a:pt x="885" y="1579"/>
                              </a:lnTo>
                              <a:lnTo>
                                <a:pt x="893" y="1605"/>
                              </a:lnTo>
                              <a:lnTo>
                                <a:pt x="898" y="1617"/>
                              </a:lnTo>
                              <a:lnTo>
                                <a:pt x="904" y="1629"/>
                              </a:lnTo>
                              <a:lnTo>
                                <a:pt x="910" y="1641"/>
                              </a:lnTo>
                              <a:lnTo>
                                <a:pt x="918" y="1650"/>
                              </a:lnTo>
                              <a:lnTo>
                                <a:pt x="924" y="1655"/>
                              </a:lnTo>
                              <a:lnTo>
                                <a:pt x="929" y="1659"/>
                              </a:lnTo>
                              <a:lnTo>
                                <a:pt x="936" y="1662"/>
                              </a:lnTo>
                              <a:lnTo>
                                <a:pt x="942" y="1666"/>
                              </a:lnTo>
                              <a:lnTo>
                                <a:pt x="949" y="1669"/>
                              </a:lnTo>
                              <a:lnTo>
                                <a:pt x="957" y="1670"/>
                              </a:lnTo>
                              <a:lnTo>
                                <a:pt x="966" y="1671"/>
                              </a:lnTo>
                              <a:lnTo>
                                <a:pt x="976" y="1671"/>
                              </a:lnTo>
                              <a:lnTo>
                                <a:pt x="984" y="1670"/>
                              </a:lnTo>
                              <a:lnTo>
                                <a:pt x="992" y="1669"/>
                              </a:lnTo>
                              <a:lnTo>
                                <a:pt x="998" y="1665"/>
                              </a:lnTo>
                              <a:lnTo>
                                <a:pt x="1006" y="1661"/>
                              </a:lnTo>
                              <a:lnTo>
                                <a:pt x="1020" y="1650"/>
                              </a:lnTo>
                              <a:lnTo>
                                <a:pt x="1033" y="1637"/>
                              </a:lnTo>
                              <a:lnTo>
                                <a:pt x="1046" y="1619"/>
                              </a:lnTo>
                              <a:lnTo>
                                <a:pt x="1060" y="1601"/>
                              </a:lnTo>
                              <a:lnTo>
                                <a:pt x="1074" y="1581"/>
                              </a:lnTo>
                              <a:lnTo>
                                <a:pt x="1088" y="1558"/>
                              </a:lnTo>
                              <a:lnTo>
                                <a:pt x="1102" y="1535"/>
                              </a:lnTo>
                              <a:lnTo>
                                <a:pt x="1117" y="1511"/>
                              </a:lnTo>
                              <a:lnTo>
                                <a:pt x="1133" y="1489"/>
                              </a:lnTo>
                              <a:lnTo>
                                <a:pt x="1150" y="1465"/>
                              </a:lnTo>
                              <a:lnTo>
                                <a:pt x="1169" y="1442"/>
                              </a:lnTo>
                              <a:lnTo>
                                <a:pt x="1189" y="1421"/>
                              </a:lnTo>
                              <a:lnTo>
                                <a:pt x="1200" y="1410"/>
                              </a:lnTo>
                              <a:lnTo>
                                <a:pt x="1212" y="1401"/>
                              </a:lnTo>
                              <a:lnTo>
                                <a:pt x="1224" y="1391"/>
                              </a:lnTo>
                              <a:lnTo>
                                <a:pt x="1236" y="1382"/>
                              </a:lnTo>
                              <a:lnTo>
                                <a:pt x="1238" y="1366"/>
                              </a:lnTo>
                              <a:lnTo>
                                <a:pt x="1242" y="1351"/>
                              </a:lnTo>
                              <a:lnTo>
                                <a:pt x="1246" y="1339"/>
                              </a:lnTo>
                              <a:lnTo>
                                <a:pt x="1250" y="1329"/>
                              </a:lnTo>
                              <a:lnTo>
                                <a:pt x="1256" y="1319"/>
                              </a:lnTo>
                              <a:lnTo>
                                <a:pt x="1261" y="1311"/>
                              </a:lnTo>
                              <a:lnTo>
                                <a:pt x="1266" y="1305"/>
                              </a:lnTo>
                              <a:lnTo>
                                <a:pt x="1272" y="1301"/>
                              </a:lnTo>
                              <a:lnTo>
                                <a:pt x="1282" y="1293"/>
                              </a:lnTo>
                              <a:lnTo>
                                <a:pt x="1293" y="1288"/>
                              </a:lnTo>
                              <a:lnTo>
                                <a:pt x="1302" y="1285"/>
                              </a:lnTo>
                              <a:lnTo>
                                <a:pt x="1312" y="1281"/>
                              </a:lnTo>
                              <a:lnTo>
                                <a:pt x="1314" y="1280"/>
                              </a:lnTo>
                              <a:lnTo>
                                <a:pt x="1318" y="1277"/>
                              </a:lnTo>
                              <a:lnTo>
                                <a:pt x="1320" y="1274"/>
                              </a:lnTo>
                              <a:lnTo>
                                <a:pt x="1322" y="1272"/>
                              </a:lnTo>
                              <a:lnTo>
                                <a:pt x="1322" y="1266"/>
                              </a:lnTo>
                              <a:lnTo>
                                <a:pt x="1324" y="1261"/>
                              </a:lnTo>
                              <a:lnTo>
                                <a:pt x="1322" y="1254"/>
                              </a:lnTo>
                              <a:lnTo>
                                <a:pt x="1321" y="1246"/>
                              </a:lnTo>
                              <a:lnTo>
                                <a:pt x="1314" y="1226"/>
                              </a:lnTo>
                              <a:lnTo>
                                <a:pt x="1304" y="1198"/>
                              </a:lnTo>
                              <a:lnTo>
                                <a:pt x="1288" y="1164"/>
                              </a:lnTo>
                              <a:lnTo>
                                <a:pt x="1265" y="1117"/>
                              </a:lnTo>
                              <a:lnTo>
                                <a:pt x="1260" y="1106"/>
                              </a:lnTo>
                              <a:lnTo>
                                <a:pt x="1256" y="1094"/>
                              </a:lnTo>
                              <a:lnTo>
                                <a:pt x="1253" y="1082"/>
                              </a:lnTo>
                              <a:lnTo>
                                <a:pt x="1252" y="1069"/>
                              </a:lnTo>
                              <a:lnTo>
                                <a:pt x="1250" y="1056"/>
                              </a:lnTo>
                              <a:lnTo>
                                <a:pt x="1249" y="1041"/>
                              </a:lnTo>
                              <a:lnTo>
                                <a:pt x="1250" y="1026"/>
                              </a:lnTo>
                              <a:lnTo>
                                <a:pt x="1252" y="1012"/>
                              </a:lnTo>
                              <a:lnTo>
                                <a:pt x="1256" y="981"/>
                              </a:lnTo>
                              <a:lnTo>
                                <a:pt x="1262" y="949"/>
                              </a:lnTo>
                              <a:lnTo>
                                <a:pt x="1272" y="916"/>
                              </a:lnTo>
                              <a:lnTo>
                                <a:pt x="1282" y="884"/>
                              </a:lnTo>
                              <a:lnTo>
                                <a:pt x="1294" y="850"/>
                              </a:lnTo>
                              <a:lnTo>
                                <a:pt x="1308" y="818"/>
                              </a:lnTo>
                              <a:lnTo>
                                <a:pt x="1322" y="786"/>
                              </a:lnTo>
                              <a:lnTo>
                                <a:pt x="1336" y="756"/>
                              </a:lnTo>
                              <a:lnTo>
                                <a:pt x="1362" y="700"/>
                              </a:lnTo>
                              <a:lnTo>
                                <a:pt x="1386" y="653"/>
                              </a:lnTo>
                              <a:lnTo>
                                <a:pt x="1394" y="633"/>
                              </a:lnTo>
                              <a:lnTo>
                                <a:pt x="1398" y="617"/>
                              </a:lnTo>
                              <a:lnTo>
                                <a:pt x="1401" y="603"/>
                              </a:lnTo>
                              <a:lnTo>
                                <a:pt x="1400" y="589"/>
                              </a:lnTo>
                              <a:lnTo>
                                <a:pt x="1397" y="577"/>
                              </a:lnTo>
                              <a:lnTo>
                                <a:pt x="1393" y="568"/>
                              </a:lnTo>
                              <a:lnTo>
                                <a:pt x="1386" y="559"/>
                              </a:lnTo>
                              <a:lnTo>
                                <a:pt x="1381" y="548"/>
                              </a:lnTo>
                              <a:lnTo>
                                <a:pt x="1374" y="539"/>
                              </a:lnTo>
                              <a:lnTo>
                                <a:pt x="1368" y="528"/>
                              </a:lnTo>
                              <a:lnTo>
                                <a:pt x="1362" y="516"/>
                              </a:lnTo>
                              <a:lnTo>
                                <a:pt x="1358" y="503"/>
                              </a:lnTo>
                              <a:lnTo>
                                <a:pt x="1356" y="488"/>
                              </a:lnTo>
                              <a:lnTo>
                                <a:pt x="1354" y="469"/>
                              </a:lnTo>
                              <a:lnTo>
                                <a:pt x="1357" y="449"/>
                              </a:lnTo>
                              <a:lnTo>
                                <a:pt x="1362" y="425"/>
                              </a:lnTo>
                              <a:lnTo>
                                <a:pt x="1369" y="405"/>
                              </a:lnTo>
                              <a:lnTo>
                                <a:pt x="1376" y="389"/>
                              </a:lnTo>
                              <a:lnTo>
                                <a:pt x="1384" y="376"/>
                              </a:lnTo>
                              <a:lnTo>
                                <a:pt x="1392" y="367"/>
                              </a:lnTo>
                              <a:lnTo>
                                <a:pt x="1400" y="359"/>
                              </a:lnTo>
                              <a:lnTo>
                                <a:pt x="1409" y="353"/>
                              </a:lnTo>
                              <a:lnTo>
                                <a:pt x="1417" y="348"/>
                              </a:lnTo>
                              <a:lnTo>
                                <a:pt x="1426" y="343"/>
                              </a:lnTo>
                              <a:lnTo>
                                <a:pt x="1434" y="337"/>
                              </a:lnTo>
                              <a:lnTo>
                                <a:pt x="1444" y="329"/>
                              </a:lnTo>
                              <a:lnTo>
                                <a:pt x="1452" y="321"/>
                              </a:lnTo>
                              <a:lnTo>
                                <a:pt x="1461" y="309"/>
                              </a:lnTo>
                              <a:lnTo>
                                <a:pt x="1469" y="293"/>
                              </a:lnTo>
                              <a:lnTo>
                                <a:pt x="1478" y="275"/>
                              </a:lnTo>
                              <a:lnTo>
                                <a:pt x="1486" y="249"/>
                              </a:lnTo>
                              <a:lnTo>
                                <a:pt x="1494" y="220"/>
                              </a:lnTo>
                              <a:lnTo>
                                <a:pt x="1497" y="204"/>
                              </a:lnTo>
                              <a:lnTo>
                                <a:pt x="1498" y="189"/>
                              </a:lnTo>
                              <a:lnTo>
                                <a:pt x="1500" y="176"/>
                              </a:lnTo>
                              <a:lnTo>
                                <a:pt x="1500" y="164"/>
                              </a:lnTo>
                              <a:lnTo>
                                <a:pt x="1497" y="152"/>
                              </a:lnTo>
                              <a:lnTo>
                                <a:pt x="1494" y="143"/>
                              </a:lnTo>
                              <a:lnTo>
                                <a:pt x="1490" y="132"/>
                              </a:lnTo>
                              <a:lnTo>
                                <a:pt x="1485" y="124"/>
                              </a:lnTo>
                              <a:lnTo>
                                <a:pt x="1477" y="116"/>
                              </a:lnTo>
                              <a:lnTo>
                                <a:pt x="1469" y="108"/>
                              </a:lnTo>
                              <a:lnTo>
                                <a:pt x="1458" y="100"/>
                              </a:lnTo>
                              <a:lnTo>
                                <a:pt x="1446" y="94"/>
                              </a:lnTo>
                              <a:lnTo>
                                <a:pt x="1417" y="79"/>
                              </a:lnTo>
                              <a:lnTo>
                                <a:pt x="1380" y="64"/>
                              </a:lnTo>
                              <a:lnTo>
                                <a:pt x="1362" y="55"/>
                              </a:lnTo>
                              <a:lnTo>
                                <a:pt x="1346" y="46"/>
                              </a:lnTo>
                              <a:lnTo>
                                <a:pt x="1332" y="36"/>
                              </a:lnTo>
                              <a:lnTo>
                                <a:pt x="1320" y="27"/>
                              </a:lnTo>
                              <a:lnTo>
                                <a:pt x="1298" y="12"/>
                              </a:lnTo>
                              <a:lnTo>
                                <a:pt x="1282" y="3"/>
                              </a:lnTo>
                              <a:lnTo>
                                <a:pt x="1274" y="0"/>
                              </a:lnTo>
                              <a:lnTo>
                                <a:pt x="1266" y="0"/>
                              </a:lnTo>
                              <a:lnTo>
                                <a:pt x="1258" y="3"/>
                              </a:lnTo>
                              <a:lnTo>
                                <a:pt x="1252" y="8"/>
                              </a:lnTo>
                              <a:lnTo>
                                <a:pt x="1242" y="18"/>
                              </a:lnTo>
                              <a:lnTo>
                                <a:pt x="1233" y="30"/>
                              </a:lnTo>
                              <a:lnTo>
                                <a:pt x="1222" y="44"/>
                              </a:lnTo>
                              <a:lnTo>
                                <a:pt x="1212" y="64"/>
                              </a:lnTo>
                              <a:lnTo>
                                <a:pt x="1201" y="87"/>
                              </a:lnTo>
                              <a:lnTo>
                                <a:pt x="1185" y="126"/>
                              </a:lnTo>
                              <a:lnTo>
                                <a:pt x="1176" y="148"/>
                              </a:lnTo>
                              <a:lnTo>
                                <a:pt x="1165" y="173"/>
                              </a:lnTo>
                              <a:lnTo>
                                <a:pt x="1152" y="199"/>
                              </a:lnTo>
                              <a:lnTo>
                                <a:pt x="1137" y="225"/>
                              </a:lnTo>
                              <a:lnTo>
                                <a:pt x="1121" y="252"/>
                              </a:lnTo>
                              <a:lnTo>
                                <a:pt x="1101" y="276"/>
                              </a:lnTo>
                              <a:lnTo>
                                <a:pt x="1090" y="288"/>
                              </a:lnTo>
                              <a:lnTo>
                                <a:pt x="1080" y="300"/>
                              </a:lnTo>
                              <a:lnTo>
                                <a:pt x="1068" y="311"/>
                              </a:lnTo>
                              <a:lnTo>
                                <a:pt x="1056" y="320"/>
                              </a:lnTo>
                              <a:lnTo>
                                <a:pt x="1042" y="329"/>
                              </a:lnTo>
                              <a:lnTo>
                                <a:pt x="1028" y="337"/>
                              </a:lnTo>
                              <a:lnTo>
                                <a:pt x="1013" y="345"/>
                              </a:lnTo>
                              <a:lnTo>
                                <a:pt x="998" y="352"/>
                              </a:lnTo>
                              <a:lnTo>
                                <a:pt x="982" y="357"/>
                              </a:lnTo>
                              <a:lnTo>
                                <a:pt x="965" y="361"/>
                              </a:lnTo>
                              <a:lnTo>
                                <a:pt x="946" y="364"/>
                              </a:lnTo>
                              <a:lnTo>
                                <a:pt x="928" y="365"/>
                              </a:lnTo>
                              <a:lnTo>
                                <a:pt x="917" y="375"/>
                              </a:lnTo>
                              <a:lnTo>
                                <a:pt x="909" y="385"/>
                              </a:lnTo>
                              <a:lnTo>
                                <a:pt x="902" y="395"/>
                              </a:lnTo>
                              <a:lnTo>
                                <a:pt x="896" y="404"/>
                              </a:lnTo>
                              <a:lnTo>
                                <a:pt x="892" y="412"/>
                              </a:lnTo>
                              <a:lnTo>
                                <a:pt x="889" y="420"/>
                              </a:lnTo>
                              <a:lnTo>
                                <a:pt x="888" y="428"/>
                              </a:lnTo>
                              <a:lnTo>
                                <a:pt x="886" y="436"/>
                              </a:lnTo>
                              <a:lnTo>
                                <a:pt x="888" y="443"/>
                              </a:lnTo>
                              <a:lnTo>
                                <a:pt x="888" y="449"/>
                              </a:lnTo>
                              <a:lnTo>
                                <a:pt x="890" y="456"/>
                              </a:lnTo>
                              <a:lnTo>
                                <a:pt x="892" y="463"/>
                              </a:lnTo>
                              <a:lnTo>
                                <a:pt x="898" y="475"/>
                              </a:lnTo>
                              <a:lnTo>
                                <a:pt x="905" y="485"/>
                              </a:lnTo>
                              <a:lnTo>
                                <a:pt x="913" y="497"/>
                              </a:lnTo>
                              <a:lnTo>
                                <a:pt x="920" y="507"/>
                              </a:lnTo>
                              <a:lnTo>
                                <a:pt x="924" y="517"/>
                              </a:lnTo>
                              <a:lnTo>
                                <a:pt x="926" y="528"/>
                              </a:lnTo>
                              <a:lnTo>
                                <a:pt x="926" y="533"/>
                              </a:lnTo>
                              <a:lnTo>
                                <a:pt x="925" y="539"/>
                              </a:lnTo>
                              <a:lnTo>
                                <a:pt x="922" y="545"/>
                              </a:lnTo>
                              <a:lnTo>
                                <a:pt x="920" y="551"/>
                              </a:lnTo>
                              <a:lnTo>
                                <a:pt x="914" y="556"/>
                              </a:lnTo>
                              <a:lnTo>
                                <a:pt x="909" y="563"/>
                              </a:lnTo>
                              <a:lnTo>
                                <a:pt x="901" y="569"/>
                              </a:lnTo>
                              <a:lnTo>
                                <a:pt x="892" y="576"/>
                              </a:lnTo>
                              <a:lnTo>
                                <a:pt x="890" y="588"/>
                              </a:lnTo>
                              <a:lnTo>
                                <a:pt x="886" y="599"/>
                              </a:lnTo>
                              <a:lnTo>
                                <a:pt x="884" y="611"/>
                              </a:lnTo>
                              <a:lnTo>
                                <a:pt x="878" y="621"/>
                              </a:lnTo>
                              <a:lnTo>
                                <a:pt x="869" y="641"/>
                              </a:lnTo>
                              <a:lnTo>
                                <a:pt x="857" y="659"/>
                              </a:lnTo>
                              <a:lnTo>
                                <a:pt x="832" y="691"/>
                              </a:lnTo>
                              <a:lnTo>
                                <a:pt x="808" y="719"/>
                              </a:lnTo>
                              <a:lnTo>
                                <a:pt x="799" y="730"/>
                              </a:lnTo>
                              <a:lnTo>
                                <a:pt x="791" y="744"/>
                              </a:lnTo>
                              <a:lnTo>
                                <a:pt x="788" y="749"/>
                              </a:lnTo>
                              <a:lnTo>
                                <a:pt x="787" y="754"/>
                              </a:lnTo>
                              <a:lnTo>
                                <a:pt x="785" y="761"/>
                              </a:lnTo>
                              <a:lnTo>
                                <a:pt x="785" y="766"/>
                              </a:lnTo>
                              <a:lnTo>
                                <a:pt x="787" y="773"/>
                              </a:lnTo>
                              <a:lnTo>
                                <a:pt x="789" y="778"/>
                              </a:lnTo>
                              <a:lnTo>
                                <a:pt x="792" y="785"/>
                              </a:lnTo>
                              <a:lnTo>
                                <a:pt x="797" y="790"/>
                              </a:lnTo>
                              <a:lnTo>
                                <a:pt x="804" y="797"/>
                              </a:lnTo>
                              <a:lnTo>
                                <a:pt x="812" y="804"/>
                              </a:lnTo>
                              <a:lnTo>
                                <a:pt x="821" y="809"/>
                              </a:lnTo>
                              <a:lnTo>
                                <a:pt x="832" y="816"/>
                              </a:lnTo>
                              <a:lnTo>
                                <a:pt x="845" y="825"/>
                              </a:lnTo>
                              <a:lnTo>
                                <a:pt x="856" y="833"/>
                              </a:lnTo>
                              <a:lnTo>
                                <a:pt x="864" y="844"/>
                              </a:lnTo>
                              <a:lnTo>
                                <a:pt x="870" y="853"/>
                              </a:lnTo>
                              <a:lnTo>
                                <a:pt x="876" y="864"/>
                              </a:lnTo>
                              <a:lnTo>
                                <a:pt x="880" y="876"/>
                              </a:lnTo>
                              <a:lnTo>
                                <a:pt x="882" y="886"/>
                              </a:lnTo>
                              <a:lnTo>
                                <a:pt x="884" y="898"/>
                              </a:lnTo>
                              <a:lnTo>
                                <a:pt x="888" y="921"/>
                              </a:lnTo>
                              <a:lnTo>
                                <a:pt x="890" y="944"/>
                              </a:lnTo>
                              <a:lnTo>
                                <a:pt x="894" y="956"/>
                              </a:lnTo>
                              <a:lnTo>
                                <a:pt x="898" y="965"/>
                              </a:lnTo>
                              <a:lnTo>
                                <a:pt x="902" y="976"/>
                              </a:lnTo>
                              <a:lnTo>
                                <a:pt x="910" y="985"/>
                              </a:lnTo>
                              <a:lnTo>
                                <a:pt x="910" y="990"/>
                              </a:lnTo>
                              <a:lnTo>
                                <a:pt x="913" y="1004"/>
                              </a:lnTo>
                              <a:lnTo>
                                <a:pt x="914" y="1024"/>
                              </a:lnTo>
                              <a:lnTo>
                                <a:pt x="913" y="1046"/>
                              </a:lnTo>
                              <a:lnTo>
                                <a:pt x="912" y="1057"/>
                              </a:lnTo>
                              <a:lnTo>
                                <a:pt x="909" y="1069"/>
                              </a:lnTo>
                              <a:lnTo>
                                <a:pt x="905" y="1080"/>
                              </a:lnTo>
                              <a:lnTo>
                                <a:pt x="900" y="1089"/>
                              </a:lnTo>
                              <a:lnTo>
                                <a:pt x="893" y="1097"/>
                              </a:lnTo>
                              <a:lnTo>
                                <a:pt x="885" y="1104"/>
                              </a:lnTo>
                              <a:lnTo>
                                <a:pt x="880" y="1106"/>
                              </a:lnTo>
                              <a:lnTo>
                                <a:pt x="874" y="1109"/>
                              </a:lnTo>
                              <a:lnTo>
                                <a:pt x="868" y="1110"/>
                              </a:lnTo>
                              <a:lnTo>
                                <a:pt x="862" y="1112"/>
                              </a:lnTo>
                              <a:lnTo>
                                <a:pt x="854" y="1112"/>
                              </a:lnTo>
                              <a:lnTo>
                                <a:pt x="846" y="1112"/>
                              </a:lnTo>
                              <a:lnTo>
                                <a:pt x="838" y="1109"/>
                              </a:lnTo>
                              <a:lnTo>
                                <a:pt x="832" y="1106"/>
                              </a:lnTo>
                              <a:lnTo>
                                <a:pt x="824" y="1102"/>
                              </a:lnTo>
                              <a:lnTo>
                                <a:pt x="817" y="1097"/>
                              </a:lnTo>
                              <a:lnTo>
                                <a:pt x="809" y="1090"/>
                              </a:lnTo>
                              <a:lnTo>
                                <a:pt x="803" y="1084"/>
                              </a:lnTo>
                              <a:lnTo>
                                <a:pt x="788" y="1066"/>
                              </a:lnTo>
                              <a:lnTo>
                                <a:pt x="775" y="1046"/>
                              </a:lnTo>
                              <a:lnTo>
                                <a:pt x="761" y="1024"/>
                              </a:lnTo>
                              <a:lnTo>
                                <a:pt x="748" y="1000"/>
                              </a:lnTo>
                              <a:lnTo>
                                <a:pt x="720" y="945"/>
                              </a:lnTo>
                              <a:lnTo>
                                <a:pt x="692" y="886"/>
                              </a:lnTo>
                              <a:lnTo>
                                <a:pt x="679" y="858"/>
                              </a:lnTo>
                              <a:lnTo>
                                <a:pt x="664" y="829"/>
                              </a:lnTo>
                              <a:lnTo>
                                <a:pt x="649" y="801"/>
                              </a:lnTo>
                              <a:lnTo>
                                <a:pt x="633" y="774"/>
                              </a:lnTo>
                              <a:lnTo>
                                <a:pt x="625" y="786"/>
                              </a:lnTo>
                              <a:lnTo>
                                <a:pt x="615" y="798"/>
                              </a:lnTo>
                              <a:lnTo>
                                <a:pt x="604" y="809"/>
                              </a:lnTo>
                              <a:lnTo>
                                <a:pt x="593" y="820"/>
                              </a:lnTo>
                              <a:lnTo>
                                <a:pt x="583" y="830"/>
                              </a:lnTo>
                              <a:lnTo>
                                <a:pt x="575" y="842"/>
                              </a:lnTo>
                              <a:lnTo>
                                <a:pt x="572" y="849"/>
                              </a:lnTo>
                              <a:lnTo>
                                <a:pt x="569" y="856"/>
                              </a:lnTo>
                              <a:lnTo>
                                <a:pt x="568" y="862"/>
                              </a:lnTo>
                              <a:lnTo>
                                <a:pt x="567" y="870"/>
                              </a:lnTo>
                              <a:lnTo>
                                <a:pt x="568" y="878"/>
                              </a:lnTo>
                              <a:lnTo>
                                <a:pt x="569" y="885"/>
                              </a:lnTo>
                              <a:lnTo>
                                <a:pt x="572" y="893"/>
                              </a:lnTo>
                              <a:lnTo>
                                <a:pt x="575" y="900"/>
                              </a:lnTo>
                              <a:lnTo>
                                <a:pt x="583" y="913"/>
                              </a:lnTo>
                              <a:lnTo>
                                <a:pt x="591" y="926"/>
                              </a:lnTo>
                              <a:lnTo>
                                <a:pt x="600" y="940"/>
                              </a:lnTo>
                              <a:lnTo>
                                <a:pt x="608" y="956"/>
                              </a:lnTo>
                              <a:lnTo>
                                <a:pt x="611" y="964"/>
                              </a:lnTo>
                              <a:lnTo>
                                <a:pt x="613" y="972"/>
                              </a:lnTo>
                              <a:lnTo>
                                <a:pt x="615" y="981"/>
                              </a:lnTo>
                              <a:lnTo>
                                <a:pt x="615" y="990"/>
                              </a:lnTo>
                              <a:lnTo>
                                <a:pt x="615" y="1004"/>
                              </a:lnTo>
                              <a:lnTo>
                                <a:pt x="612" y="1014"/>
                              </a:lnTo>
                              <a:lnTo>
                                <a:pt x="609" y="1025"/>
                              </a:lnTo>
                              <a:lnTo>
                                <a:pt x="605" y="1033"/>
                              </a:lnTo>
                              <a:lnTo>
                                <a:pt x="595" y="1049"/>
                              </a:lnTo>
                              <a:lnTo>
                                <a:pt x="581" y="1062"/>
                              </a:lnTo>
                              <a:lnTo>
                                <a:pt x="569" y="1074"/>
                              </a:lnTo>
                              <a:lnTo>
                                <a:pt x="559" y="1088"/>
                              </a:lnTo>
                              <a:lnTo>
                                <a:pt x="555" y="1096"/>
                              </a:lnTo>
                              <a:lnTo>
                                <a:pt x="552" y="1104"/>
                              </a:lnTo>
                              <a:lnTo>
                                <a:pt x="549" y="1113"/>
                              </a:lnTo>
                              <a:lnTo>
                                <a:pt x="549" y="1124"/>
                              </a:lnTo>
                              <a:lnTo>
                                <a:pt x="549" y="1128"/>
                              </a:lnTo>
                              <a:lnTo>
                                <a:pt x="551" y="1132"/>
                              </a:lnTo>
                              <a:lnTo>
                                <a:pt x="553" y="1137"/>
                              </a:lnTo>
                              <a:lnTo>
                                <a:pt x="556" y="1141"/>
                              </a:lnTo>
                              <a:lnTo>
                                <a:pt x="563" y="1149"/>
                              </a:lnTo>
                              <a:lnTo>
                                <a:pt x="569" y="1158"/>
                              </a:lnTo>
                              <a:lnTo>
                                <a:pt x="577" y="1168"/>
                              </a:lnTo>
                              <a:lnTo>
                                <a:pt x="584" y="1177"/>
                              </a:lnTo>
                              <a:lnTo>
                                <a:pt x="587" y="1184"/>
                              </a:lnTo>
                              <a:lnTo>
                                <a:pt x="589" y="1189"/>
                              </a:lnTo>
                              <a:lnTo>
                                <a:pt x="591" y="1196"/>
                              </a:lnTo>
                              <a:lnTo>
                                <a:pt x="591" y="1202"/>
                              </a:lnTo>
                              <a:lnTo>
                                <a:pt x="591" y="1212"/>
                              </a:lnTo>
                              <a:lnTo>
                                <a:pt x="589" y="1221"/>
                              </a:lnTo>
                              <a:lnTo>
                                <a:pt x="587" y="1232"/>
                              </a:lnTo>
                              <a:lnTo>
                                <a:pt x="584" y="1240"/>
                              </a:lnTo>
                              <a:lnTo>
                                <a:pt x="579" y="1249"/>
                              </a:lnTo>
                              <a:lnTo>
                                <a:pt x="575" y="1258"/>
                              </a:lnTo>
                              <a:lnTo>
                                <a:pt x="569" y="1266"/>
                              </a:lnTo>
                              <a:lnTo>
                                <a:pt x="563" y="1274"/>
                              </a:lnTo>
                              <a:lnTo>
                                <a:pt x="548" y="1290"/>
                              </a:lnTo>
                              <a:lnTo>
                                <a:pt x="532" y="1304"/>
                              </a:lnTo>
                              <a:lnTo>
                                <a:pt x="513" y="1317"/>
                              </a:lnTo>
                              <a:lnTo>
                                <a:pt x="495" y="1330"/>
                              </a:lnTo>
                              <a:lnTo>
                                <a:pt x="475" y="1341"/>
                              </a:lnTo>
                              <a:lnTo>
                                <a:pt x="453" y="1351"/>
                              </a:lnTo>
                              <a:lnTo>
                                <a:pt x="433" y="1361"/>
                              </a:lnTo>
                              <a:lnTo>
                                <a:pt x="413" y="1369"/>
                              </a:lnTo>
                              <a:lnTo>
                                <a:pt x="376" y="1383"/>
                              </a:lnTo>
                              <a:lnTo>
                                <a:pt x="344" y="1394"/>
                              </a:lnTo>
                              <a:lnTo>
                                <a:pt x="321" y="1402"/>
                              </a:lnTo>
                              <a:lnTo>
                                <a:pt x="300" y="1411"/>
                              </a:lnTo>
                              <a:lnTo>
                                <a:pt x="279" y="1421"/>
                              </a:lnTo>
                              <a:lnTo>
                                <a:pt x="260" y="1430"/>
                              </a:lnTo>
                              <a:lnTo>
                                <a:pt x="224" y="1449"/>
                              </a:lnTo>
                              <a:lnTo>
                                <a:pt x="189" y="1470"/>
                              </a:lnTo>
                              <a:lnTo>
                                <a:pt x="156" y="1490"/>
                              </a:lnTo>
                              <a:lnTo>
                                <a:pt x="123" y="1510"/>
                              </a:lnTo>
                              <a:lnTo>
                                <a:pt x="105" y="1519"/>
                              </a:lnTo>
                              <a:lnTo>
                                <a:pt x="88" y="1527"/>
                              </a:lnTo>
                              <a:lnTo>
                                <a:pt x="68" y="1537"/>
                              </a:lnTo>
                              <a:lnTo>
                                <a:pt x="49" y="1545"/>
                              </a:lnTo>
                              <a:lnTo>
                                <a:pt x="53" y="1555"/>
                              </a:lnTo>
                              <a:lnTo>
                                <a:pt x="57" y="1563"/>
                              </a:lnTo>
                              <a:lnTo>
                                <a:pt x="60" y="1570"/>
                              </a:lnTo>
                              <a:lnTo>
                                <a:pt x="61" y="1581"/>
                              </a:lnTo>
                              <a:lnTo>
                                <a:pt x="61" y="1613"/>
                              </a:lnTo>
                              <a:lnTo>
                                <a:pt x="61" y="1630"/>
                              </a:lnTo>
                              <a:lnTo>
                                <a:pt x="61" y="1647"/>
                              </a:lnTo>
                              <a:lnTo>
                                <a:pt x="61" y="1671"/>
                              </a:lnTo>
                              <a:lnTo>
                                <a:pt x="60" y="1683"/>
                              </a:lnTo>
                              <a:lnTo>
                                <a:pt x="59" y="1694"/>
                              </a:lnTo>
                              <a:lnTo>
                                <a:pt x="55" y="1705"/>
                              </a:lnTo>
                              <a:lnTo>
                                <a:pt x="52" y="1714"/>
                              </a:lnTo>
                              <a:lnTo>
                                <a:pt x="42" y="1733"/>
                              </a:lnTo>
                              <a:lnTo>
                                <a:pt x="31" y="1749"/>
                              </a:lnTo>
                              <a:lnTo>
                                <a:pt x="20" y="1765"/>
                              </a:lnTo>
                              <a:lnTo>
                                <a:pt x="11" y="1782"/>
                              </a:lnTo>
                              <a:lnTo>
                                <a:pt x="7" y="1791"/>
                              </a:lnTo>
                              <a:lnTo>
                                <a:pt x="3" y="1801"/>
                              </a:lnTo>
                              <a:lnTo>
                                <a:pt x="2" y="1811"/>
                              </a:lnTo>
                              <a:lnTo>
                                <a:pt x="0" y="1822"/>
                              </a:lnTo>
                              <a:lnTo>
                                <a:pt x="2" y="1830"/>
                              </a:lnTo>
                              <a:lnTo>
                                <a:pt x="2" y="1837"/>
                              </a:lnTo>
                              <a:lnTo>
                                <a:pt x="4" y="1843"/>
                              </a:lnTo>
                              <a:lnTo>
                                <a:pt x="6" y="1849"/>
                              </a:lnTo>
                              <a:lnTo>
                                <a:pt x="12" y="1859"/>
                              </a:lnTo>
                              <a:lnTo>
                                <a:pt x="20" y="1869"/>
                              </a:lnTo>
                              <a:lnTo>
                                <a:pt x="28" y="1875"/>
                              </a:lnTo>
                              <a:lnTo>
                                <a:pt x="39" y="1881"/>
                              </a:lnTo>
                              <a:lnTo>
                                <a:pt x="49" y="1886"/>
                              </a:lnTo>
                              <a:lnTo>
                                <a:pt x="61" y="1889"/>
                              </a:lnTo>
                              <a:lnTo>
                                <a:pt x="61" y="1899"/>
                              </a:lnTo>
                              <a:lnTo>
                                <a:pt x="63" y="1908"/>
                              </a:lnTo>
                              <a:lnTo>
                                <a:pt x="65" y="1916"/>
                              </a:lnTo>
                              <a:lnTo>
                                <a:pt x="69" y="1923"/>
                              </a:lnTo>
                              <a:lnTo>
                                <a:pt x="73" y="1930"/>
                              </a:lnTo>
                              <a:lnTo>
                                <a:pt x="79" y="1935"/>
                              </a:lnTo>
                              <a:lnTo>
                                <a:pt x="85" y="1940"/>
                              </a:lnTo>
                              <a:lnTo>
                                <a:pt x="92" y="1943"/>
                              </a:lnTo>
                              <a:lnTo>
                                <a:pt x="99" y="1947"/>
                              </a:lnTo>
                              <a:lnTo>
                                <a:pt x="107" y="1950"/>
                              </a:lnTo>
                              <a:lnTo>
                                <a:pt x="116" y="1951"/>
                              </a:lnTo>
                              <a:lnTo>
                                <a:pt x="124" y="1952"/>
                              </a:lnTo>
                              <a:lnTo>
                                <a:pt x="143" y="1954"/>
                              </a:lnTo>
                              <a:lnTo>
                                <a:pt x="163" y="1954"/>
                              </a:lnTo>
                              <a:lnTo>
                                <a:pt x="207" y="1954"/>
                              </a:lnTo>
                              <a:lnTo>
                                <a:pt x="248" y="1954"/>
                              </a:lnTo>
                              <a:lnTo>
                                <a:pt x="284" y="1954"/>
                              </a:lnTo>
                              <a:lnTo>
                                <a:pt x="313" y="1954"/>
                              </a:lnTo>
                              <a:lnTo>
                                <a:pt x="321" y="1955"/>
                              </a:lnTo>
                              <a:lnTo>
                                <a:pt x="329" y="1956"/>
                              </a:lnTo>
                              <a:lnTo>
                                <a:pt x="336" y="1959"/>
                              </a:lnTo>
                              <a:lnTo>
                                <a:pt x="341" y="1963"/>
                              </a:lnTo>
                              <a:lnTo>
                                <a:pt x="347" y="1967"/>
                              </a:lnTo>
                              <a:lnTo>
                                <a:pt x="352" y="1974"/>
                              </a:lnTo>
                              <a:lnTo>
                                <a:pt x="356" y="1979"/>
                              </a:lnTo>
                              <a:lnTo>
                                <a:pt x="359" y="1986"/>
                              </a:lnTo>
                              <a:lnTo>
                                <a:pt x="365" y="2002"/>
                              </a:lnTo>
                              <a:lnTo>
                                <a:pt x="371" y="2019"/>
                              </a:lnTo>
                              <a:lnTo>
                                <a:pt x="375" y="2038"/>
                              </a:lnTo>
                              <a:lnTo>
                                <a:pt x="379" y="2056"/>
                              </a:lnTo>
                              <a:lnTo>
                                <a:pt x="383" y="2075"/>
                              </a:lnTo>
                              <a:lnTo>
                                <a:pt x="388" y="2094"/>
                              </a:lnTo>
                              <a:lnTo>
                                <a:pt x="393" y="2111"/>
                              </a:lnTo>
                              <a:lnTo>
                                <a:pt x="400" y="2127"/>
                              </a:lnTo>
                              <a:lnTo>
                                <a:pt x="404" y="2134"/>
                              </a:lnTo>
                              <a:lnTo>
                                <a:pt x="409" y="2140"/>
                              </a:lnTo>
                              <a:lnTo>
                                <a:pt x="415" y="2146"/>
                              </a:lnTo>
                              <a:lnTo>
                                <a:pt x="421" y="2150"/>
                              </a:lnTo>
                              <a:lnTo>
                                <a:pt x="428" y="2154"/>
                              </a:lnTo>
                              <a:lnTo>
                                <a:pt x="435" y="2156"/>
                              </a:lnTo>
                              <a:lnTo>
                                <a:pt x="443" y="2159"/>
                              </a:lnTo>
                              <a:lnTo>
                                <a:pt x="452" y="2159"/>
                              </a:lnTo>
                              <a:lnTo>
                                <a:pt x="464" y="2158"/>
                              </a:lnTo>
                              <a:lnTo>
                                <a:pt x="475" y="2155"/>
                              </a:lnTo>
                              <a:lnTo>
                                <a:pt x="484" y="2151"/>
                              </a:lnTo>
                              <a:lnTo>
                                <a:pt x="495" y="2146"/>
                              </a:lnTo>
                              <a:lnTo>
                                <a:pt x="505" y="2142"/>
                              </a:lnTo>
                              <a:lnTo>
                                <a:pt x="515" y="2136"/>
                              </a:lnTo>
                              <a:lnTo>
                                <a:pt x="525" y="2132"/>
                              </a:lnTo>
                              <a:lnTo>
                                <a:pt x="537" y="2128"/>
                              </a:lnTo>
                              <a:lnTo>
                                <a:pt x="541" y="2136"/>
                              </a:lnTo>
                              <a:lnTo>
                                <a:pt x="547" y="2143"/>
                              </a:lnTo>
                              <a:lnTo>
                                <a:pt x="551" y="2144"/>
                              </a:lnTo>
                              <a:lnTo>
                                <a:pt x="556" y="2146"/>
                              </a:lnTo>
                              <a:lnTo>
                                <a:pt x="560" y="2147"/>
                              </a:lnTo>
                              <a:lnTo>
                                <a:pt x="567" y="2147"/>
                              </a:lnTo>
                              <a:lnTo>
                                <a:pt x="576" y="2146"/>
                              </a:lnTo>
                              <a:lnTo>
                                <a:pt x="583" y="2142"/>
                              </a:lnTo>
                              <a:lnTo>
                                <a:pt x="589" y="2138"/>
                              </a:lnTo>
                              <a:lnTo>
                                <a:pt x="596" y="2132"/>
                              </a:lnTo>
                              <a:lnTo>
                                <a:pt x="603" y="2126"/>
                              </a:lnTo>
                              <a:lnTo>
                                <a:pt x="608" y="2122"/>
                              </a:lnTo>
                              <a:lnTo>
                                <a:pt x="615" y="2118"/>
                              </a:lnTo>
                              <a:lnTo>
                                <a:pt x="621" y="2116"/>
                              </a:lnTo>
                              <a:lnTo>
                                <a:pt x="627" y="2118"/>
                              </a:lnTo>
                              <a:lnTo>
                                <a:pt x="633" y="2120"/>
                              </a:lnTo>
                              <a:lnTo>
                                <a:pt x="643" y="2123"/>
                              </a:lnTo>
                              <a:lnTo>
                                <a:pt x="653" y="2128"/>
                              </a:lnTo>
                              <a:lnTo>
                                <a:pt x="676" y="2140"/>
                              </a:lnTo>
                              <a:lnTo>
                                <a:pt x="700" y="2156"/>
                              </a:lnTo>
                              <a:lnTo>
                                <a:pt x="723" y="2172"/>
                              </a:lnTo>
                              <a:lnTo>
                                <a:pt x="741" y="2188"/>
                              </a:lnTo>
                              <a:lnTo>
                                <a:pt x="749" y="2195"/>
                              </a:lnTo>
                              <a:lnTo>
                                <a:pt x="755" y="2202"/>
                              </a:lnTo>
                              <a:lnTo>
                                <a:pt x="759" y="2208"/>
                              </a:lnTo>
                              <a:lnTo>
                                <a:pt x="760" y="2214"/>
                              </a:lnTo>
                              <a:lnTo>
                                <a:pt x="760" y="2230"/>
                              </a:lnTo>
                              <a:lnTo>
                                <a:pt x="760" y="2242"/>
                              </a:lnTo>
                              <a:lnTo>
                                <a:pt x="760" y="2252"/>
                              </a:lnTo>
                              <a:lnTo>
                                <a:pt x="760" y="2262"/>
                              </a:lnTo>
                              <a:lnTo>
                                <a:pt x="761" y="2278"/>
                              </a:lnTo>
                              <a:lnTo>
                                <a:pt x="767" y="2298"/>
                              </a:lnTo>
                              <a:lnTo>
                                <a:pt x="775" y="2320"/>
                              </a:lnTo>
                              <a:lnTo>
                                <a:pt x="784" y="2339"/>
                              </a:lnTo>
                              <a:lnTo>
                                <a:pt x="789" y="2348"/>
                              </a:lnTo>
                              <a:lnTo>
                                <a:pt x="795" y="2358"/>
                              </a:lnTo>
                              <a:lnTo>
                                <a:pt x="799" y="2367"/>
                              </a:lnTo>
                              <a:lnTo>
                                <a:pt x="801" y="2376"/>
                              </a:lnTo>
                              <a:lnTo>
                                <a:pt x="805" y="2395"/>
                              </a:lnTo>
                              <a:lnTo>
                                <a:pt x="808" y="2414"/>
                              </a:lnTo>
                              <a:lnTo>
                                <a:pt x="812" y="2431"/>
                              </a:lnTo>
                              <a:lnTo>
                                <a:pt x="817" y="2448"/>
                              </a:lnTo>
                              <a:lnTo>
                                <a:pt x="820" y="2456"/>
                              </a:lnTo>
                              <a:lnTo>
                                <a:pt x="825" y="2464"/>
                              </a:lnTo>
                              <a:lnTo>
                                <a:pt x="830" y="2471"/>
                              </a:lnTo>
                              <a:lnTo>
                                <a:pt x="837" y="2478"/>
                              </a:lnTo>
                              <a:lnTo>
                                <a:pt x="952" y="2478"/>
                              </a:lnTo>
                              <a:lnTo>
                                <a:pt x="977" y="2508"/>
                              </a:lnTo>
                              <a:lnTo>
                                <a:pt x="1001" y="2533"/>
                              </a:lnTo>
                              <a:lnTo>
                                <a:pt x="1013" y="2544"/>
                              </a:lnTo>
                              <a:lnTo>
                                <a:pt x="1026" y="2555"/>
                              </a:lnTo>
                              <a:lnTo>
                                <a:pt x="1040" y="2565"/>
                              </a:lnTo>
                              <a:lnTo>
                                <a:pt x="1054" y="2575"/>
                              </a:lnTo>
                              <a:lnTo>
                                <a:pt x="1068" y="2580"/>
                              </a:lnTo>
                              <a:lnTo>
                                <a:pt x="1081" y="2587"/>
                              </a:lnTo>
                              <a:lnTo>
                                <a:pt x="1097" y="2591"/>
                              </a:lnTo>
                              <a:lnTo>
                                <a:pt x="1113" y="2596"/>
                              </a:lnTo>
                              <a:lnTo>
                                <a:pt x="1145" y="2603"/>
                              </a:lnTo>
                              <a:lnTo>
                                <a:pt x="1180" y="2609"/>
                              </a:lnTo>
                              <a:lnTo>
                                <a:pt x="1213" y="2615"/>
                              </a:lnTo>
                              <a:lnTo>
                                <a:pt x="1244" y="2620"/>
                              </a:lnTo>
                              <a:lnTo>
                                <a:pt x="1258" y="2623"/>
                              </a:lnTo>
                              <a:lnTo>
                                <a:pt x="1272" y="2627"/>
                              </a:lnTo>
                              <a:lnTo>
                                <a:pt x="1285" y="2631"/>
                              </a:lnTo>
                              <a:lnTo>
                                <a:pt x="1296" y="2635"/>
                              </a:lnTo>
                              <a:lnTo>
                                <a:pt x="1313" y="2645"/>
                              </a:lnTo>
                              <a:lnTo>
                                <a:pt x="1329" y="2657"/>
                              </a:lnTo>
                              <a:lnTo>
                                <a:pt x="1342" y="2671"/>
                              </a:lnTo>
                              <a:lnTo>
                                <a:pt x="1354" y="2685"/>
                              </a:lnTo>
                              <a:lnTo>
                                <a:pt x="1377" y="2713"/>
                              </a:lnTo>
                              <a:lnTo>
                                <a:pt x="1397" y="2743"/>
                              </a:lnTo>
                              <a:lnTo>
                                <a:pt x="1406" y="2756"/>
                              </a:lnTo>
                              <a:lnTo>
                                <a:pt x="1418" y="2768"/>
                              </a:lnTo>
                              <a:lnTo>
                                <a:pt x="1430" y="2780"/>
                              </a:lnTo>
                              <a:lnTo>
                                <a:pt x="1445" y="2789"/>
                              </a:lnTo>
                              <a:lnTo>
                                <a:pt x="1452" y="2793"/>
                              </a:lnTo>
                              <a:lnTo>
                                <a:pt x="1461" y="2797"/>
                              </a:lnTo>
                              <a:lnTo>
                                <a:pt x="1469" y="2801"/>
                              </a:lnTo>
                              <a:lnTo>
                                <a:pt x="1478" y="2804"/>
                              </a:lnTo>
                              <a:lnTo>
                                <a:pt x="1489" y="2807"/>
                              </a:lnTo>
                              <a:lnTo>
                                <a:pt x="1500" y="2808"/>
                              </a:lnTo>
                              <a:lnTo>
                                <a:pt x="1512" y="2809"/>
                              </a:lnTo>
                              <a:lnTo>
                                <a:pt x="1525" y="2809"/>
                              </a:lnTo>
                              <a:lnTo>
                                <a:pt x="1556" y="2811"/>
                              </a:lnTo>
                              <a:lnTo>
                                <a:pt x="1585" y="2815"/>
                              </a:lnTo>
                              <a:lnTo>
                                <a:pt x="1614" y="2820"/>
                              </a:lnTo>
                              <a:lnTo>
                                <a:pt x="1645" y="2821"/>
                              </a:lnTo>
                              <a:lnTo>
                                <a:pt x="1658" y="2820"/>
                              </a:lnTo>
                              <a:lnTo>
                                <a:pt x="1669" y="2817"/>
                              </a:lnTo>
                              <a:lnTo>
                                <a:pt x="1679" y="2812"/>
                              </a:lnTo>
                              <a:lnTo>
                                <a:pt x="1689" y="2805"/>
                              </a:lnTo>
                              <a:lnTo>
                                <a:pt x="1697" y="2797"/>
                              </a:lnTo>
                              <a:lnTo>
                                <a:pt x="1705" y="2789"/>
                              </a:lnTo>
                              <a:lnTo>
                                <a:pt x="1711" y="2780"/>
                              </a:lnTo>
                              <a:lnTo>
                                <a:pt x="1719" y="2771"/>
                              </a:lnTo>
                              <a:lnTo>
                                <a:pt x="1733" y="2751"/>
                              </a:lnTo>
                              <a:lnTo>
                                <a:pt x="1749" y="2735"/>
                              </a:lnTo>
                              <a:lnTo>
                                <a:pt x="1758" y="2728"/>
                              </a:lnTo>
                              <a:lnTo>
                                <a:pt x="1767" y="2723"/>
                              </a:lnTo>
                              <a:lnTo>
                                <a:pt x="1778" y="2720"/>
                              </a:lnTo>
                              <a:lnTo>
                                <a:pt x="1789" y="2719"/>
                              </a:lnTo>
                              <a:lnTo>
                                <a:pt x="1797" y="2720"/>
                              </a:lnTo>
                              <a:lnTo>
                                <a:pt x="1803" y="2721"/>
                              </a:lnTo>
                              <a:lnTo>
                                <a:pt x="1810" y="2725"/>
                              </a:lnTo>
                              <a:lnTo>
                                <a:pt x="1817" y="2731"/>
                              </a:lnTo>
                              <a:lnTo>
                                <a:pt x="1827" y="2743"/>
                              </a:lnTo>
                              <a:lnTo>
                                <a:pt x="1838" y="2757"/>
                              </a:lnTo>
                              <a:lnTo>
                                <a:pt x="1847" y="2773"/>
                              </a:lnTo>
                              <a:lnTo>
                                <a:pt x="1857" y="2788"/>
                              </a:lnTo>
                              <a:lnTo>
                                <a:pt x="1865" y="2800"/>
                              </a:lnTo>
                              <a:lnTo>
                                <a:pt x="1874" y="2809"/>
                              </a:lnTo>
                              <a:lnTo>
                                <a:pt x="1879" y="2816"/>
                              </a:lnTo>
                              <a:lnTo>
                                <a:pt x="1885" y="2821"/>
                              </a:lnTo>
                              <a:lnTo>
                                <a:pt x="1890" y="2824"/>
                              </a:lnTo>
                              <a:lnTo>
                                <a:pt x="1897" y="2827"/>
                              </a:lnTo>
                              <a:lnTo>
                                <a:pt x="1902" y="2827"/>
                              </a:lnTo>
                              <a:lnTo>
                                <a:pt x="1907" y="2827"/>
                              </a:lnTo>
                              <a:lnTo>
                                <a:pt x="1914" y="2825"/>
                              </a:lnTo>
                              <a:lnTo>
                                <a:pt x="1919" y="2824"/>
                              </a:lnTo>
                              <a:lnTo>
                                <a:pt x="1931" y="2819"/>
                              </a:lnTo>
                              <a:lnTo>
                                <a:pt x="1943" y="2815"/>
                              </a:lnTo>
                              <a:lnTo>
                                <a:pt x="1950" y="2813"/>
                              </a:lnTo>
                              <a:lnTo>
                                <a:pt x="1957" y="2813"/>
                              </a:lnTo>
                              <a:lnTo>
                                <a:pt x="1963" y="2813"/>
                              </a:lnTo>
                              <a:lnTo>
                                <a:pt x="1970" y="2815"/>
                              </a:lnTo>
                              <a:lnTo>
                                <a:pt x="1977" y="2819"/>
                              </a:lnTo>
                              <a:lnTo>
                                <a:pt x="1982" y="2823"/>
                              </a:lnTo>
                              <a:lnTo>
                                <a:pt x="1986" y="2827"/>
                              </a:lnTo>
                              <a:lnTo>
                                <a:pt x="1990" y="2832"/>
                              </a:lnTo>
                              <a:lnTo>
                                <a:pt x="1997" y="2841"/>
                              </a:lnTo>
                              <a:lnTo>
                                <a:pt x="2002" y="2852"/>
                              </a:lnTo>
                              <a:lnTo>
                                <a:pt x="2006" y="2861"/>
                              </a:lnTo>
                              <a:lnTo>
                                <a:pt x="2010" y="2871"/>
                              </a:lnTo>
                              <a:lnTo>
                                <a:pt x="2017" y="2880"/>
                              </a:lnTo>
                              <a:lnTo>
                                <a:pt x="2025" y="2888"/>
                              </a:lnTo>
                              <a:lnTo>
                                <a:pt x="2035" y="2895"/>
                              </a:lnTo>
                              <a:lnTo>
                                <a:pt x="2046" y="2899"/>
                              </a:lnTo>
                              <a:lnTo>
                                <a:pt x="2057" y="2900"/>
                              </a:lnTo>
                              <a:lnTo>
                                <a:pt x="2066" y="2901"/>
                              </a:lnTo>
                              <a:lnTo>
                                <a:pt x="2077" y="2901"/>
                              </a:lnTo>
                              <a:lnTo>
                                <a:pt x="2087" y="2901"/>
                              </a:lnTo>
                              <a:lnTo>
                                <a:pt x="2098" y="2903"/>
                              </a:lnTo>
                              <a:lnTo>
                                <a:pt x="2109" y="2905"/>
                              </a:lnTo>
                              <a:lnTo>
                                <a:pt x="2119" y="2911"/>
                              </a:lnTo>
                              <a:lnTo>
                                <a:pt x="2129" y="2917"/>
                              </a:lnTo>
                              <a:lnTo>
                                <a:pt x="2137" y="2925"/>
                              </a:lnTo>
                              <a:lnTo>
                                <a:pt x="2145" y="2933"/>
                              </a:lnTo>
                              <a:lnTo>
                                <a:pt x="2153" y="2940"/>
                              </a:lnTo>
                              <a:lnTo>
                                <a:pt x="2161" y="2948"/>
                              </a:lnTo>
                              <a:lnTo>
                                <a:pt x="2170" y="2955"/>
                              </a:lnTo>
                              <a:lnTo>
                                <a:pt x="2181" y="2960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5" name="Freeform 1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540000" y="3113088"/>
                          <a:ext cx="996950" cy="619125"/>
                        </a:xfrm>
                        <a:custGeom>
                          <a:avLst/>
                          <a:gdLst>
                            <a:gd name="T0" fmla="*/ 1928 w 2054"/>
                            <a:gd name="T1" fmla="*/ 1084 h 1275"/>
                            <a:gd name="T2" fmla="*/ 1764 w 2054"/>
                            <a:gd name="T3" fmla="*/ 1198 h 1275"/>
                            <a:gd name="T4" fmla="*/ 1624 w 2054"/>
                            <a:gd name="T5" fmla="*/ 1272 h 1275"/>
                            <a:gd name="T6" fmla="*/ 1381 w 2054"/>
                            <a:gd name="T7" fmla="*/ 1195 h 1275"/>
                            <a:gd name="T8" fmla="*/ 907 w 2054"/>
                            <a:gd name="T9" fmla="*/ 946 h 1275"/>
                            <a:gd name="T10" fmla="*/ 799 w 2054"/>
                            <a:gd name="T11" fmla="*/ 832 h 1275"/>
                            <a:gd name="T12" fmla="*/ 744 w 2054"/>
                            <a:gd name="T13" fmla="*/ 818 h 1275"/>
                            <a:gd name="T14" fmla="*/ 627 w 2054"/>
                            <a:gd name="T15" fmla="*/ 850 h 1275"/>
                            <a:gd name="T16" fmla="*/ 392 w 2054"/>
                            <a:gd name="T17" fmla="*/ 856 h 1275"/>
                            <a:gd name="T18" fmla="*/ 323 w 2054"/>
                            <a:gd name="T19" fmla="*/ 827 h 1275"/>
                            <a:gd name="T20" fmla="*/ 256 w 2054"/>
                            <a:gd name="T21" fmla="*/ 819 h 1275"/>
                            <a:gd name="T22" fmla="*/ 186 w 2054"/>
                            <a:gd name="T23" fmla="*/ 828 h 1275"/>
                            <a:gd name="T24" fmla="*/ 139 w 2054"/>
                            <a:gd name="T25" fmla="*/ 738 h 1275"/>
                            <a:gd name="T26" fmla="*/ 48 w 2054"/>
                            <a:gd name="T27" fmla="*/ 614 h 1275"/>
                            <a:gd name="T28" fmla="*/ 0 w 2054"/>
                            <a:gd name="T29" fmla="*/ 485 h 1275"/>
                            <a:gd name="T30" fmla="*/ 74 w 2054"/>
                            <a:gd name="T31" fmla="*/ 451 h 1275"/>
                            <a:gd name="T32" fmla="*/ 112 w 2054"/>
                            <a:gd name="T33" fmla="*/ 397 h 1275"/>
                            <a:gd name="T34" fmla="*/ 83 w 2054"/>
                            <a:gd name="T35" fmla="*/ 337 h 1275"/>
                            <a:gd name="T36" fmla="*/ 80 w 2054"/>
                            <a:gd name="T37" fmla="*/ 285 h 1275"/>
                            <a:gd name="T38" fmla="*/ 171 w 2054"/>
                            <a:gd name="T39" fmla="*/ 213 h 1275"/>
                            <a:gd name="T40" fmla="*/ 271 w 2054"/>
                            <a:gd name="T41" fmla="*/ 118 h 1275"/>
                            <a:gd name="T42" fmla="*/ 272 w 2054"/>
                            <a:gd name="T43" fmla="*/ 2 h 1275"/>
                            <a:gd name="T44" fmla="*/ 360 w 2054"/>
                            <a:gd name="T45" fmla="*/ 94 h 1275"/>
                            <a:gd name="T46" fmla="*/ 430 w 2054"/>
                            <a:gd name="T47" fmla="*/ 186 h 1275"/>
                            <a:gd name="T48" fmla="*/ 434 w 2054"/>
                            <a:gd name="T49" fmla="*/ 311 h 1275"/>
                            <a:gd name="T50" fmla="*/ 408 w 2054"/>
                            <a:gd name="T51" fmla="*/ 347 h 1275"/>
                            <a:gd name="T52" fmla="*/ 322 w 2054"/>
                            <a:gd name="T53" fmla="*/ 327 h 1275"/>
                            <a:gd name="T54" fmla="*/ 224 w 2054"/>
                            <a:gd name="T55" fmla="*/ 331 h 1275"/>
                            <a:gd name="T56" fmla="*/ 206 w 2054"/>
                            <a:gd name="T57" fmla="*/ 417 h 1275"/>
                            <a:gd name="T58" fmla="*/ 243 w 2054"/>
                            <a:gd name="T59" fmla="*/ 562 h 1275"/>
                            <a:gd name="T60" fmla="*/ 314 w 2054"/>
                            <a:gd name="T61" fmla="*/ 610 h 1275"/>
                            <a:gd name="T62" fmla="*/ 432 w 2054"/>
                            <a:gd name="T63" fmla="*/ 494 h 1275"/>
                            <a:gd name="T64" fmla="*/ 500 w 2054"/>
                            <a:gd name="T65" fmla="*/ 470 h 1275"/>
                            <a:gd name="T66" fmla="*/ 662 w 2054"/>
                            <a:gd name="T67" fmla="*/ 485 h 1275"/>
                            <a:gd name="T68" fmla="*/ 893 w 2054"/>
                            <a:gd name="T69" fmla="*/ 510 h 1275"/>
                            <a:gd name="T70" fmla="*/ 943 w 2054"/>
                            <a:gd name="T71" fmla="*/ 537 h 1275"/>
                            <a:gd name="T72" fmla="*/ 1028 w 2054"/>
                            <a:gd name="T73" fmla="*/ 473 h 1275"/>
                            <a:gd name="T74" fmla="*/ 1149 w 2054"/>
                            <a:gd name="T75" fmla="*/ 486 h 1275"/>
                            <a:gd name="T76" fmla="*/ 1125 w 2054"/>
                            <a:gd name="T77" fmla="*/ 506 h 1275"/>
                            <a:gd name="T78" fmla="*/ 1036 w 2054"/>
                            <a:gd name="T79" fmla="*/ 570 h 1275"/>
                            <a:gd name="T80" fmla="*/ 971 w 2054"/>
                            <a:gd name="T81" fmla="*/ 601 h 1275"/>
                            <a:gd name="T82" fmla="*/ 1033 w 2054"/>
                            <a:gd name="T83" fmla="*/ 642 h 1275"/>
                            <a:gd name="T84" fmla="*/ 1091 w 2054"/>
                            <a:gd name="T85" fmla="*/ 681 h 1275"/>
                            <a:gd name="T86" fmla="*/ 1147 w 2054"/>
                            <a:gd name="T87" fmla="*/ 677 h 1275"/>
                            <a:gd name="T88" fmla="*/ 1279 w 2054"/>
                            <a:gd name="T89" fmla="*/ 689 h 1275"/>
                            <a:gd name="T90" fmla="*/ 1397 w 2054"/>
                            <a:gd name="T91" fmla="*/ 713 h 1275"/>
                            <a:gd name="T92" fmla="*/ 1544 w 2054"/>
                            <a:gd name="T93" fmla="*/ 713 h 1275"/>
                            <a:gd name="T94" fmla="*/ 1508 w 2054"/>
                            <a:gd name="T95" fmla="*/ 775 h 1275"/>
                            <a:gd name="T96" fmla="*/ 1476 w 2054"/>
                            <a:gd name="T97" fmla="*/ 843 h 1275"/>
                            <a:gd name="T98" fmla="*/ 1490 w 2054"/>
                            <a:gd name="T99" fmla="*/ 886 h 1275"/>
                            <a:gd name="T100" fmla="*/ 1537 w 2054"/>
                            <a:gd name="T101" fmla="*/ 872 h 1275"/>
                            <a:gd name="T102" fmla="*/ 1556 w 2054"/>
                            <a:gd name="T103" fmla="*/ 800 h 1275"/>
                            <a:gd name="T104" fmla="*/ 1590 w 2054"/>
                            <a:gd name="T105" fmla="*/ 783 h 1275"/>
                            <a:gd name="T106" fmla="*/ 1672 w 2054"/>
                            <a:gd name="T107" fmla="*/ 790 h 1275"/>
                            <a:gd name="T108" fmla="*/ 1674 w 2054"/>
                            <a:gd name="T109" fmla="*/ 695 h 1275"/>
                            <a:gd name="T110" fmla="*/ 1668 w 2054"/>
                            <a:gd name="T111" fmla="*/ 617 h 1275"/>
                            <a:gd name="T112" fmla="*/ 1716 w 2054"/>
                            <a:gd name="T113" fmla="*/ 569 h 1275"/>
                            <a:gd name="T114" fmla="*/ 1804 w 2054"/>
                            <a:gd name="T115" fmla="*/ 609 h 1275"/>
                            <a:gd name="T116" fmla="*/ 2005 w 2054"/>
                            <a:gd name="T117" fmla="*/ 739 h 1275"/>
                            <a:gd name="T118" fmla="*/ 2046 w 2054"/>
                            <a:gd name="T119" fmla="*/ 828 h 1275"/>
                            <a:gd name="T120" fmla="*/ 1990 w 2054"/>
                            <a:gd name="T121" fmla="*/ 898 h 1275"/>
                            <a:gd name="T122" fmla="*/ 2004 w 2054"/>
                            <a:gd name="T123" fmla="*/ 955 h 1275"/>
                            <a:gd name="T124" fmla="*/ 2036 w 2054"/>
                            <a:gd name="T125" fmla="*/ 1032 h 1275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2054"/>
                            <a:gd name="T190" fmla="*/ 0 h 1275"/>
                            <a:gd name="T191" fmla="*/ 2054 w 2054"/>
                            <a:gd name="T192" fmla="*/ 1275 h 1275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2054" h="1275">
                              <a:moveTo>
                                <a:pt x="2030" y="1063"/>
                              </a:moveTo>
                              <a:lnTo>
                                <a:pt x="2012" y="1064"/>
                              </a:lnTo>
                              <a:lnTo>
                                <a:pt x="1993" y="1066"/>
                              </a:lnTo>
                              <a:lnTo>
                                <a:pt x="1976" y="1068"/>
                              </a:lnTo>
                              <a:lnTo>
                                <a:pt x="1958" y="1074"/>
                              </a:lnTo>
                              <a:lnTo>
                                <a:pt x="1942" y="1079"/>
                              </a:lnTo>
                              <a:lnTo>
                                <a:pt x="1928" y="1084"/>
                              </a:lnTo>
                              <a:lnTo>
                                <a:pt x="1912" y="1091"/>
                              </a:lnTo>
                              <a:lnTo>
                                <a:pt x="1897" y="1099"/>
                              </a:lnTo>
                              <a:lnTo>
                                <a:pt x="1869" y="1116"/>
                              </a:lnTo>
                              <a:lnTo>
                                <a:pt x="1842" y="1136"/>
                              </a:lnTo>
                              <a:lnTo>
                                <a:pt x="1816" y="1156"/>
                              </a:lnTo>
                              <a:lnTo>
                                <a:pt x="1790" y="1178"/>
                              </a:lnTo>
                              <a:lnTo>
                                <a:pt x="1764" y="1198"/>
                              </a:lnTo>
                              <a:lnTo>
                                <a:pt x="1738" y="1218"/>
                              </a:lnTo>
                              <a:lnTo>
                                <a:pt x="1712" y="1235"/>
                              </a:lnTo>
                              <a:lnTo>
                                <a:pt x="1684" y="1251"/>
                              </a:lnTo>
                              <a:lnTo>
                                <a:pt x="1669" y="1258"/>
                              </a:lnTo>
                              <a:lnTo>
                                <a:pt x="1654" y="1263"/>
                              </a:lnTo>
                              <a:lnTo>
                                <a:pt x="1640" y="1268"/>
                              </a:lnTo>
                              <a:lnTo>
                                <a:pt x="1624" y="1272"/>
                              </a:lnTo>
                              <a:lnTo>
                                <a:pt x="1606" y="1274"/>
                              </a:lnTo>
                              <a:lnTo>
                                <a:pt x="1590" y="1275"/>
                              </a:lnTo>
                              <a:lnTo>
                                <a:pt x="1573" y="1275"/>
                              </a:lnTo>
                              <a:lnTo>
                                <a:pt x="1554" y="1274"/>
                              </a:lnTo>
                              <a:lnTo>
                                <a:pt x="1524" y="1260"/>
                              </a:lnTo>
                              <a:lnTo>
                                <a:pt x="1464" y="1234"/>
                              </a:lnTo>
                              <a:lnTo>
                                <a:pt x="1381" y="1195"/>
                              </a:lnTo>
                              <a:lnTo>
                                <a:pt x="1287" y="1150"/>
                              </a:lnTo>
                              <a:lnTo>
                                <a:pt x="1187" y="1100"/>
                              </a:lnTo>
                              <a:lnTo>
                                <a:pt x="1089" y="1051"/>
                              </a:lnTo>
                              <a:lnTo>
                                <a:pt x="1003" y="1006"/>
                              </a:lnTo>
                              <a:lnTo>
                                <a:pt x="935" y="967"/>
                              </a:lnTo>
                              <a:lnTo>
                                <a:pt x="920" y="956"/>
                              </a:lnTo>
                              <a:lnTo>
                                <a:pt x="907" y="946"/>
                              </a:lnTo>
                              <a:lnTo>
                                <a:pt x="893" y="932"/>
                              </a:lnTo>
                              <a:lnTo>
                                <a:pt x="881" y="919"/>
                              </a:lnTo>
                              <a:lnTo>
                                <a:pt x="857" y="892"/>
                              </a:lnTo>
                              <a:lnTo>
                                <a:pt x="833" y="864"/>
                              </a:lnTo>
                              <a:lnTo>
                                <a:pt x="823" y="852"/>
                              </a:lnTo>
                              <a:lnTo>
                                <a:pt x="811" y="842"/>
                              </a:lnTo>
                              <a:lnTo>
                                <a:pt x="799" y="832"/>
                              </a:lnTo>
                              <a:lnTo>
                                <a:pt x="785" y="826"/>
                              </a:lnTo>
                              <a:lnTo>
                                <a:pt x="779" y="823"/>
                              </a:lnTo>
                              <a:lnTo>
                                <a:pt x="773" y="820"/>
                              </a:lnTo>
                              <a:lnTo>
                                <a:pt x="765" y="819"/>
                              </a:lnTo>
                              <a:lnTo>
                                <a:pt x="759" y="818"/>
                              </a:lnTo>
                              <a:lnTo>
                                <a:pt x="752" y="818"/>
                              </a:lnTo>
                              <a:lnTo>
                                <a:pt x="744" y="818"/>
                              </a:lnTo>
                              <a:lnTo>
                                <a:pt x="737" y="820"/>
                              </a:lnTo>
                              <a:lnTo>
                                <a:pt x="729" y="822"/>
                              </a:lnTo>
                              <a:lnTo>
                                <a:pt x="712" y="828"/>
                              </a:lnTo>
                              <a:lnTo>
                                <a:pt x="695" y="834"/>
                              </a:lnTo>
                              <a:lnTo>
                                <a:pt x="679" y="839"/>
                              </a:lnTo>
                              <a:lnTo>
                                <a:pt x="662" y="843"/>
                              </a:lnTo>
                              <a:lnTo>
                                <a:pt x="627" y="850"/>
                              </a:lnTo>
                              <a:lnTo>
                                <a:pt x="591" y="854"/>
                              </a:lnTo>
                              <a:lnTo>
                                <a:pt x="554" y="856"/>
                              </a:lnTo>
                              <a:lnTo>
                                <a:pt x="516" y="858"/>
                              </a:lnTo>
                              <a:lnTo>
                                <a:pt x="476" y="858"/>
                              </a:lnTo>
                              <a:lnTo>
                                <a:pt x="435" y="858"/>
                              </a:lnTo>
                              <a:lnTo>
                                <a:pt x="412" y="858"/>
                              </a:lnTo>
                              <a:lnTo>
                                <a:pt x="392" y="856"/>
                              </a:lnTo>
                              <a:lnTo>
                                <a:pt x="374" y="854"/>
                              </a:lnTo>
                              <a:lnTo>
                                <a:pt x="358" y="850"/>
                              </a:lnTo>
                              <a:lnTo>
                                <a:pt x="350" y="846"/>
                              </a:lnTo>
                              <a:lnTo>
                                <a:pt x="343" y="843"/>
                              </a:lnTo>
                              <a:lnTo>
                                <a:pt x="336" y="838"/>
                              </a:lnTo>
                              <a:lnTo>
                                <a:pt x="330" y="832"/>
                              </a:lnTo>
                              <a:lnTo>
                                <a:pt x="323" y="827"/>
                              </a:lnTo>
                              <a:lnTo>
                                <a:pt x="318" y="820"/>
                              </a:lnTo>
                              <a:lnTo>
                                <a:pt x="312" y="812"/>
                              </a:lnTo>
                              <a:lnTo>
                                <a:pt x="308" y="804"/>
                              </a:lnTo>
                              <a:lnTo>
                                <a:pt x="295" y="806"/>
                              </a:lnTo>
                              <a:lnTo>
                                <a:pt x="282" y="808"/>
                              </a:lnTo>
                              <a:lnTo>
                                <a:pt x="270" y="814"/>
                              </a:lnTo>
                              <a:lnTo>
                                <a:pt x="256" y="819"/>
                              </a:lnTo>
                              <a:lnTo>
                                <a:pt x="244" y="824"/>
                              </a:lnTo>
                              <a:lnTo>
                                <a:pt x="231" y="830"/>
                              </a:lnTo>
                              <a:lnTo>
                                <a:pt x="219" y="832"/>
                              </a:lnTo>
                              <a:lnTo>
                                <a:pt x="206" y="834"/>
                              </a:lnTo>
                              <a:lnTo>
                                <a:pt x="198" y="834"/>
                              </a:lnTo>
                              <a:lnTo>
                                <a:pt x="191" y="831"/>
                              </a:lnTo>
                              <a:lnTo>
                                <a:pt x="186" y="828"/>
                              </a:lnTo>
                              <a:lnTo>
                                <a:pt x="180" y="824"/>
                              </a:lnTo>
                              <a:lnTo>
                                <a:pt x="175" y="819"/>
                              </a:lnTo>
                              <a:lnTo>
                                <a:pt x="171" y="814"/>
                              </a:lnTo>
                              <a:lnTo>
                                <a:pt x="167" y="807"/>
                              </a:lnTo>
                              <a:lnTo>
                                <a:pt x="163" y="799"/>
                              </a:lnTo>
                              <a:lnTo>
                                <a:pt x="151" y="769"/>
                              </a:lnTo>
                              <a:lnTo>
                                <a:pt x="139" y="738"/>
                              </a:lnTo>
                              <a:lnTo>
                                <a:pt x="132" y="722"/>
                              </a:lnTo>
                              <a:lnTo>
                                <a:pt x="123" y="707"/>
                              </a:lnTo>
                              <a:lnTo>
                                <a:pt x="114" y="693"/>
                              </a:lnTo>
                              <a:lnTo>
                                <a:pt x="103" y="679"/>
                              </a:lnTo>
                              <a:lnTo>
                                <a:pt x="82" y="653"/>
                              </a:lnTo>
                              <a:lnTo>
                                <a:pt x="59" y="627"/>
                              </a:lnTo>
                              <a:lnTo>
                                <a:pt x="48" y="614"/>
                              </a:lnTo>
                              <a:lnTo>
                                <a:pt x="38" y="599"/>
                              </a:lnTo>
                              <a:lnTo>
                                <a:pt x="28" y="585"/>
                              </a:lnTo>
                              <a:lnTo>
                                <a:pt x="20" y="567"/>
                              </a:lnTo>
                              <a:lnTo>
                                <a:pt x="12" y="550"/>
                              </a:lnTo>
                              <a:lnTo>
                                <a:pt x="7" y="530"/>
                              </a:lnTo>
                              <a:lnTo>
                                <a:pt x="3" y="509"/>
                              </a:lnTo>
                              <a:lnTo>
                                <a:pt x="0" y="485"/>
                              </a:lnTo>
                              <a:lnTo>
                                <a:pt x="15" y="474"/>
                              </a:lnTo>
                              <a:lnTo>
                                <a:pt x="28" y="467"/>
                              </a:lnTo>
                              <a:lnTo>
                                <a:pt x="38" y="463"/>
                              </a:lnTo>
                              <a:lnTo>
                                <a:pt x="47" y="462"/>
                              </a:lnTo>
                              <a:lnTo>
                                <a:pt x="58" y="462"/>
                              </a:lnTo>
                              <a:lnTo>
                                <a:pt x="60" y="461"/>
                              </a:lnTo>
                              <a:lnTo>
                                <a:pt x="74" y="451"/>
                              </a:lnTo>
                              <a:lnTo>
                                <a:pt x="84" y="443"/>
                              </a:lnTo>
                              <a:lnTo>
                                <a:pt x="94" y="434"/>
                              </a:lnTo>
                              <a:lnTo>
                                <a:pt x="100" y="426"/>
                              </a:lnTo>
                              <a:lnTo>
                                <a:pt x="106" y="418"/>
                              </a:lnTo>
                              <a:lnTo>
                                <a:pt x="110" y="411"/>
                              </a:lnTo>
                              <a:lnTo>
                                <a:pt x="111" y="405"/>
                              </a:lnTo>
                              <a:lnTo>
                                <a:pt x="112" y="397"/>
                              </a:lnTo>
                              <a:lnTo>
                                <a:pt x="112" y="391"/>
                              </a:lnTo>
                              <a:lnTo>
                                <a:pt x="111" y="385"/>
                              </a:lnTo>
                              <a:lnTo>
                                <a:pt x="108" y="378"/>
                              </a:lnTo>
                              <a:lnTo>
                                <a:pt x="106" y="373"/>
                              </a:lnTo>
                              <a:lnTo>
                                <a:pt x="99" y="361"/>
                              </a:lnTo>
                              <a:lnTo>
                                <a:pt x="91" y="349"/>
                              </a:lnTo>
                              <a:lnTo>
                                <a:pt x="83" y="337"/>
                              </a:lnTo>
                              <a:lnTo>
                                <a:pt x="78" y="325"/>
                              </a:lnTo>
                              <a:lnTo>
                                <a:pt x="75" y="319"/>
                              </a:lnTo>
                              <a:lnTo>
                                <a:pt x="74" y="313"/>
                              </a:lnTo>
                              <a:lnTo>
                                <a:pt x="74" y="306"/>
                              </a:lnTo>
                              <a:lnTo>
                                <a:pt x="75" y="299"/>
                              </a:lnTo>
                              <a:lnTo>
                                <a:pt x="76" y="293"/>
                              </a:lnTo>
                              <a:lnTo>
                                <a:pt x="80" y="285"/>
                              </a:lnTo>
                              <a:lnTo>
                                <a:pt x="86" y="277"/>
                              </a:lnTo>
                              <a:lnTo>
                                <a:pt x="92" y="269"/>
                              </a:lnTo>
                              <a:lnTo>
                                <a:pt x="100" y="261"/>
                              </a:lnTo>
                              <a:lnTo>
                                <a:pt x="111" y="251"/>
                              </a:lnTo>
                              <a:lnTo>
                                <a:pt x="124" y="242"/>
                              </a:lnTo>
                              <a:lnTo>
                                <a:pt x="139" y="233"/>
                              </a:lnTo>
                              <a:lnTo>
                                <a:pt x="171" y="213"/>
                              </a:lnTo>
                              <a:lnTo>
                                <a:pt x="196" y="195"/>
                              </a:lnTo>
                              <a:lnTo>
                                <a:pt x="218" y="180"/>
                              </a:lnTo>
                              <a:lnTo>
                                <a:pt x="235" y="166"/>
                              </a:lnTo>
                              <a:lnTo>
                                <a:pt x="248" y="153"/>
                              </a:lnTo>
                              <a:lnTo>
                                <a:pt x="259" y="141"/>
                              </a:lnTo>
                              <a:lnTo>
                                <a:pt x="266" y="130"/>
                              </a:lnTo>
                              <a:lnTo>
                                <a:pt x="271" y="118"/>
                              </a:lnTo>
                              <a:lnTo>
                                <a:pt x="274" y="108"/>
                              </a:lnTo>
                              <a:lnTo>
                                <a:pt x="275" y="97"/>
                              </a:lnTo>
                              <a:lnTo>
                                <a:pt x="275" y="85"/>
                              </a:lnTo>
                              <a:lnTo>
                                <a:pt x="274" y="72"/>
                              </a:lnTo>
                              <a:lnTo>
                                <a:pt x="272" y="44"/>
                              </a:lnTo>
                              <a:lnTo>
                                <a:pt x="272" y="9"/>
                              </a:lnTo>
                              <a:lnTo>
                                <a:pt x="272" y="2"/>
                              </a:lnTo>
                              <a:lnTo>
                                <a:pt x="275" y="0"/>
                              </a:lnTo>
                              <a:lnTo>
                                <a:pt x="278" y="0"/>
                              </a:lnTo>
                              <a:lnTo>
                                <a:pt x="283" y="4"/>
                              </a:lnTo>
                              <a:lnTo>
                                <a:pt x="296" y="17"/>
                              </a:lnTo>
                              <a:lnTo>
                                <a:pt x="315" y="40"/>
                              </a:lnTo>
                              <a:lnTo>
                                <a:pt x="336" y="66"/>
                              </a:lnTo>
                              <a:lnTo>
                                <a:pt x="360" y="94"/>
                              </a:lnTo>
                              <a:lnTo>
                                <a:pt x="374" y="108"/>
                              </a:lnTo>
                              <a:lnTo>
                                <a:pt x="387" y="121"/>
                              </a:lnTo>
                              <a:lnTo>
                                <a:pt x="402" y="132"/>
                              </a:lnTo>
                              <a:lnTo>
                                <a:pt x="416" y="142"/>
                              </a:lnTo>
                              <a:lnTo>
                                <a:pt x="420" y="154"/>
                              </a:lnTo>
                              <a:lnTo>
                                <a:pt x="426" y="169"/>
                              </a:lnTo>
                              <a:lnTo>
                                <a:pt x="430" y="186"/>
                              </a:lnTo>
                              <a:lnTo>
                                <a:pt x="432" y="203"/>
                              </a:lnTo>
                              <a:lnTo>
                                <a:pt x="435" y="222"/>
                              </a:lnTo>
                              <a:lnTo>
                                <a:pt x="438" y="241"/>
                              </a:lnTo>
                              <a:lnTo>
                                <a:pt x="438" y="259"/>
                              </a:lnTo>
                              <a:lnTo>
                                <a:pt x="438" y="278"/>
                              </a:lnTo>
                              <a:lnTo>
                                <a:pt x="436" y="295"/>
                              </a:lnTo>
                              <a:lnTo>
                                <a:pt x="434" y="311"/>
                              </a:lnTo>
                              <a:lnTo>
                                <a:pt x="431" y="318"/>
                              </a:lnTo>
                              <a:lnTo>
                                <a:pt x="428" y="325"/>
                              </a:lnTo>
                              <a:lnTo>
                                <a:pt x="426" y="330"/>
                              </a:lnTo>
                              <a:lnTo>
                                <a:pt x="422" y="335"/>
                              </a:lnTo>
                              <a:lnTo>
                                <a:pt x="418" y="341"/>
                              </a:lnTo>
                              <a:lnTo>
                                <a:pt x="414" y="343"/>
                              </a:lnTo>
                              <a:lnTo>
                                <a:pt x="408" y="347"/>
                              </a:lnTo>
                              <a:lnTo>
                                <a:pt x="403" y="349"/>
                              </a:lnTo>
                              <a:lnTo>
                                <a:pt x="396" y="350"/>
                              </a:lnTo>
                              <a:lnTo>
                                <a:pt x="390" y="350"/>
                              </a:lnTo>
                              <a:lnTo>
                                <a:pt x="382" y="349"/>
                              </a:lnTo>
                              <a:lnTo>
                                <a:pt x="374" y="346"/>
                              </a:lnTo>
                              <a:lnTo>
                                <a:pt x="346" y="335"/>
                              </a:lnTo>
                              <a:lnTo>
                                <a:pt x="322" y="327"/>
                              </a:lnTo>
                              <a:lnTo>
                                <a:pt x="300" y="322"/>
                              </a:lnTo>
                              <a:lnTo>
                                <a:pt x="283" y="319"/>
                              </a:lnTo>
                              <a:lnTo>
                                <a:pt x="268" y="318"/>
                              </a:lnTo>
                              <a:lnTo>
                                <a:pt x="256" y="318"/>
                              </a:lnTo>
                              <a:lnTo>
                                <a:pt x="246" y="319"/>
                              </a:lnTo>
                              <a:lnTo>
                                <a:pt x="238" y="323"/>
                              </a:lnTo>
                              <a:lnTo>
                                <a:pt x="224" y="331"/>
                              </a:lnTo>
                              <a:lnTo>
                                <a:pt x="214" y="342"/>
                              </a:lnTo>
                              <a:lnTo>
                                <a:pt x="208" y="347"/>
                              </a:lnTo>
                              <a:lnTo>
                                <a:pt x="203" y="351"/>
                              </a:lnTo>
                              <a:lnTo>
                                <a:pt x="195" y="355"/>
                              </a:lnTo>
                              <a:lnTo>
                                <a:pt x="187" y="358"/>
                              </a:lnTo>
                              <a:lnTo>
                                <a:pt x="194" y="375"/>
                              </a:lnTo>
                              <a:lnTo>
                                <a:pt x="206" y="417"/>
                              </a:lnTo>
                              <a:lnTo>
                                <a:pt x="212" y="443"/>
                              </a:lnTo>
                              <a:lnTo>
                                <a:pt x="215" y="473"/>
                              </a:lnTo>
                              <a:lnTo>
                                <a:pt x="216" y="489"/>
                              </a:lnTo>
                              <a:lnTo>
                                <a:pt x="215" y="503"/>
                              </a:lnTo>
                              <a:lnTo>
                                <a:pt x="214" y="518"/>
                              </a:lnTo>
                              <a:lnTo>
                                <a:pt x="211" y="533"/>
                              </a:lnTo>
                              <a:lnTo>
                                <a:pt x="243" y="562"/>
                              </a:lnTo>
                              <a:lnTo>
                                <a:pt x="274" y="594"/>
                              </a:lnTo>
                              <a:lnTo>
                                <a:pt x="280" y="599"/>
                              </a:lnTo>
                              <a:lnTo>
                                <a:pt x="287" y="605"/>
                              </a:lnTo>
                              <a:lnTo>
                                <a:pt x="295" y="609"/>
                              </a:lnTo>
                              <a:lnTo>
                                <a:pt x="302" y="611"/>
                              </a:lnTo>
                              <a:lnTo>
                                <a:pt x="308" y="611"/>
                              </a:lnTo>
                              <a:lnTo>
                                <a:pt x="314" y="610"/>
                              </a:lnTo>
                              <a:lnTo>
                                <a:pt x="320" y="606"/>
                              </a:lnTo>
                              <a:lnTo>
                                <a:pt x="326" y="599"/>
                              </a:lnTo>
                              <a:lnTo>
                                <a:pt x="352" y="566"/>
                              </a:lnTo>
                              <a:lnTo>
                                <a:pt x="378" y="539"/>
                              </a:lnTo>
                              <a:lnTo>
                                <a:pt x="400" y="518"/>
                              </a:lnTo>
                              <a:lnTo>
                                <a:pt x="422" y="501"/>
                              </a:lnTo>
                              <a:lnTo>
                                <a:pt x="432" y="494"/>
                              </a:lnTo>
                              <a:lnTo>
                                <a:pt x="443" y="487"/>
                              </a:lnTo>
                              <a:lnTo>
                                <a:pt x="452" y="482"/>
                              </a:lnTo>
                              <a:lnTo>
                                <a:pt x="462" y="478"/>
                              </a:lnTo>
                              <a:lnTo>
                                <a:pt x="472" y="475"/>
                              </a:lnTo>
                              <a:lnTo>
                                <a:pt x="482" y="473"/>
                              </a:lnTo>
                              <a:lnTo>
                                <a:pt x="491" y="471"/>
                              </a:lnTo>
                              <a:lnTo>
                                <a:pt x="500" y="470"/>
                              </a:lnTo>
                              <a:lnTo>
                                <a:pt x="520" y="470"/>
                              </a:lnTo>
                              <a:lnTo>
                                <a:pt x="540" y="470"/>
                              </a:lnTo>
                              <a:lnTo>
                                <a:pt x="562" y="473"/>
                              </a:lnTo>
                              <a:lnTo>
                                <a:pt x="583" y="475"/>
                              </a:lnTo>
                              <a:lnTo>
                                <a:pt x="607" y="479"/>
                              </a:lnTo>
                              <a:lnTo>
                                <a:pt x="634" y="482"/>
                              </a:lnTo>
                              <a:lnTo>
                                <a:pt x="662" y="485"/>
                              </a:lnTo>
                              <a:lnTo>
                                <a:pt x="694" y="485"/>
                              </a:lnTo>
                              <a:lnTo>
                                <a:pt x="737" y="485"/>
                              </a:lnTo>
                              <a:lnTo>
                                <a:pt x="791" y="481"/>
                              </a:lnTo>
                              <a:lnTo>
                                <a:pt x="843" y="478"/>
                              </a:lnTo>
                              <a:lnTo>
                                <a:pt x="880" y="473"/>
                              </a:lnTo>
                              <a:lnTo>
                                <a:pt x="887" y="494"/>
                              </a:lnTo>
                              <a:lnTo>
                                <a:pt x="893" y="510"/>
                              </a:lnTo>
                              <a:lnTo>
                                <a:pt x="900" y="523"/>
                              </a:lnTo>
                              <a:lnTo>
                                <a:pt x="908" y="533"/>
                              </a:lnTo>
                              <a:lnTo>
                                <a:pt x="915" y="538"/>
                              </a:lnTo>
                              <a:lnTo>
                                <a:pt x="921" y="542"/>
                              </a:lnTo>
                              <a:lnTo>
                                <a:pt x="929" y="542"/>
                              </a:lnTo>
                              <a:lnTo>
                                <a:pt x="936" y="541"/>
                              </a:lnTo>
                              <a:lnTo>
                                <a:pt x="943" y="537"/>
                              </a:lnTo>
                              <a:lnTo>
                                <a:pt x="949" y="531"/>
                              </a:lnTo>
                              <a:lnTo>
                                <a:pt x="955" y="523"/>
                              </a:lnTo>
                              <a:lnTo>
                                <a:pt x="961" y="515"/>
                              </a:lnTo>
                              <a:lnTo>
                                <a:pt x="972" y="495"/>
                              </a:lnTo>
                              <a:lnTo>
                                <a:pt x="983" y="473"/>
                              </a:lnTo>
                              <a:lnTo>
                                <a:pt x="1005" y="473"/>
                              </a:lnTo>
                              <a:lnTo>
                                <a:pt x="1028" y="473"/>
                              </a:lnTo>
                              <a:lnTo>
                                <a:pt x="1052" y="473"/>
                              </a:lnTo>
                              <a:lnTo>
                                <a:pt x="1079" y="473"/>
                              </a:lnTo>
                              <a:lnTo>
                                <a:pt x="1109" y="477"/>
                              </a:lnTo>
                              <a:lnTo>
                                <a:pt x="1132" y="479"/>
                              </a:lnTo>
                              <a:lnTo>
                                <a:pt x="1140" y="482"/>
                              </a:lnTo>
                              <a:lnTo>
                                <a:pt x="1145" y="483"/>
                              </a:lnTo>
                              <a:lnTo>
                                <a:pt x="1149" y="486"/>
                              </a:lnTo>
                              <a:lnTo>
                                <a:pt x="1152" y="487"/>
                              </a:lnTo>
                              <a:lnTo>
                                <a:pt x="1152" y="489"/>
                              </a:lnTo>
                              <a:lnTo>
                                <a:pt x="1152" y="491"/>
                              </a:lnTo>
                              <a:lnTo>
                                <a:pt x="1149" y="494"/>
                              </a:lnTo>
                              <a:lnTo>
                                <a:pt x="1147" y="495"/>
                              </a:lnTo>
                              <a:lnTo>
                                <a:pt x="1137" y="501"/>
                              </a:lnTo>
                              <a:lnTo>
                                <a:pt x="1125" y="506"/>
                              </a:lnTo>
                              <a:lnTo>
                                <a:pt x="1095" y="518"/>
                              </a:lnTo>
                              <a:lnTo>
                                <a:pt x="1065" y="534"/>
                              </a:lnTo>
                              <a:lnTo>
                                <a:pt x="1052" y="543"/>
                              </a:lnTo>
                              <a:lnTo>
                                <a:pt x="1043" y="553"/>
                              </a:lnTo>
                              <a:lnTo>
                                <a:pt x="1039" y="558"/>
                              </a:lnTo>
                              <a:lnTo>
                                <a:pt x="1037" y="563"/>
                              </a:lnTo>
                              <a:lnTo>
                                <a:pt x="1036" y="570"/>
                              </a:lnTo>
                              <a:lnTo>
                                <a:pt x="1036" y="575"/>
                              </a:lnTo>
                              <a:lnTo>
                                <a:pt x="1017" y="579"/>
                              </a:lnTo>
                              <a:lnTo>
                                <a:pt x="1001" y="583"/>
                              </a:lnTo>
                              <a:lnTo>
                                <a:pt x="988" y="587"/>
                              </a:lnTo>
                              <a:lnTo>
                                <a:pt x="979" y="591"/>
                              </a:lnTo>
                              <a:lnTo>
                                <a:pt x="973" y="595"/>
                              </a:lnTo>
                              <a:lnTo>
                                <a:pt x="971" y="601"/>
                              </a:lnTo>
                              <a:lnTo>
                                <a:pt x="971" y="605"/>
                              </a:lnTo>
                              <a:lnTo>
                                <a:pt x="972" y="610"/>
                              </a:lnTo>
                              <a:lnTo>
                                <a:pt x="977" y="615"/>
                              </a:lnTo>
                              <a:lnTo>
                                <a:pt x="984" y="621"/>
                              </a:lnTo>
                              <a:lnTo>
                                <a:pt x="993" y="626"/>
                              </a:lnTo>
                              <a:lnTo>
                                <a:pt x="1005" y="631"/>
                              </a:lnTo>
                              <a:lnTo>
                                <a:pt x="1033" y="642"/>
                              </a:lnTo>
                              <a:lnTo>
                                <a:pt x="1067" y="654"/>
                              </a:lnTo>
                              <a:lnTo>
                                <a:pt x="1072" y="657"/>
                              </a:lnTo>
                              <a:lnTo>
                                <a:pt x="1077" y="661"/>
                              </a:lnTo>
                              <a:lnTo>
                                <a:pt x="1081" y="665"/>
                              </a:lnTo>
                              <a:lnTo>
                                <a:pt x="1085" y="670"/>
                              </a:lnTo>
                              <a:lnTo>
                                <a:pt x="1088" y="675"/>
                              </a:lnTo>
                              <a:lnTo>
                                <a:pt x="1091" y="681"/>
                              </a:lnTo>
                              <a:lnTo>
                                <a:pt x="1095" y="685"/>
                              </a:lnTo>
                              <a:lnTo>
                                <a:pt x="1100" y="687"/>
                              </a:lnTo>
                              <a:lnTo>
                                <a:pt x="1105" y="690"/>
                              </a:lnTo>
                              <a:lnTo>
                                <a:pt x="1112" y="690"/>
                              </a:lnTo>
                              <a:lnTo>
                                <a:pt x="1121" y="687"/>
                              </a:lnTo>
                              <a:lnTo>
                                <a:pt x="1132" y="683"/>
                              </a:lnTo>
                              <a:lnTo>
                                <a:pt x="1147" y="677"/>
                              </a:lnTo>
                              <a:lnTo>
                                <a:pt x="1163" y="666"/>
                              </a:lnTo>
                              <a:lnTo>
                                <a:pt x="1183" y="653"/>
                              </a:lnTo>
                              <a:lnTo>
                                <a:pt x="1205" y="635"/>
                              </a:lnTo>
                              <a:lnTo>
                                <a:pt x="1225" y="651"/>
                              </a:lnTo>
                              <a:lnTo>
                                <a:pt x="1244" y="666"/>
                              </a:lnTo>
                              <a:lnTo>
                                <a:pt x="1263" y="678"/>
                              </a:lnTo>
                              <a:lnTo>
                                <a:pt x="1279" y="689"/>
                              </a:lnTo>
                              <a:lnTo>
                                <a:pt x="1295" y="697"/>
                              </a:lnTo>
                              <a:lnTo>
                                <a:pt x="1311" y="703"/>
                              </a:lnTo>
                              <a:lnTo>
                                <a:pt x="1327" y="709"/>
                              </a:lnTo>
                              <a:lnTo>
                                <a:pt x="1343" y="711"/>
                              </a:lnTo>
                              <a:lnTo>
                                <a:pt x="1360" y="714"/>
                              </a:lnTo>
                              <a:lnTo>
                                <a:pt x="1379" y="714"/>
                              </a:lnTo>
                              <a:lnTo>
                                <a:pt x="1397" y="713"/>
                              </a:lnTo>
                              <a:lnTo>
                                <a:pt x="1420" y="710"/>
                              </a:lnTo>
                              <a:lnTo>
                                <a:pt x="1443" y="705"/>
                              </a:lnTo>
                              <a:lnTo>
                                <a:pt x="1469" y="699"/>
                              </a:lnTo>
                              <a:lnTo>
                                <a:pt x="1498" y="693"/>
                              </a:lnTo>
                              <a:lnTo>
                                <a:pt x="1530" y="683"/>
                              </a:lnTo>
                              <a:lnTo>
                                <a:pt x="1538" y="699"/>
                              </a:lnTo>
                              <a:lnTo>
                                <a:pt x="1544" y="713"/>
                              </a:lnTo>
                              <a:lnTo>
                                <a:pt x="1545" y="725"/>
                              </a:lnTo>
                              <a:lnTo>
                                <a:pt x="1545" y="735"/>
                              </a:lnTo>
                              <a:lnTo>
                                <a:pt x="1541" y="743"/>
                              </a:lnTo>
                              <a:lnTo>
                                <a:pt x="1537" y="751"/>
                              </a:lnTo>
                              <a:lnTo>
                                <a:pt x="1530" y="758"/>
                              </a:lnTo>
                              <a:lnTo>
                                <a:pt x="1524" y="765"/>
                              </a:lnTo>
                              <a:lnTo>
                                <a:pt x="1508" y="775"/>
                              </a:lnTo>
                              <a:lnTo>
                                <a:pt x="1492" y="788"/>
                              </a:lnTo>
                              <a:lnTo>
                                <a:pt x="1485" y="795"/>
                              </a:lnTo>
                              <a:lnTo>
                                <a:pt x="1481" y="803"/>
                              </a:lnTo>
                              <a:lnTo>
                                <a:pt x="1477" y="811"/>
                              </a:lnTo>
                              <a:lnTo>
                                <a:pt x="1476" y="822"/>
                              </a:lnTo>
                              <a:lnTo>
                                <a:pt x="1476" y="834"/>
                              </a:lnTo>
                              <a:lnTo>
                                <a:pt x="1476" y="843"/>
                              </a:lnTo>
                              <a:lnTo>
                                <a:pt x="1476" y="852"/>
                              </a:lnTo>
                              <a:lnTo>
                                <a:pt x="1477" y="860"/>
                              </a:lnTo>
                              <a:lnTo>
                                <a:pt x="1478" y="867"/>
                              </a:lnTo>
                              <a:lnTo>
                                <a:pt x="1481" y="874"/>
                              </a:lnTo>
                              <a:lnTo>
                                <a:pt x="1484" y="879"/>
                              </a:lnTo>
                              <a:lnTo>
                                <a:pt x="1486" y="883"/>
                              </a:lnTo>
                              <a:lnTo>
                                <a:pt x="1490" y="886"/>
                              </a:lnTo>
                              <a:lnTo>
                                <a:pt x="1493" y="888"/>
                              </a:lnTo>
                              <a:lnTo>
                                <a:pt x="1497" y="890"/>
                              </a:lnTo>
                              <a:lnTo>
                                <a:pt x="1502" y="891"/>
                              </a:lnTo>
                              <a:lnTo>
                                <a:pt x="1510" y="890"/>
                              </a:lnTo>
                              <a:lnTo>
                                <a:pt x="1520" y="886"/>
                              </a:lnTo>
                              <a:lnTo>
                                <a:pt x="1529" y="880"/>
                              </a:lnTo>
                              <a:lnTo>
                                <a:pt x="1537" y="872"/>
                              </a:lnTo>
                              <a:lnTo>
                                <a:pt x="1544" y="862"/>
                              </a:lnTo>
                              <a:lnTo>
                                <a:pt x="1550" y="850"/>
                              </a:lnTo>
                              <a:lnTo>
                                <a:pt x="1554" y="836"/>
                              </a:lnTo>
                              <a:lnTo>
                                <a:pt x="1557" y="823"/>
                              </a:lnTo>
                              <a:lnTo>
                                <a:pt x="1557" y="815"/>
                              </a:lnTo>
                              <a:lnTo>
                                <a:pt x="1557" y="807"/>
                              </a:lnTo>
                              <a:lnTo>
                                <a:pt x="1556" y="800"/>
                              </a:lnTo>
                              <a:lnTo>
                                <a:pt x="1554" y="792"/>
                              </a:lnTo>
                              <a:lnTo>
                                <a:pt x="1557" y="788"/>
                              </a:lnTo>
                              <a:lnTo>
                                <a:pt x="1561" y="786"/>
                              </a:lnTo>
                              <a:lnTo>
                                <a:pt x="1565" y="783"/>
                              </a:lnTo>
                              <a:lnTo>
                                <a:pt x="1569" y="782"/>
                              </a:lnTo>
                              <a:lnTo>
                                <a:pt x="1580" y="782"/>
                              </a:lnTo>
                              <a:lnTo>
                                <a:pt x="1590" y="783"/>
                              </a:lnTo>
                              <a:lnTo>
                                <a:pt x="1616" y="791"/>
                              </a:lnTo>
                              <a:lnTo>
                                <a:pt x="1640" y="798"/>
                              </a:lnTo>
                              <a:lnTo>
                                <a:pt x="1650" y="799"/>
                              </a:lnTo>
                              <a:lnTo>
                                <a:pt x="1661" y="798"/>
                              </a:lnTo>
                              <a:lnTo>
                                <a:pt x="1665" y="796"/>
                              </a:lnTo>
                              <a:lnTo>
                                <a:pt x="1669" y="794"/>
                              </a:lnTo>
                              <a:lnTo>
                                <a:pt x="1672" y="790"/>
                              </a:lnTo>
                              <a:lnTo>
                                <a:pt x="1676" y="786"/>
                              </a:lnTo>
                              <a:lnTo>
                                <a:pt x="1678" y="779"/>
                              </a:lnTo>
                              <a:lnTo>
                                <a:pt x="1680" y="772"/>
                              </a:lnTo>
                              <a:lnTo>
                                <a:pt x="1681" y="763"/>
                              </a:lnTo>
                              <a:lnTo>
                                <a:pt x="1681" y="754"/>
                              </a:lnTo>
                              <a:lnTo>
                                <a:pt x="1680" y="729"/>
                              </a:lnTo>
                              <a:lnTo>
                                <a:pt x="1674" y="695"/>
                              </a:lnTo>
                              <a:lnTo>
                                <a:pt x="1677" y="689"/>
                              </a:lnTo>
                              <a:lnTo>
                                <a:pt x="1678" y="682"/>
                              </a:lnTo>
                              <a:lnTo>
                                <a:pt x="1678" y="674"/>
                              </a:lnTo>
                              <a:lnTo>
                                <a:pt x="1678" y="665"/>
                              </a:lnTo>
                              <a:lnTo>
                                <a:pt x="1674" y="649"/>
                              </a:lnTo>
                              <a:lnTo>
                                <a:pt x="1670" y="631"/>
                              </a:lnTo>
                              <a:lnTo>
                                <a:pt x="1668" y="617"/>
                              </a:lnTo>
                              <a:lnTo>
                                <a:pt x="1668" y="602"/>
                              </a:lnTo>
                              <a:lnTo>
                                <a:pt x="1668" y="595"/>
                              </a:lnTo>
                              <a:lnTo>
                                <a:pt x="1670" y="590"/>
                              </a:lnTo>
                              <a:lnTo>
                                <a:pt x="1674" y="585"/>
                              </a:lnTo>
                              <a:lnTo>
                                <a:pt x="1681" y="582"/>
                              </a:lnTo>
                              <a:lnTo>
                                <a:pt x="1700" y="574"/>
                              </a:lnTo>
                              <a:lnTo>
                                <a:pt x="1716" y="569"/>
                              </a:lnTo>
                              <a:lnTo>
                                <a:pt x="1729" y="565"/>
                              </a:lnTo>
                              <a:lnTo>
                                <a:pt x="1740" y="563"/>
                              </a:lnTo>
                              <a:lnTo>
                                <a:pt x="1754" y="563"/>
                              </a:lnTo>
                              <a:lnTo>
                                <a:pt x="1758" y="563"/>
                              </a:lnTo>
                              <a:lnTo>
                                <a:pt x="1773" y="579"/>
                              </a:lnTo>
                              <a:lnTo>
                                <a:pt x="1788" y="594"/>
                              </a:lnTo>
                              <a:lnTo>
                                <a:pt x="1804" y="609"/>
                              </a:lnTo>
                              <a:lnTo>
                                <a:pt x="1822" y="622"/>
                              </a:lnTo>
                              <a:lnTo>
                                <a:pt x="1860" y="646"/>
                              </a:lnTo>
                              <a:lnTo>
                                <a:pt x="1900" y="669"/>
                              </a:lnTo>
                              <a:lnTo>
                                <a:pt x="1938" y="690"/>
                              </a:lnTo>
                              <a:lnTo>
                                <a:pt x="1974" y="713"/>
                              </a:lnTo>
                              <a:lnTo>
                                <a:pt x="1990" y="726"/>
                              </a:lnTo>
                              <a:lnTo>
                                <a:pt x="2005" y="739"/>
                              </a:lnTo>
                              <a:lnTo>
                                <a:pt x="2018" y="753"/>
                              </a:lnTo>
                              <a:lnTo>
                                <a:pt x="2030" y="769"/>
                              </a:lnTo>
                              <a:lnTo>
                                <a:pt x="2036" y="779"/>
                              </a:lnTo>
                              <a:lnTo>
                                <a:pt x="2042" y="792"/>
                              </a:lnTo>
                              <a:lnTo>
                                <a:pt x="2049" y="806"/>
                              </a:lnTo>
                              <a:lnTo>
                                <a:pt x="2054" y="816"/>
                              </a:lnTo>
                              <a:lnTo>
                                <a:pt x="2046" y="828"/>
                              </a:lnTo>
                              <a:lnTo>
                                <a:pt x="2036" y="840"/>
                              </a:lnTo>
                              <a:lnTo>
                                <a:pt x="2025" y="851"/>
                              </a:lnTo>
                              <a:lnTo>
                                <a:pt x="2014" y="862"/>
                              </a:lnTo>
                              <a:lnTo>
                                <a:pt x="2004" y="872"/>
                              </a:lnTo>
                              <a:lnTo>
                                <a:pt x="1996" y="884"/>
                              </a:lnTo>
                              <a:lnTo>
                                <a:pt x="1993" y="891"/>
                              </a:lnTo>
                              <a:lnTo>
                                <a:pt x="1990" y="898"/>
                              </a:lnTo>
                              <a:lnTo>
                                <a:pt x="1989" y="904"/>
                              </a:lnTo>
                              <a:lnTo>
                                <a:pt x="1988" y="912"/>
                              </a:lnTo>
                              <a:lnTo>
                                <a:pt x="1989" y="920"/>
                              </a:lnTo>
                              <a:lnTo>
                                <a:pt x="1990" y="927"/>
                              </a:lnTo>
                              <a:lnTo>
                                <a:pt x="1993" y="935"/>
                              </a:lnTo>
                              <a:lnTo>
                                <a:pt x="1996" y="942"/>
                              </a:lnTo>
                              <a:lnTo>
                                <a:pt x="2004" y="955"/>
                              </a:lnTo>
                              <a:lnTo>
                                <a:pt x="2012" y="968"/>
                              </a:lnTo>
                              <a:lnTo>
                                <a:pt x="2021" y="982"/>
                              </a:lnTo>
                              <a:lnTo>
                                <a:pt x="2029" y="998"/>
                              </a:lnTo>
                              <a:lnTo>
                                <a:pt x="2032" y="1006"/>
                              </a:lnTo>
                              <a:lnTo>
                                <a:pt x="2034" y="1014"/>
                              </a:lnTo>
                              <a:lnTo>
                                <a:pt x="2036" y="1023"/>
                              </a:lnTo>
                              <a:lnTo>
                                <a:pt x="2036" y="1032"/>
                              </a:lnTo>
                              <a:lnTo>
                                <a:pt x="2036" y="1046"/>
                              </a:lnTo>
                              <a:lnTo>
                                <a:pt x="2032" y="1056"/>
                              </a:lnTo>
                              <a:lnTo>
                                <a:pt x="2029" y="1066"/>
                              </a:lnTo>
                              <a:lnTo>
                                <a:pt x="2024" y="1075"/>
                              </a:lnTo>
                              <a:lnTo>
                                <a:pt x="2030" y="1063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6" name="Freeform 1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132638" y="1112838"/>
                          <a:ext cx="1120775" cy="1465262"/>
                        </a:xfrm>
                        <a:custGeom>
                          <a:avLst/>
                          <a:gdLst>
                            <a:gd name="T0" fmla="*/ 1105 w 2313"/>
                            <a:gd name="T1" fmla="*/ 2677 h 3022"/>
                            <a:gd name="T2" fmla="*/ 1170 w 2313"/>
                            <a:gd name="T3" fmla="*/ 2613 h 3022"/>
                            <a:gd name="T4" fmla="*/ 1342 w 2313"/>
                            <a:gd name="T5" fmla="*/ 2422 h 3022"/>
                            <a:gd name="T6" fmla="*/ 1545 w 2313"/>
                            <a:gd name="T7" fmla="*/ 2317 h 3022"/>
                            <a:gd name="T8" fmla="*/ 1633 w 2313"/>
                            <a:gd name="T9" fmla="*/ 2277 h 3022"/>
                            <a:gd name="T10" fmla="*/ 1702 w 2313"/>
                            <a:gd name="T11" fmla="*/ 2441 h 3022"/>
                            <a:gd name="T12" fmla="*/ 1841 w 2313"/>
                            <a:gd name="T13" fmla="*/ 2380 h 3022"/>
                            <a:gd name="T14" fmla="*/ 2019 w 2313"/>
                            <a:gd name="T15" fmla="*/ 2314 h 3022"/>
                            <a:gd name="T16" fmla="*/ 2071 w 2313"/>
                            <a:gd name="T17" fmla="*/ 2065 h 3022"/>
                            <a:gd name="T18" fmla="*/ 2142 w 2313"/>
                            <a:gd name="T19" fmla="*/ 1963 h 3022"/>
                            <a:gd name="T20" fmla="*/ 2207 w 2313"/>
                            <a:gd name="T21" fmla="*/ 1777 h 3022"/>
                            <a:gd name="T22" fmla="*/ 2250 w 2313"/>
                            <a:gd name="T23" fmla="*/ 1507 h 3022"/>
                            <a:gd name="T24" fmla="*/ 2303 w 2313"/>
                            <a:gd name="T25" fmla="*/ 1360 h 3022"/>
                            <a:gd name="T26" fmla="*/ 2109 w 2313"/>
                            <a:gd name="T27" fmla="*/ 1300 h 3022"/>
                            <a:gd name="T28" fmla="*/ 1826 w 2313"/>
                            <a:gd name="T29" fmla="*/ 1326 h 3022"/>
                            <a:gd name="T30" fmla="*/ 1708 w 2313"/>
                            <a:gd name="T31" fmla="*/ 1471 h 3022"/>
                            <a:gd name="T32" fmla="*/ 1600 w 2313"/>
                            <a:gd name="T33" fmla="*/ 1443 h 3022"/>
                            <a:gd name="T34" fmla="*/ 1748 w 2313"/>
                            <a:gd name="T35" fmla="*/ 1299 h 3022"/>
                            <a:gd name="T36" fmla="*/ 1702 w 2313"/>
                            <a:gd name="T37" fmla="*/ 1052 h 3022"/>
                            <a:gd name="T38" fmla="*/ 1478 w 2313"/>
                            <a:gd name="T39" fmla="*/ 978 h 3022"/>
                            <a:gd name="T40" fmla="*/ 1478 w 2313"/>
                            <a:gd name="T41" fmla="*/ 882 h 3022"/>
                            <a:gd name="T42" fmla="*/ 1668 w 2313"/>
                            <a:gd name="T43" fmla="*/ 836 h 3022"/>
                            <a:gd name="T44" fmla="*/ 1685 w 2313"/>
                            <a:gd name="T45" fmla="*/ 655 h 3022"/>
                            <a:gd name="T46" fmla="*/ 1844 w 2313"/>
                            <a:gd name="T47" fmla="*/ 654 h 3022"/>
                            <a:gd name="T48" fmla="*/ 1926 w 2313"/>
                            <a:gd name="T49" fmla="*/ 534 h 3022"/>
                            <a:gd name="T50" fmla="*/ 2051 w 2313"/>
                            <a:gd name="T51" fmla="*/ 449 h 3022"/>
                            <a:gd name="T52" fmla="*/ 2029 w 2313"/>
                            <a:gd name="T53" fmla="*/ 339 h 3022"/>
                            <a:gd name="T54" fmla="*/ 1893 w 2313"/>
                            <a:gd name="T55" fmla="*/ 295 h 3022"/>
                            <a:gd name="T56" fmla="*/ 1758 w 2313"/>
                            <a:gd name="T57" fmla="*/ 289 h 3022"/>
                            <a:gd name="T58" fmla="*/ 1782 w 2313"/>
                            <a:gd name="T59" fmla="*/ 173 h 3022"/>
                            <a:gd name="T60" fmla="*/ 1674 w 2313"/>
                            <a:gd name="T61" fmla="*/ 0 h 3022"/>
                            <a:gd name="T62" fmla="*/ 1408 w 2313"/>
                            <a:gd name="T63" fmla="*/ 200 h 3022"/>
                            <a:gd name="T64" fmla="*/ 1433 w 2313"/>
                            <a:gd name="T65" fmla="*/ 346 h 3022"/>
                            <a:gd name="T66" fmla="*/ 1538 w 2313"/>
                            <a:gd name="T67" fmla="*/ 450 h 3022"/>
                            <a:gd name="T68" fmla="*/ 1416 w 2313"/>
                            <a:gd name="T69" fmla="*/ 463 h 3022"/>
                            <a:gd name="T70" fmla="*/ 1127 w 2313"/>
                            <a:gd name="T71" fmla="*/ 511 h 3022"/>
                            <a:gd name="T72" fmla="*/ 589 w 2313"/>
                            <a:gd name="T73" fmla="*/ 914 h 3022"/>
                            <a:gd name="T74" fmla="*/ 343 w 2313"/>
                            <a:gd name="T75" fmla="*/ 1324 h 3022"/>
                            <a:gd name="T76" fmla="*/ 242 w 2313"/>
                            <a:gd name="T77" fmla="*/ 1523 h 3022"/>
                            <a:gd name="T78" fmla="*/ 435 w 2313"/>
                            <a:gd name="T79" fmla="*/ 1568 h 3022"/>
                            <a:gd name="T80" fmla="*/ 515 w 2313"/>
                            <a:gd name="T81" fmla="*/ 1641 h 3022"/>
                            <a:gd name="T82" fmla="*/ 455 w 2313"/>
                            <a:gd name="T83" fmla="*/ 1732 h 3022"/>
                            <a:gd name="T84" fmla="*/ 291 w 2313"/>
                            <a:gd name="T85" fmla="*/ 1768 h 3022"/>
                            <a:gd name="T86" fmla="*/ 195 w 2313"/>
                            <a:gd name="T87" fmla="*/ 1769 h 3022"/>
                            <a:gd name="T88" fmla="*/ 151 w 2313"/>
                            <a:gd name="T89" fmla="*/ 1992 h 3022"/>
                            <a:gd name="T90" fmla="*/ 0 w 2313"/>
                            <a:gd name="T91" fmla="*/ 2185 h 3022"/>
                            <a:gd name="T92" fmla="*/ 83 w 2313"/>
                            <a:gd name="T93" fmla="*/ 2237 h 3022"/>
                            <a:gd name="T94" fmla="*/ 262 w 2313"/>
                            <a:gd name="T95" fmla="*/ 2364 h 3022"/>
                            <a:gd name="T96" fmla="*/ 223 w 2313"/>
                            <a:gd name="T97" fmla="*/ 2474 h 3022"/>
                            <a:gd name="T98" fmla="*/ 182 w 2313"/>
                            <a:gd name="T99" fmla="*/ 2611 h 3022"/>
                            <a:gd name="T100" fmla="*/ 131 w 2313"/>
                            <a:gd name="T101" fmla="*/ 2762 h 3022"/>
                            <a:gd name="T102" fmla="*/ 200 w 2313"/>
                            <a:gd name="T103" fmla="*/ 2829 h 3022"/>
                            <a:gd name="T104" fmla="*/ 311 w 2313"/>
                            <a:gd name="T105" fmla="*/ 2887 h 3022"/>
                            <a:gd name="T106" fmla="*/ 441 w 2313"/>
                            <a:gd name="T107" fmla="*/ 2914 h 3022"/>
                            <a:gd name="T108" fmla="*/ 548 w 2313"/>
                            <a:gd name="T109" fmla="*/ 2950 h 3022"/>
                            <a:gd name="T110" fmla="*/ 705 w 2313"/>
                            <a:gd name="T111" fmla="*/ 3010 h 3022"/>
                            <a:gd name="T112" fmla="*/ 837 w 2313"/>
                            <a:gd name="T113" fmla="*/ 2969 h 3022"/>
                            <a:gd name="T114" fmla="*/ 977 w 2313"/>
                            <a:gd name="T115" fmla="*/ 2890 h 3022"/>
                            <a:gd name="T116" fmla="*/ 1084 w 2313"/>
                            <a:gd name="T117" fmla="*/ 2799 h 3022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w 2313"/>
                            <a:gd name="T178" fmla="*/ 0 h 3022"/>
                            <a:gd name="T179" fmla="*/ 2313 w 2313"/>
                            <a:gd name="T180" fmla="*/ 3022 h 3022"/>
                          </a:gdLst>
                          <a:ahLst/>
                          <a:cxnLst>
                            <a:cxn ang="T118">
                              <a:pos x="T0" y="T1"/>
                            </a:cxn>
                            <a:cxn ang="T119">
                              <a:pos x="T2" y="T3"/>
                            </a:cxn>
                            <a:cxn ang="T120">
                              <a:pos x="T4" y="T5"/>
                            </a:cxn>
                            <a:cxn ang="T121">
                              <a:pos x="T6" y="T7"/>
                            </a:cxn>
                            <a:cxn ang="T122">
                              <a:pos x="T8" y="T9"/>
                            </a:cxn>
                            <a:cxn ang="T123">
                              <a:pos x="T10" y="T11"/>
                            </a:cxn>
                            <a:cxn ang="T124">
                              <a:pos x="T12" y="T13"/>
                            </a:cxn>
                            <a:cxn ang="T125">
                              <a:pos x="T14" y="T15"/>
                            </a:cxn>
                            <a:cxn ang="T126">
                              <a:pos x="T16" y="T17"/>
                            </a:cxn>
                            <a:cxn ang="T127">
                              <a:pos x="T18" y="T19"/>
                            </a:cxn>
                            <a:cxn ang="T128">
                              <a:pos x="T20" y="T21"/>
                            </a:cxn>
                            <a:cxn ang="T129">
                              <a:pos x="T22" y="T23"/>
                            </a:cxn>
                            <a:cxn ang="T130">
                              <a:pos x="T24" y="T25"/>
                            </a:cxn>
                            <a:cxn ang="T131">
                              <a:pos x="T26" y="T27"/>
                            </a:cxn>
                            <a:cxn ang="T132">
                              <a:pos x="T28" y="T29"/>
                            </a:cxn>
                            <a:cxn ang="T133">
                              <a:pos x="T30" y="T31"/>
                            </a:cxn>
                            <a:cxn ang="T134">
                              <a:pos x="T32" y="T33"/>
                            </a:cxn>
                            <a:cxn ang="T135">
                              <a:pos x="T34" y="T35"/>
                            </a:cxn>
                            <a:cxn ang="T136">
                              <a:pos x="T36" y="T37"/>
                            </a:cxn>
                            <a:cxn ang="T137">
                              <a:pos x="T38" y="T39"/>
                            </a:cxn>
                            <a:cxn ang="T138">
                              <a:pos x="T40" y="T41"/>
                            </a:cxn>
                            <a:cxn ang="T139">
                              <a:pos x="T42" y="T43"/>
                            </a:cxn>
                            <a:cxn ang="T140">
                              <a:pos x="T44" y="T45"/>
                            </a:cxn>
                            <a:cxn ang="T141">
                              <a:pos x="T46" y="T47"/>
                            </a:cxn>
                            <a:cxn ang="T142">
                              <a:pos x="T48" y="T49"/>
                            </a:cxn>
                            <a:cxn ang="T143">
                              <a:pos x="T50" y="T51"/>
                            </a:cxn>
                            <a:cxn ang="T144">
                              <a:pos x="T52" y="T53"/>
                            </a:cxn>
                            <a:cxn ang="T145">
                              <a:pos x="T54" y="T55"/>
                            </a:cxn>
                            <a:cxn ang="T146">
                              <a:pos x="T56" y="T57"/>
                            </a:cxn>
                            <a:cxn ang="T147">
                              <a:pos x="T58" y="T59"/>
                            </a:cxn>
                            <a:cxn ang="T148">
                              <a:pos x="T60" y="T61"/>
                            </a:cxn>
                            <a:cxn ang="T149">
                              <a:pos x="T62" y="T63"/>
                            </a:cxn>
                            <a:cxn ang="T150">
                              <a:pos x="T64" y="T65"/>
                            </a:cxn>
                            <a:cxn ang="T151">
                              <a:pos x="T66" y="T67"/>
                            </a:cxn>
                            <a:cxn ang="T152">
                              <a:pos x="T68" y="T69"/>
                            </a:cxn>
                            <a:cxn ang="T153">
                              <a:pos x="T70" y="T71"/>
                            </a:cxn>
                            <a:cxn ang="T154">
                              <a:pos x="T72" y="T73"/>
                            </a:cxn>
                            <a:cxn ang="T155">
                              <a:pos x="T74" y="T75"/>
                            </a:cxn>
                            <a:cxn ang="T156">
                              <a:pos x="T76" y="T77"/>
                            </a:cxn>
                            <a:cxn ang="T157">
                              <a:pos x="T78" y="T79"/>
                            </a:cxn>
                            <a:cxn ang="T158">
                              <a:pos x="T80" y="T81"/>
                            </a:cxn>
                            <a:cxn ang="T159">
                              <a:pos x="T82" y="T83"/>
                            </a:cxn>
                            <a:cxn ang="T160">
                              <a:pos x="T84" y="T85"/>
                            </a:cxn>
                            <a:cxn ang="T161">
                              <a:pos x="T86" y="T87"/>
                            </a:cxn>
                            <a:cxn ang="T162">
                              <a:pos x="T88" y="T89"/>
                            </a:cxn>
                            <a:cxn ang="T163">
                              <a:pos x="T90" y="T91"/>
                            </a:cxn>
                            <a:cxn ang="T164">
                              <a:pos x="T92" y="T93"/>
                            </a:cxn>
                            <a:cxn ang="T165">
                              <a:pos x="T94" y="T95"/>
                            </a:cxn>
                            <a:cxn ang="T166">
                              <a:pos x="T96" y="T97"/>
                            </a:cxn>
                            <a:cxn ang="T167">
                              <a:pos x="T98" y="T99"/>
                            </a:cxn>
                            <a:cxn ang="T168">
                              <a:pos x="T100" y="T101"/>
                            </a:cxn>
                            <a:cxn ang="T169">
                              <a:pos x="T102" y="T103"/>
                            </a:cxn>
                            <a:cxn ang="T170">
                              <a:pos x="T104" y="T105"/>
                            </a:cxn>
                            <a:cxn ang="T171">
                              <a:pos x="T106" y="T107"/>
                            </a:cxn>
                            <a:cxn ang="T172">
                              <a:pos x="T108" y="T109"/>
                            </a:cxn>
                            <a:cxn ang="T173">
                              <a:pos x="T110" y="T111"/>
                            </a:cxn>
                            <a:cxn ang="T174">
                              <a:pos x="T112" y="T113"/>
                            </a:cxn>
                            <a:cxn ang="T175">
                              <a:pos x="T114" y="T115"/>
                            </a:cxn>
                            <a:cxn ang="T176">
                              <a:pos x="T116" y="T117"/>
                            </a:cxn>
                          </a:cxnLst>
                          <a:rect l="T177" t="T178" r="T179" b="T180"/>
                          <a:pathLst>
                            <a:path w="2313" h="3022">
                              <a:moveTo>
                                <a:pt x="1091" y="2799"/>
                              </a:moveTo>
                              <a:lnTo>
                                <a:pt x="1087" y="2786"/>
                              </a:lnTo>
                              <a:lnTo>
                                <a:pt x="1085" y="2773"/>
                              </a:lnTo>
                              <a:lnTo>
                                <a:pt x="1084" y="2759"/>
                              </a:lnTo>
                              <a:lnTo>
                                <a:pt x="1084" y="2746"/>
                              </a:lnTo>
                              <a:lnTo>
                                <a:pt x="1085" y="2730"/>
                              </a:lnTo>
                              <a:lnTo>
                                <a:pt x="1085" y="2717"/>
                              </a:lnTo>
                              <a:lnTo>
                                <a:pt x="1088" y="2706"/>
                              </a:lnTo>
                              <a:lnTo>
                                <a:pt x="1089" y="2698"/>
                              </a:lnTo>
                              <a:lnTo>
                                <a:pt x="1093" y="2690"/>
                              </a:lnTo>
                              <a:lnTo>
                                <a:pt x="1096" y="2685"/>
                              </a:lnTo>
                              <a:lnTo>
                                <a:pt x="1101" y="2681"/>
                              </a:lnTo>
                              <a:lnTo>
                                <a:pt x="1105" y="2677"/>
                              </a:lnTo>
                              <a:lnTo>
                                <a:pt x="1117" y="2671"/>
                              </a:lnTo>
                              <a:lnTo>
                                <a:pt x="1131" y="2667"/>
                              </a:lnTo>
                              <a:lnTo>
                                <a:pt x="1137" y="2663"/>
                              </a:lnTo>
                              <a:lnTo>
                                <a:pt x="1145" y="2659"/>
                              </a:lnTo>
                              <a:lnTo>
                                <a:pt x="1153" y="2655"/>
                              </a:lnTo>
                              <a:lnTo>
                                <a:pt x="1162" y="2649"/>
                              </a:lnTo>
                              <a:lnTo>
                                <a:pt x="1165" y="2647"/>
                              </a:lnTo>
                              <a:lnTo>
                                <a:pt x="1168" y="2643"/>
                              </a:lnTo>
                              <a:lnTo>
                                <a:pt x="1169" y="2641"/>
                              </a:lnTo>
                              <a:lnTo>
                                <a:pt x="1170" y="2637"/>
                              </a:lnTo>
                              <a:lnTo>
                                <a:pt x="1172" y="2630"/>
                              </a:lnTo>
                              <a:lnTo>
                                <a:pt x="1170" y="2621"/>
                              </a:lnTo>
                              <a:lnTo>
                                <a:pt x="1170" y="2613"/>
                              </a:lnTo>
                              <a:lnTo>
                                <a:pt x="1170" y="2605"/>
                              </a:lnTo>
                              <a:lnTo>
                                <a:pt x="1172" y="2597"/>
                              </a:lnTo>
                              <a:lnTo>
                                <a:pt x="1174" y="2589"/>
                              </a:lnTo>
                              <a:lnTo>
                                <a:pt x="1209" y="2561"/>
                              </a:lnTo>
                              <a:lnTo>
                                <a:pt x="1241" y="2537"/>
                              </a:lnTo>
                              <a:lnTo>
                                <a:pt x="1256" y="2525"/>
                              </a:lnTo>
                              <a:lnTo>
                                <a:pt x="1270" y="2512"/>
                              </a:lnTo>
                              <a:lnTo>
                                <a:pt x="1284" y="2497"/>
                              </a:lnTo>
                              <a:lnTo>
                                <a:pt x="1294" y="2481"/>
                              </a:lnTo>
                              <a:lnTo>
                                <a:pt x="1306" y="2465"/>
                              </a:lnTo>
                              <a:lnTo>
                                <a:pt x="1318" y="2449"/>
                              </a:lnTo>
                              <a:lnTo>
                                <a:pt x="1330" y="2436"/>
                              </a:lnTo>
                              <a:lnTo>
                                <a:pt x="1342" y="2422"/>
                              </a:lnTo>
                              <a:lnTo>
                                <a:pt x="1354" y="2410"/>
                              </a:lnTo>
                              <a:lnTo>
                                <a:pt x="1368" y="2400"/>
                              </a:lnTo>
                              <a:lnTo>
                                <a:pt x="1381" y="2389"/>
                              </a:lnTo>
                              <a:lnTo>
                                <a:pt x="1394" y="2380"/>
                              </a:lnTo>
                              <a:lnTo>
                                <a:pt x="1409" y="2372"/>
                              </a:lnTo>
                              <a:lnTo>
                                <a:pt x="1424" y="2364"/>
                              </a:lnTo>
                              <a:lnTo>
                                <a:pt x="1440" y="2356"/>
                              </a:lnTo>
                              <a:lnTo>
                                <a:pt x="1456" y="2349"/>
                              </a:lnTo>
                              <a:lnTo>
                                <a:pt x="1492" y="2336"/>
                              </a:lnTo>
                              <a:lnTo>
                                <a:pt x="1530" y="2324"/>
                              </a:lnTo>
                              <a:lnTo>
                                <a:pt x="1536" y="2322"/>
                              </a:lnTo>
                              <a:lnTo>
                                <a:pt x="1541" y="2320"/>
                              </a:lnTo>
                              <a:lnTo>
                                <a:pt x="1545" y="2317"/>
                              </a:lnTo>
                              <a:lnTo>
                                <a:pt x="1550" y="2313"/>
                              </a:lnTo>
                              <a:lnTo>
                                <a:pt x="1558" y="2305"/>
                              </a:lnTo>
                              <a:lnTo>
                                <a:pt x="1568" y="2294"/>
                              </a:lnTo>
                              <a:lnTo>
                                <a:pt x="1577" y="2285"/>
                              </a:lnTo>
                              <a:lnTo>
                                <a:pt x="1588" y="2277"/>
                              </a:lnTo>
                              <a:lnTo>
                                <a:pt x="1593" y="2274"/>
                              </a:lnTo>
                              <a:lnTo>
                                <a:pt x="1600" y="2272"/>
                              </a:lnTo>
                              <a:lnTo>
                                <a:pt x="1606" y="2270"/>
                              </a:lnTo>
                              <a:lnTo>
                                <a:pt x="1614" y="2270"/>
                              </a:lnTo>
                              <a:lnTo>
                                <a:pt x="1620" y="2270"/>
                              </a:lnTo>
                              <a:lnTo>
                                <a:pt x="1625" y="2272"/>
                              </a:lnTo>
                              <a:lnTo>
                                <a:pt x="1629" y="2274"/>
                              </a:lnTo>
                              <a:lnTo>
                                <a:pt x="1633" y="2277"/>
                              </a:lnTo>
                              <a:lnTo>
                                <a:pt x="1640" y="2286"/>
                              </a:lnTo>
                              <a:lnTo>
                                <a:pt x="1645" y="2297"/>
                              </a:lnTo>
                              <a:lnTo>
                                <a:pt x="1653" y="2325"/>
                              </a:lnTo>
                              <a:lnTo>
                                <a:pt x="1660" y="2357"/>
                              </a:lnTo>
                              <a:lnTo>
                                <a:pt x="1664" y="2373"/>
                              </a:lnTo>
                              <a:lnTo>
                                <a:pt x="1668" y="2389"/>
                              </a:lnTo>
                              <a:lnTo>
                                <a:pt x="1672" y="2404"/>
                              </a:lnTo>
                              <a:lnTo>
                                <a:pt x="1678" y="2417"/>
                              </a:lnTo>
                              <a:lnTo>
                                <a:pt x="1682" y="2424"/>
                              </a:lnTo>
                              <a:lnTo>
                                <a:pt x="1686" y="2429"/>
                              </a:lnTo>
                              <a:lnTo>
                                <a:pt x="1692" y="2433"/>
                              </a:lnTo>
                              <a:lnTo>
                                <a:pt x="1696" y="2437"/>
                              </a:lnTo>
                              <a:lnTo>
                                <a:pt x="1702" y="2441"/>
                              </a:lnTo>
                              <a:lnTo>
                                <a:pt x="1708" y="2442"/>
                              </a:lnTo>
                              <a:lnTo>
                                <a:pt x="1716" y="2444"/>
                              </a:lnTo>
                              <a:lnTo>
                                <a:pt x="1722" y="2445"/>
                              </a:lnTo>
                              <a:lnTo>
                                <a:pt x="1729" y="2444"/>
                              </a:lnTo>
                              <a:lnTo>
                                <a:pt x="1734" y="2442"/>
                              </a:lnTo>
                              <a:lnTo>
                                <a:pt x="1741" y="2441"/>
                              </a:lnTo>
                              <a:lnTo>
                                <a:pt x="1746" y="2438"/>
                              </a:lnTo>
                              <a:lnTo>
                                <a:pt x="1760" y="2430"/>
                              </a:lnTo>
                              <a:lnTo>
                                <a:pt x="1773" y="2422"/>
                              </a:lnTo>
                              <a:lnTo>
                                <a:pt x="1796" y="2404"/>
                              </a:lnTo>
                              <a:lnTo>
                                <a:pt x="1813" y="2390"/>
                              </a:lnTo>
                              <a:lnTo>
                                <a:pt x="1826" y="2385"/>
                              </a:lnTo>
                              <a:lnTo>
                                <a:pt x="1841" y="2380"/>
                              </a:lnTo>
                              <a:lnTo>
                                <a:pt x="1857" y="2377"/>
                              </a:lnTo>
                              <a:lnTo>
                                <a:pt x="1874" y="2374"/>
                              </a:lnTo>
                              <a:lnTo>
                                <a:pt x="1909" y="2370"/>
                              </a:lnTo>
                              <a:lnTo>
                                <a:pt x="1943" y="2366"/>
                              </a:lnTo>
                              <a:lnTo>
                                <a:pt x="1959" y="2364"/>
                              </a:lnTo>
                              <a:lnTo>
                                <a:pt x="1974" y="2358"/>
                              </a:lnTo>
                              <a:lnTo>
                                <a:pt x="1987" y="2353"/>
                              </a:lnTo>
                              <a:lnTo>
                                <a:pt x="1999" y="2345"/>
                              </a:lnTo>
                              <a:lnTo>
                                <a:pt x="2005" y="2340"/>
                              </a:lnTo>
                              <a:lnTo>
                                <a:pt x="2010" y="2334"/>
                              </a:lnTo>
                              <a:lnTo>
                                <a:pt x="2014" y="2329"/>
                              </a:lnTo>
                              <a:lnTo>
                                <a:pt x="2017" y="2322"/>
                              </a:lnTo>
                              <a:lnTo>
                                <a:pt x="2019" y="2314"/>
                              </a:lnTo>
                              <a:lnTo>
                                <a:pt x="2022" y="2306"/>
                              </a:lnTo>
                              <a:lnTo>
                                <a:pt x="2023" y="2298"/>
                              </a:lnTo>
                              <a:lnTo>
                                <a:pt x="2023" y="2288"/>
                              </a:lnTo>
                              <a:lnTo>
                                <a:pt x="2023" y="2269"/>
                              </a:lnTo>
                              <a:lnTo>
                                <a:pt x="2023" y="2253"/>
                              </a:lnTo>
                              <a:lnTo>
                                <a:pt x="2023" y="2241"/>
                              </a:lnTo>
                              <a:lnTo>
                                <a:pt x="2023" y="2228"/>
                              </a:lnTo>
                              <a:lnTo>
                                <a:pt x="2025" y="2204"/>
                              </a:lnTo>
                              <a:lnTo>
                                <a:pt x="2029" y="2182"/>
                              </a:lnTo>
                              <a:lnTo>
                                <a:pt x="2034" y="2161"/>
                              </a:lnTo>
                              <a:lnTo>
                                <a:pt x="2041" y="2142"/>
                              </a:lnTo>
                              <a:lnTo>
                                <a:pt x="2057" y="2104"/>
                              </a:lnTo>
                              <a:lnTo>
                                <a:pt x="2071" y="2065"/>
                              </a:lnTo>
                              <a:lnTo>
                                <a:pt x="2077" y="2030"/>
                              </a:lnTo>
                              <a:lnTo>
                                <a:pt x="2081" y="1997"/>
                              </a:lnTo>
                              <a:lnTo>
                                <a:pt x="2082" y="1982"/>
                              </a:lnTo>
                              <a:lnTo>
                                <a:pt x="2086" y="1967"/>
                              </a:lnTo>
                              <a:lnTo>
                                <a:pt x="2089" y="1960"/>
                              </a:lnTo>
                              <a:lnTo>
                                <a:pt x="2093" y="1953"/>
                              </a:lnTo>
                              <a:lnTo>
                                <a:pt x="2097" y="1945"/>
                              </a:lnTo>
                              <a:lnTo>
                                <a:pt x="2102" y="1939"/>
                              </a:lnTo>
                              <a:lnTo>
                                <a:pt x="2114" y="1948"/>
                              </a:lnTo>
                              <a:lnTo>
                                <a:pt x="2123" y="1956"/>
                              </a:lnTo>
                              <a:lnTo>
                                <a:pt x="2129" y="1959"/>
                              </a:lnTo>
                              <a:lnTo>
                                <a:pt x="2135" y="1961"/>
                              </a:lnTo>
                              <a:lnTo>
                                <a:pt x="2142" y="1963"/>
                              </a:lnTo>
                              <a:lnTo>
                                <a:pt x="2150" y="1963"/>
                              </a:lnTo>
                              <a:lnTo>
                                <a:pt x="2162" y="1961"/>
                              </a:lnTo>
                              <a:lnTo>
                                <a:pt x="2174" y="1959"/>
                              </a:lnTo>
                              <a:lnTo>
                                <a:pt x="2183" y="1953"/>
                              </a:lnTo>
                              <a:lnTo>
                                <a:pt x="2193" y="1948"/>
                              </a:lnTo>
                              <a:lnTo>
                                <a:pt x="2203" y="1943"/>
                              </a:lnTo>
                              <a:lnTo>
                                <a:pt x="2214" y="1937"/>
                              </a:lnTo>
                              <a:lnTo>
                                <a:pt x="2226" y="1935"/>
                              </a:lnTo>
                              <a:lnTo>
                                <a:pt x="2241" y="1933"/>
                              </a:lnTo>
                              <a:lnTo>
                                <a:pt x="2231" y="1896"/>
                              </a:lnTo>
                              <a:lnTo>
                                <a:pt x="2223" y="1857"/>
                              </a:lnTo>
                              <a:lnTo>
                                <a:pt x="2215" y="1817"/>
                              </a:lnTo>
                              <a:lnTo>
                                <a:pt x="2207" y="1777"/>
                              </a:lnTo>
                              <a:lnTo>
                                <a:pt x="2199" y="1736"/>
                              </a:lnTo>
                              <a:lnTo>
                                <a:pt x="2191" y="1693"/>
                              </a:lnTo>
                              <a:lnTo>
                                <a:pt x="2183" y="1651"/>
                              </a:lnTo>
                              <a:lnTo>
                                <a:pt x="2174" y="1608"/>
                              </a:lnTo>
                              <a:lnTo>
                                <a:pt x="2173" y="1603"/>
                              </a:lnTo>
                              <a:lnTo>
                                <a:pt x="2173" y="1597"/>
                              </a:lnTo>
                              <a:lnTo>
                                <a:pt x="2174" y="1592"/>
                              </a:lnTo>
                              <a:lnTo>
                                <a:pt x="2175" y="1587"/>
                              </a:lnTo>
                              <a:lnTo>
                                <a:pt x="2181" y="1576"/>
                              </a:lnTo>
                              <a:lnTo>
                                <a:pt x="2189" y="1565"/>
                              </a:lnTo>
                              <a:lnTo>
                                <a:pt x="2210" y="1543"/>
                              </a:lnTo>
                              <a:lnTo>
                                <a:pt x="2237" y="1519"/>
                              </a:lnTo>
                              <a:lnTo>
                                <a:pt x="2250" y="1507"/>
                              </a:lnTo>
                              <a:lnTo>
                                <a:pt x="2265" y="1493"/>
                              </a:lnTo>
                              <a:lnTo>
                                <a:pt x="2277" y="1480"/>
                              </a:lnTo>
                              <a:lnTo>
                                <a:pt x="2289" y="1465"/>
                              </a:lnTo>
                              <a:lnTo>
                                <a:pt x="2298" y="1451"/>
                              </a:lnTo>
                              <a:lnTo>
                                <a:pt x="2306" y="1436"/>
                              </a:lnTo>
                              <a:lnTo>
                                <a:pt x="2309" y="1428"/>
                              </a:lnTo>
                              <a:lnTo>
                                <a:pt x="2311" y="1420"/>
                              </a:lnTo>
                              <a:lnTo>
                                <a:pt x="2313" y="1411"/>
                              </a:lnTo>
                              <a:lnTo>
                                <a:pt x="2313" y="1403"/>
                              </a:lnTo>
                              <a:lnTo>
                                <a:pt x="2313" y="1392"/>
                              </a:lnTo>
                              <a:lnTo>
                                <a:pt x="2310" y="1382"/>
                              </a:lnTo>
                              <a:lnTo>
                                <a:pt x="2307" y="1371"/>
                              </a:lnTo>
                              <a:lnTo>
                                <a:pt x="2303" y="1360"/>
                              </a:lnTo>
                              <a:lnTo>
                                <a:pt x="2298" y="1351"/>
                              </a:lnTo>
                              <a:lnTo>
                                <a:pt x="2291" y="1340"/>
                              </a:lnTo>
                              <a:lnTo>
                                <a:pt x="2283" y="1331"/>
                              </a:lnTo>
                              <a:lnTo>
                                <a:pt x="2274" y="1322"/>
                              </a:lnTo>
                              <a:lnTo>
                                <a:pt x="2263" y="1314"/>
                              </a:lnTo>
                              <a:lnTo>
                                <a:pt x="2250" y="1307"/>
                              </a:lnTo>
                              <a:lnTo>
                                <a:pt x="2237" y="1300"/>
                              </a:lnTo>
                              <a:lnTo>
                                <a:pt x="2221" y="1296"/>
                              </a:lnTo>
                              <a:lnTo>
                                <a:pt x="2205" y="1294"/>
                              </a:lnTo>
                              <a:lnTo>
                                <a:pt x="2186" y="1292"/>
                              </a:lnTo>
                              <a:lnTo>
                                <a:pt x="2166" y="1292"/>
                              </a:lnTo>
                              <a:lnTo>
                                <a:pt x="2145" y="1295"/>
                              </a:lnTo>
                              <a:lnTo>
                                <a:pt x="2109" y="1300"/>
                              </a:lnTo>
                              <a:lnTo>
                                <a:pt x="2074" y="1303"/>
                              </a:lnTo>
                              <a:lnTo>
                                <a:pt x="2042" y="1304"/>
                              </a:lnTo>
                              <a:lnTo>
                                <a:pt x="2010" y="1304"/>
                              </a:lnTo>
                              <a:lnTo>
                                <a:pt x="1981" y="1303"/>
                              </a:lnTo>
                              <a:lnTo>
                                <a:pt x="1951" y="1303"/>
                              </a:lnTo>
                              <a:lnTo>
                                <a:pt x="1925" y="1303"/>
                              </a:lnTo>
                              <a:lnTo>
                                <a:pt x="1898" y="1306"/>
                              </a:lnTo>
                              <a:lnTo>
                                <a:pt x="1885" y="1307"/>
                              </a:lnTo>
                              <a:lnTo>
                                <a:pt x="1873" y="1310"/>
                              </a:lnTo>
                              <a:lnTo>
                                <a:pt x="1861" y="1312"/>
                              </a:lnTo>
                              <a:lnTo>
                                <a:pt x="1849" y="1316"/>
                              </a:lnTo>
                              <a:lnTo>
                                <a:pt x="1837" y="1320"/>
                              </a:lnTo>
                              <a:lnTo>
                                <a:pt x="1826" y="1326"/>
                              </a:lnTo>
                              <a:lnTo>
                                <a:pt x="1816" y="1332"/>
                              </a:lnTo>
                              <a:lnTo>
                                <a:pt x="1805" y="1340"/>
                              </a:lnTo>
                              <a:lnTo>
                                <a:pt x="1794" y="1350"/>
                              </a:lnTo>
                              <a:lnTo>
                                <a:pt x="1784" y="1359"/>
                              </a:lnTo>
                              <a:lnTo>
                                <a:pt x="1774" y="1371"/>
                              </a:lnTo>
                              <a:lnTo>
                                <a:pt x="1765" y="1384"/>
                              </a:lnTo>
                              <a:lnTo>
                                <a:pt x="1756" y="1397"/>
                              </a:lnTo>
                              <a:lnTo>
                                <a:pt x="1746" y="1413"/>
                              </a:lnTo>
                              <a:lnTo>
                                <a:pt x="1737" y="1432"/>
                              </a:lnTo>
                              <a:lnTo>
                                <a:pt x="1729" y="1451"/>
                              </a:lnTo>
                              <a:lnTo>
                                <a:pt x="1722" y="1459"/>
                              </a:lnTo>
                              <a:lnTo>
                                <a:pt x="1714" y="1465"/>
                              </a:lnTo>
                              <a:lnTo>
                                <a:pt x="1708" y="1471"/>
                              </a:lnTo>
                              <a:lnTo>
                                <a:pt x="1701" y="1475"/>
                              </a:lnTo>
                              <a:lnTo>
                                <a:pt x="1693" y="1479"/>
                              </a:lnTo>
                              <a:lnTo>
                                <a:pt x="1686" y="1483"/>
                              </a:lnTo>
                              <a:lnTo>
                                <a:pt x="1680" y="1484"/>
                              </a:lnTo>
                              <a:lnTo>
                                <a:pt x="1672" y="1485"/>
                              </a:lnTo>
                              <a:lnTo>
                                <a:pt x="1658" y="1487"/>
                              </a:lnTo>
                              <a:lnTo>
                                <a:pt x="1645" y="1485"/>
                              </a:lnTo>
                              <a:lnTo>
                                <a:pt x="1633" y="1483"/>
                              </a:lnTo>
                              <a:lnTo>
                                <a:pt x="1622" y="1476"/>
                              </a:lnTo>
                              <a:lnTo>
                                <a:pt x="1613" y="1469"/>
                              </a:lnTo>
                              <a:lnTo>
                                <a:pt x="1606" y="1461"/>
                              </a:lnTo>
                              <a:lnTo>
                                <a:pt x="1601" y="1452"/>
                              </a:lnTo>
                              <a:lnTo>
                                <a:pt x="1600" y="1443"/>
                              </a:lnTo>
                              <a:lnTo>
                                <a:pt x="1598" y="1437"/>
                              </a:lnTo>
                              <a:lnTo>
                                <a:pt x="1600" y="1432"/>
                              </a:lnTo>
                              <a:lnTo>
                                <a:pt x="1601" y="1427"/>
                              </a:lnTo>
                              <a:lnTo>
                                <a:pt x="1602" y="1423"/>
                              </a:lnTo>
                              <a:lnTo>
                                <a:pt x="1606" y="1417"/>
                              </a:lnTo>
                              <a:lnTo>
                                <a:pt x="1610" y="1412"/>
                              </a:lnTo>
                              <a:lnTo>
                                <a:pt x="1614" y="1408"/>
                              </a:lnTo>
                              <a:lnTo>
                                <a:pt x="1620" y="1403"/>
                              </a:lnTo>
                              <a:lnTo>
                                <a:pt x="1673" y="1366"/>
                              </a:lnTo>
                              <a:lnTo>
                                <a:pt x="1721" y="1331"/>
                              </a:lnTo>
                              <a:lnTo>
                                <a:pt x="1732" y="1322"/>
                              </a:lnTo>
                              <a:lnTo>
                                <a:pt x="1741" y="1311"/>
                              </a:lnTo>
                              <a:lnTo>
                                <a:pt x="1748" y="1299"/>
                              </a:lnTo>
                              <a:lnTo>
                                <a:pt x="1754" y="1286"/>
                              </a:lnTo>
                              <a:lnTo>
                                <a:pt x="1758" y="1270"/>
                              </a:lnTo>
                              <a:lnTo>
                                <a:pt x="1761" y="1252"/>
                              </a:lnTo>
                              <a:lnTo>
                                <a:pt x="1761" y="1232"/>
                              </a:lnTo>
                              <a:lnTo>
                                <a:pt x="1758" y="1211"/>
                              </a:lnTo>
                              <a:lnTo>
                                <a:pt x="1754" y="1183"/>
                              </a:lnTo>
                              <a:lnTo>
                                <a:pt x="1750" y="1158"/>
                              </a:lnTo>
                              <a:lnTo>
                                <a:pt x="1744" y="1134"/>
                              </a:lnTo>
                              <a:lnTo>
                                <a:pt x="1737" y="1114"/>
                              </a:lnTo>
                              <a:lnTo>
                                <a:pt x="1729" y="1095"/>
                              </a:lnTo>
                              <a:lnTo>
                                <a:pt x="1721" y="1079"/>
                              </a:lnTo>
                              <a:lnTo>
                                <a:pt x="1712" y="1066"/>
                              </a:lnTo>
                              <a:lnTo>
                                <a:pt x="1702" y="1052"/>
                              </a:lnTo>
                              <a:lnTo>
                                <a:pt x="1692" y="1042"/>
                              </a:lnTo>
                              <a:lnTo>
                                <a:pt x="1681" y="1032"/>
                              </a:lnTo>
                              <a:lnTo>
                                <a:pt x="1669" y="1026"/>
                              </a:lnTo>
                              <a:lnTo>
                                <a:pt x="1658" y="1019"/>
                              </a:lnTo>
                              <a:lnTo>
                                <a:pt x="1646" y="1014"/>
                              </a:lnTo>
                              <a:lnTo>
                                <a:pt x="1633" y="1008"/>
                              </a:lnTo>
                              <a:lnTo>
                                <a:pt x="1621" y="1006"/>
                              </a:lnTo>
                              <a:lnTo>
                                <a:pt x="1608" y="1003"/>
                              </a:lnTo>
                              <a:lnTo>
                                <a:pt x="1557" y="995"/>
                              </a:lnTo>
                              <a:lnTo>
                                <a:pt x="1510" y="988"/>
                              </a:lnTo>
                              <a:lnTo>
                                <a:pt x="1498" y="986"/>
                              </a:lnTo>
                              <a:lnTo>
                                <a:pt x="1488" y="982"/>
                              </a:lnTo>
                              <a:lnTo>
                                <a:pt x="1478" y="978"/>
                              </a:lnTo>
                              <a:lnTo>
                                <a:pt x="1469" y="972"/>
                              </a:lnTo>
                              <a:lnTo>
                                <a:pt x="1461" y="967"/>
                              </a:lnTo>
                              <a:lnTo>
                                <a:pt x="1453" y="959"/>
                              </a:lnTo>
                              <a:lnTo>
                                <a:pt x="1446" y="950"/>
                              </a:lnTo>
                              <a:lnTo>
                                <a:pt x="1440" y="939"/>
                              </a:lnTo>
                              <a:lnTo>
                                <a:pt x="1440" y="927"/>
                              </a:lnTo>
                              <a:lnTo>
                                <a:pt x="1441" y="916"/>
                              </a:lnTo>
                              <a:lnTo>
                                <a:pt x="1444" y="907"/>
                              </a:lnTo>
                              <a:lnTo>
                                <a:pt x="1448" y="899"/>
                              </a:lnTo>
                              <a:lnTo>
                                <a:pt x="1454" y="892"/>
                              </a:lnTo>
                              <a:lnTo>
                                <a:pt x="1461" y="888"/>
                              </a:lnTo>
                              <a:lnTo>
                                <a:pt x="1469" y="884"/>
                              </a:lnTo>
                              <a:lnTo>
                                <a:pt x="1478" y="882"/>
                              </a:lnTo>
                              <a:lnTo>
                                <a:pt x="1498" y="878"/>
                              </a:lnTo>
                              <a:lnTo>
                                <a:pt x="1521" y="878"/>
                              </a:lnTo>
                              <a:lnTo>
                                <a:pt x="1545" y="878"/>
                              </a:lnTo>
                              <a:lnTo>
                                <a:pt x="1569" y="878"/>
                              </a:lnTo>
                              <a:lnTo>
                                <a:pt x="1593" y="878"/>
                              </a:lnTo>
                              <a:lnTo>
                                <a:pt x="1616" y="875"/>
                              </a:lnTo>
                              <a:lnTo>
                                <a:pt x="1625" y="874"/>
                              </a:lnTo>
                              <a:lnTo>
                                <a:pt x="1636" y="870"/>
                              </a:lnTo>
                              <a:lnTo>
                                <a:pt x="1644" y="866"/>
                              </a:lnTo>
                              <a:lnTo>
                                <a:pt x="1652" y="860"/>
                              </a:lnTo>
                              <a:lnTo>
                                <a:pt x="1658" y="854"/>
                              </a:lnTo>
                              <a:lnTo>
                                <a:pt x="1664" y="846"/>
                              </a:lnTo>
                              <a:lnTo>
                                <a:pt x="1668" y="836"/>
                              </a:lnTo>
                              <a:lnTo>
                                <a:pt x="1670" y="824"/>
                              </a:lnTo>
                              <a:lnTo>
                                <a:pt x="1670" y="811"/>
                              </a:lnTo>
                              <a:lnTo>
                                <a:pt x="1670" y="797"/>
                              </a:lnTo>
                              <a:lnTo>
                                <a:pt x="1668" y="778"/>
                              </a:lnTo>
                              <a:lnTo>
                                <a:pt x="1662" y="759"/>
                              </a:lnTo>
                              <a:lnTo>
                                <a:pt x="1660" y="735"/>
                              </a:lnTo>
                              <a:lnTo>
                                <a:pt x="1660" y="717"/>
                              </a:lnTo>
                              <a:lnTo>
                                <a:pt x="1661" y="699"/>
                              </a:lnTo>
                              <a:lnTo>
                                <a:pt x="1664" y="686"/>
                              </a:lnTo>
                              <a:lnTo>
                                <a:pt x="1666" y="675"/>
                              </a:lnTo>
                              <a:lnTo>
                                <a:pt x="1672" y="667"/>
                              </a:lnTo>
                              <a:lnTo>
                                <a:pt x="1678" y="661"/>
                              </a:lnTo>
                              <a:lnTo>
                                <a:pt x="1685" y="655"/>
                              </a:lnTo>
                              <a:lnTo>
                                <a:pt x="1693" y="653"/>
                              </a:lnTo>
                              <a:lnTo>
                                <a:pt x="1701" y="651"/>
                              </a:lnTo>
                              <a:lnTo>
                                <a:pt x="1709" y="651"/>
                              </a:lnTo>
                              <a:lnTo>
                                <a:pt x="1718" y="651"/>
                              </a:lnTo>
                              <a:lnTo>
                                <a:pt x="1736" y="654"/>
                              </a:lnTo>
                              <a:lnTo>
                                <a:pt x="1753" y="657"/>
                              </a:lnTo>
                              <a:lnTo>
                                <a:pt x="1770" y="659"/>
                              </a:lnTo>
                              <a:lnTo>
                                <a:pt x="1786" y="661"/>
                              </a:lnTo>
                              <a:lnTo>
                                <a:pt x="1800" y="661"/>
                              </a:lnTo>
                              <a:lnTo>
                                <a:pt x="1813" y="661"/>
                              </a:lnTo>
                              <a:lnTo>
                                <a:pt x="1825" y="659"/>
                              </a:lnTo>
                              <a:lnTo>
                                <a:pt x="1834" y="657"/>
                              </a:lnTo>
                              <a:lnTo>
                                <a:pt x="1844" y="654"/>
                              </a:lnTo>
                              <a:lnTo>
                                <a:pt x="1852" y="651"/>
                              </a:lnTo>
                              <a:lnTo>
                                <a:pt x="1860" y="647"/>
                              </a:lnTo>
                              <a:lnTo>
                                <a:pt x="1866" y="643"/>
                              </a:lnTo>
                              <a:lnTo>
                                <a:pt x="1872" y="638"/>
                              </a:lnTo>
                              <a:lnTo>
                                <a:pt x="1876" y="633"/>
                              </a:lnTo>
                              <a:lnTo>
                                <a:pt x="1884" y="622"/>
                              </a:lnTo>
                              <a:lnTo>
                                <a:pt x="1889" y="609"/>
                              </a:lnTo>
                              <a:lnTo>
                                <a:pt x="1897" y="583"/>
                              </a:lnTo>
                              <a:lnTo>
                                <a:pt x="1905" y="559"/>
                              </a:lnTo>
                              <a:lnTo>
                                <a:pt x="1910" y="549"/>
                              </a:lnTo>
                              <a:lnTo>
                                <a:pt x="1917" y="541"/>
                              </a:lnTo>
                              <a:lnTo>
                                <a:pt x="1921" y="537"/>
                              </a:lnTo>
                              <a:lnTo>
                                <a:pt x="1926" y="534"/>
                              </a:lnTo>
                              <a:lnTo>
                                <a:pt x="1933" y="531"/>
                              </a:lnTo>
                              <a:lnTo>
                                <a:pt x="1939" y="530"/>
                              </a:lnTo>
                              <a:lnTo>
                                <a:pt x="1950" y="527"/>
                              </a:lnTo>
                              <a:lnTo>
                                <a:pt x="1961" y="525"/>
                              </a:lnTo>
                              <a:lnTo>
                                <a:pt x="1971" y="522"/>
                              </a:lnTo>
                              <a:lnTo>
                                <a:pt x="1981" y="517"/>
                              </a:lnTo>
                              <a:lnTo>
                                <a:pt x="1990" y="513"/>
                              </a:lnTo>
                              <a:lnTo>
                                <a:pt x="1999" y="507"/>
                              </a:lnTo>
                              <a:lnTo>
                                <a:pt x="2007" y="501"/>
                              </a:lnTo>
                              <a:lnTo>
                                <a:pt x="2015" y="494"/>
                              </a:lnTo>
                              <a:lnTo>
                                <a:pt x="2029" y="481"/>
                              </a:lnTo>
                              <a:lnTo>
                                <a:pt x="2042" y="465"/>
                              </a:lnTo>
                              <a:lnTo>
                                <a:pt x="2051" y="449"/>
                              </a:lnTo>
                              <a:lnTo>
                                <a:pt x="2061" y="433"/>
                              </a:lnTo>
                              <a:lnTo>
                                <a:pt x="2067" y="415"/>
                              </a:lnTo>
                              <a:lnTo>
                                <a:pt x="2071" y="398"/>
                              </a:lnTo>
                              <a:lnTo>
                                <a:pt x="2075" y="382"/>
                              </a:lnTo>
                              <a:lnTo>
                                <a:pt x="2075" y="367"/>
                              </a:lnTo>
                              <a:lnTo>
                                <a:pt x="2074" y="354"/>
                              </a:lnTo>
                              <a:lnTo>
                                <a:pt x="2071" y="342"/>
                              </a:lnTo>
                              <a:lnTo>
                                <a:pt x="2070" y="337"/>
                              </a:lnTo>
                              <a:lnTo>
                                <a:pt x="2066" y="333"/>
                              </a:lnTo>
                              <a:lnTo>
                                <a:pt x="2063" y="329"/>
                              </a:lnTo>
                              <a:lnTo>
                                <a:pt x="2059" y="325"/>
                              </a:lnTo>
                              <a:lnTo>
                                <a:pt x="2043" y="333"/>
                              </a:lnTo>
                              <a:lnTo>
                                <a:pt x="2029" y="339"/>
                              </a:lnTo>
                              <a:lnTo>
                                <a:pt x="2014" y="345"/>
                              </a:lnTo>
                              <a:lnTo>
                                <a:pt x="2002" y="347"/>
                              </a:lnTo>
                              <a:lnTo>
                                <a:pt x="1990" y="349"/>
                              </a:lnTo>
                              <a:lnTo>
                                <a:pt x="1979" y="350"/>
                              </a:lnTo>
                              <a:lnTo>
                                <a:pt x="1969" y="349"/>
                              </a:lnTo>
                              <a:lnTo>
                                <a:pt x="1961" y="346"/>
                              </a:lnTo>
                              <a:lnTo>
                                <a:pt x="1951" y="343"/>
                              </a:lnTo>
                              <a:lnTo>
                                <a:pt x="1943" y="341"/>
                              </a:lnTo>
                              <a:lnTo>
                                <a:pt x="1937" y="335"/>
                              </a:lnTo>
                              <a:lnTo>
                                <a:pt x="1930" y="331"/>
                              </a:lnTo>
                              <a:lnTo>
                                <a:pt x="1917" y="319"/>
                              </a:lnTo>
                              <a:lnTo>
                                <a:pt x="1905" y="307"/>
                              </a:lnTo>
                              <a:lnTo>
                                <a:pt x="1893" y="295"/>
                              </a:lnTo>
                              <a:lnTo>
                                <a:pt x="1881" y="283"/>
                              </a:lnTo>
                              <a:lnTo>
                                <a:pt x="1874" y="278"/>
                              </a:lnTo>
                              <a:lnTo>
                                <a:pt x="1868" y="274"/>
                              </a:lnTo>
                              <a:lnTo>
                                <a:pt x="1860" y="270"/>
                              </a:lnTo>
                              <a:lnTo>
                                <a:pt x="1852" y="267"/>
                              </a:lnTo>
                              <a:lnTo>
                                <a:pt x="1844" y="266"/>
                              </a:lnTo>
                              <a:lnTo>
                                <a:pt x="1834" y="265"/>
                              </a:lnTo>
                              <a:lnTo>
                                <a:pt x="1824" y="265"/>
                              </a:lnTo>
                              <a:lnTo>
                                <a:pt x="1813" y="267"/>
                              </a:lnTo>
                              <a:lnTo>
                                <a:pt x="1801" y="270"/>
                              </a:lnTo>
                              <a:lnTo>
                                <a:pt x="1788" y="274"/>
                              </a:lnTo>
                              <a:lnTo>
                                <a:pt x="1774" y="281"/>
                              </a:lnTo>
                              <a:lnTo>
                                <a:pt x="1758" y="289"/>
                              </a:lnTo>
                              <a:lnTo>
                                <a:pt x="1752" y="293"/>
                              </a:lnTo>
                              <a:lnTo>
                                <a:pt x="1745" y="295"/>
                              </a:lnTo>
                              <a:lnTo>
                                <a:pt x="1741" y="297"/>
                              </a:lnTo>
                              <a:lnTo>
                                <a:pt x="1740" y="295"/>
                              </a:lnTo>
                              <a:lnTo>
                                <a:pt x="1738" y="294"/>
                              </a:lnTo>
                              <a:lnTo>
                                <a:pt x="1738" y="291"/>
                              </a:lnTo>
                              <a:lnTo>
                                <a:pt x="1740" y="287"/>
                              </a:lnTo>
                              <a:lnTo>
                                <a:pt x="1741" y="282"/>
                              </a:lnTo>
                              <a:lnTo>
                                <a:pt x="1756" y="253"/>
                              </a:lnTo>
                              <a:lnTo>
                                <a:pt x="1773" y="210"/>
                              </a:lnTo>
                              <a:lnTo>
                                <a:pt x="1777" y="198"/>
                              </a:lnTo>
                              <a:lnTo>
                                <a:pt x="1780" y="186"/>
                              </a:lnTo>
                              <a:lnTo>
                                <a:pt x="1782" y="173"/>
                              </a:lnTo>
                              <a:lnTo>
                                <a:pt x="1784" y="160"/>
                              </a:lnTo>
                              <a:lnTo>
                                <a:pt x="1784" y="146"/>
                              </a:lnTo>
                              <a:lnTo>
                                <a:pt x="1782" y="133"/>
                              </a:lnTo>
                              <a:lnTo>
                                <a:pt x="1781" y="120"/>
                              </a:lnTo>
                              <a:lnTo>
                                <a:pt x="1777" y="105"/>
                              </a:lnTo>
                              <a:lnTo>
                                <a:pt x="1772" y="92"/>
                              </a:lnTo>
                              <a:lnTo>
                                <a:pt x="1764" y="78"/>
                              </a:lnTo>
                              <a:lnTo>
                                <a:pt x="1754" y="65"/>
                              </a:lnTo>
                              <a:lnTo>
                                <a:pt x="1744" y="50"/>
                              </a:lnTo>
                              <a:lnTo>
                                <a:pt x="1730" y="38"/>
                              </a:lnTo>
                              <a:lnTo>
                                <a:pt x="1714" y="25"/>
                              </a:lnTo>
                              <a:lnTo>
                                <a:pt x="1696" y="12"/>
                              </a:lnTo>
                              <a:lnTo>
                                <a:pt x="1674" y="0"/>
                              </a:lnTo>
                              <a:lnTo>
                                <a:pt x="1618" y="32"/>
                              </a:lnTo>
                              <a:lnTo>
                                <a:pt x="1565" y="61"/>
                              </a:lnTo>
                              <a:lnTo>
                                <a:pt x="1540" y="76"/>
                              </a:lnTo>
                              <a:lnTo>
                                <a:pt x="1514" y="90"/>
                              </a:lnTo>
                              <a:lnTo>
                                <a:pt x="1492" y="106"/>
                              </a:lnTo>
                              <a:lnTo>
                                <a:pt x="1470" y="124"/>
                              </a:lnTo>
                              <a:lnTo>
                                <a:pt x="1460" y="133"/>
                              </a:lnTo>
                              <a:lnTo>
                                <a:pt x="1449" y="142"/>
                              </a:lnTo>
                              <a:lnTo>
                                <a:pt x="1441" y="153"/>
                              </a:lnTo>
                              <a:lnTo>
                                <a:pt x="1432" y="164"/>
                              </a:lnTo>
                              <a:lnTo>
                                <a:pt x="1424" y="176"/>
                              </a:lnTo>
                              <a:lnTo>
                                <a:pt x="1416" y="188"/>
                              </a:lnTo>
                              <a:lnTo>
                                <a:pt x="1408" y="200"/>
                              </a:lnTo>
                              <a:lnTo>
                                <a:pt x="1402" y="214"/>
                              </a:lnTo>
                              <a:lnTo>
                                <a:pt x="1396" y="227"/>
                              </a:lnTo>
                              <a:lnTo>
                                <a:pt x="1390" y="243"/>
                              </a:lnTo>
                              <a:lnTo>
                                <a:pt x="1386" y="259"/>
                              </a:lnTo>
                              <a:lnTo>
                                <a:pt x="1382" y="277"/>
                              </a:lnTo>
                              <a:lnTo>
                                <a:pt x="1378" y="294"/>
                              </a:lnTo>
                              <a:lnTo>
                                <a:pt x="1376" y="314"/>
                              </a:lnTo>
                              <a:lnTo>
                                <a:pt x="1374" y="334"/>
                              </a:lnTo>
                              <a:lnTo>
                                <a:pt x="1373" y="355"/>
                              </a:lnTo>
                              <a:lnTo>
                                <a:pt x="1378" y="354"/>
                              </a:lnTo>
                              <a:lnTo>
                                <a:pt x="1390" y="351"/>
                              </a:lnTo>
                              <a:lnTo>
                                <a:pt x="1409" y="349"/>
                              </a:lnTo>
                              <a:lnTo>
                                <a:pt x="1433" y="346"/>
                              </a:lnTo>
                              <a:lnTo>
                                <a:pt x="1446" y="346"/>
                              </a:lnTo>
                              <a:lnTo>
                                <a:pt x="1461" y="346"/>
                              </a:lnTo>
                              <a:lnTo>
                                <a:pt x="1476" y="347"/>
                              </a:lnTo>
                              <a:lnTo>
                                <a:pt x="1490" y="350"/>
                              </a:lnTo>
                              <a:lnTo>
                                <a:pt x="1505" y="354"/>
                              </a:lnTo>
                              <a:lnTo>
                                <a:pt x="1520" y="359"/>
                              </a:lnTo>
                              <a:lnTo>
                                <a:pt x="1534" y="365"/>
                              </a:lnTo>
                              <a:lnTo>
                                <a:pt x="1548" y="374"/>
                              </a:lnTo>
                              <a:lnTo>
                                <a:pt x="1546" y="402"/>
                              </a:lnTo>
                              <a:lnTo>
                                <a:pt x="1544" y="425"/>
                              </a:lnTo>
                              <a:lnTo>
                                <a:pt x="1542" y="434"/>
                              </a:lnTo>
                              <a:lnTo>
                                <a:pt x="1541" y="443"/>
                              </a:lnTo>
                              <a:lnTo>
                                <a:pt x="1538" y="450"/>
                              </a:lnTo>
                              <a:lnTo>
                                <a:pt x="1534" y="457"/>
                              </a:lnTo>
                              <a:lnTo>
                                <a:pt x="1530" y="462"/>
                              </a:lnTo>
                              <a:lnTo>
                                <a:pt x="1525" y="466"/>
                              </a:lnTo>
                              <a:lnTo>
                                <a:pt x="1517" y="469"/>
                              </a:lnTo>
                              <a:lnTo>
                                <a:pt x="1509" y="471"/>
                              </a:lnTo>
                              <a:lnTo>
                                <a:pt x="1498" y="474"/>
                              </a:lnTo>
                              <a:lnTo>
                                <a:pt x="1488" y="475"/>
                              </a:lnTo>
                              <a:lnTo>
                                <a:pt x="1473" y="475"/>
                              </a:lnTo>
                              <a:lnTo>
                                <a:pt x="1457" y="475"/>
                              </a:lnTo>
                              <a:lnTo>
                                <a:pt x="1448" y="475"/>
                              </a:lnTo>
                              <a:lnTo>
                                <a:pt x="1437" y="473"/>
                              </a:lnTo>
                              <a:lnTo>
                                <a:pt x="1426" y="467"/>
                              </a:lnTo>
                              <a:lnTo>
                                <a:pt x="1416" y="463"/>
                              </a:lnTo>
                              <a:lnTo>
                                <a:pt x="1390" y="451"/>
                              </a:lnTo>
                              <a:lnTo>
                                <a:pt x="1362" y="439"/>
                              </a:lnTo>
                              <a:lnTo>
                                <a:pt x="1346" y="434"/>
                              </a:lnTo>
                              <a:lnTo>
                                <a:pt x="1329" y="430"/>
                              </a:lnTo>
                              <a:lnTo>
                                <a:pt x="1310" y="427"/>
                              </a:lnTo>
                              <a:lnTo>
                                <a:pt x="1290" y="427"/>
                              </a:lnTo>
                              <a:lnTo>
                                <a:pt x="1268" y="429"/>
                              </a:lnTo>
                              <a:lnTo>
                                <a:pt x="1242" y="434"/>
                              </a:lnTo>
                              <a:lnTo>
                                <a:pt x="1216" y="441"/>
                              </a:lnTo>
                              <a:lnTo>
                                <a:pt x="1186" y="451"/>
                              </a:lnTo>
                              <a:lnTo>
                                <a:pt x="1168" y="473"/>
                              </a:lnTo>
                              <a:lnTo>
                                <a:pt x="1148" y="491"/>
                              </a:lnTo>
                              <a:lnTo>
                                <a:pt x="1127" y="511"/>
                              </a:lnTo>
                              <a:lnTo>
                                <a:pt x="1107" y="529"/>
                              </a:lnTo>
                              <a:lnTo>
                                <a:pt x="1064" y="563"/>
                              </a:lnTo>
                              <a:lnTo>
                                <a:pt x="1020" y="597"/>
                              </a:lnTo>
                              <a:lnTo>
                                <a:pt x="932" y="658"/>
                              </a:lnTo>
                              <a:lnTo>
                                <a:pt x="841" y="717"/>
                              </a:lnTo>
                              <a:lnTo>
                                <a:pt x="796" y="746"/>
                              </a:lnTo>
                              <a:lnTo>
                                <a:pt x="752" y="777"/>
                              </a:lnTo>
                              <a:lnTo>
                                <a:pt x="709" y="809"/>
                              </a:lnTo>
                              <a:lnTo>
                                <a:pt x="668" y="842"/>
                              </a:lnTo>
                              <a:lnTo>
                                <a:pt x="647" y="859"/>
                              </a:lnTo>
                              <a:lnTo>
                                <a:pt x="627" y="876"/>
                              </a:lnTo>
                              <a:lnTo>
                                <a:pt x="608" y="895"/>
                              </a:lnTo>
                              <a:lnTo>
                                <a:pt x="589" y="914"/>
                              </a:lnTo>
                              <a:lnTo>
                                <a:pt x="571" y="934"/>
                              </a:lnTo>
                              <a:lnTo>
                                <a:pt x="552" y="955"/>
                              </a:lnTo>
                              <a:lnTo>
                                <a:pt x="535" y="976"/>
                              </a:lnTo>
                              <a:lnTo>
                                <a:pt x="519" y="999"/>
                              </a:lnTo>
                              <a:lnTo>
                                <a:pt x="500" y="1028"/>
                              </a:lnTo>
                              <a:lnTo>
                                <a:pt x="483" y="1062"/>
                              </a:lnTo>
                              <a:lnTo>
                                <a:pt x="465" y="1096"/>
                              </a:lnTo>
                              <a:lnTo>
                                <a:pt x="448" y="1134"/>
                              </a:lnTo>
                              <a:lnTo>
                                <a:pt x="431" y="1171"/>
                              </a:lnTo>
                              <a:lnTo>
                                <a:pt x="412" y="1208"/>
                              </a:lnTo>
                              <a:lnTo>
                                <a:pt x="393" y="1243"/>
                              </a:lnTo>
                              <a:lnTo>
                                <a:pt x="373" y="1276"/>
                              </a:lnTo>
                              <a:lnTo>
                                <a:pt x="343" y="1324"/>
                              </a:lnTo>
                              <a:lnTo>
                                <a:pt x="314" y="1368"/>
                              </a:lnTo>
                              <a:lnTo>
                                <a:pt x="287" y="1407"/>
                              </a:lnTo>
                              <a:lnTo>
                                <a:pt x="264" y="1440"/>
                              </a:lnTo>
                              <a:lnTo>
                                <a:pt x="255" y="1456"/>
                              </a:lnTo>
                              <a:lnTo>
                                <a:pt x="248" y="1469"/>
                              </a:lnTo>
                              <a:lnTo>
                                <a:pt x="242" y="1483"/>
                              </a:lnTo>
                              <a:lnTo>
                                <a:pt x="238" y="1493"/>
                              </a:lnTo>
                              <a:lnTo>
                                <a:pt x="235" y="1503"/>
                              </a:lnTo>
                              <a:lnTo>
                                <a:pt x="235" y="1511"/>
                              </a:lnTo>
                              <a:lnTo>
                                <a:pt x="236" y="1515"/>
                              </a:lnTo>
                              <a:lnTo>
                                <a:pt x="238" y="1519"/>
                              </a:lnTo>
                              <a:lnTo>
                                <a:pt x="239" y="1521"/>
                              </a:lnTo>
                              <a:lnTo>
                                <a:pt x="242" y="1523"/>
                              </a:lnTo>
                              <a:lnTo>
                                <a:pt x="259" y="1536"/>
                              </a:lnTo>
                              <a:lnTo>
                                <a:pt x="274" y="1545"/>
                              </a:lnTo>
                              <a:lnTo>
                                <a:pt x="287" y="1553"/>
                              </a:lnTo>
                              <a:lnTo>
                                <a:pt x="299" y="1560"/>
                              </a:lnTo>
                              <a:lnTo>
                                <a:pt x="310" y="1564"/>
                              </a:lnTo>
                              <a:lnTo>
                                <a:pt x="319" y="1567"/>
                              </a:lnTo>
                              <a:lnTo>
                                <a:pt x="328" y="1569"/>
                              </a:lnTo>
                              <a:lnTo>
                                <a:pt x="338" y="1569"/>
                              </a:lnTo>
                              <a:lnTo>
                                <a:pt x="355" y="1571"/>
                              </a:lnTo>
                              <a:lnTo>
                                <a:pt x="375" y="1569"/>
                              </a:lnTo>
                              <a:lnTo>
                                <a:pt x="397" y="1569"/>
                              </a:lnTo>
                              <a:lnTo>
                                <a:pt x="428" y="1572"/>
                              </a:lnTo>
                              <a:lnTo>
                                <a:pt x="435" y="1568"/>
                              </a:lnTo>
                              <a:lnTo>
                                <a:pt x="441" y="1565"/>
                              </a:lnTo>
                              <a:lnTo>
                                <a:pt x="448" y="1564"/>
                              </a:lnTo>
                              <a:lnTo>
                                <a:pt x="455" y="1563"/>
                              </a:lnTo>
                              <a:lnTo>
                                <a:pt x="460" y="1564"/>
                              </a:lnTo>
                              <a:lnTo>
                                <a:pt x="465" y="1564"/>
                              </a:lnTo>
                              <a:lnTo>
                                <a:pt x="471" y="1565"/>
                              </a:lnTo>
                              <a:lnTo>
                                <a:pt x="475" y="1568"/>
                              </a:lnTo>
                              <a:lnTo>
                                <a:pt x="484" y="1573"/>
                              </a:lnTo>
                              <a:lnTo>
                                <a:pt x="491" y="1581"/>
                              </a:lnTo>
                              <a:lnTo>
                                <a:pt x="497" y="1591"/>
                              </a:lnTo>
                              <a:lnTo>
                                <a:pt x="503" y="1601"/>
                              </a:lnTo>
                              <a:lnTo>
                                <a:pt x="511" y="1623"/>
                              </a:lnTo>
                              <a:lnTo>
                                <a:pt x="515" y="1641"/>
                              </a:lnTo>
                              <a:lnTo>
                                <a:pt x="517" y="1656"/>
                              </a:lnTo>
                              <a:lnTo>
                                <a:pt x="519" y="1661"/>
                              </a:lnTo>
                              <a:lnTo>
                                <a:pt x="512" y="1668"/>
                              </a:lnTo>
                              <a:lnTo>
                                <a:pt x="508" y="1675"/>
                              </a:lnTo>
                              <a:lnTo>
                                <a:pt x="505" y="1683"/>
                              </a:lnTo>
                              <a:lnTo>
                                <a:pt x="503" y="1689"/>
                              </a:lnTo>
                              <a:lnTo>
                                <a:pt x="499" y="1705"/>
                              </a:lnTo>
                              <a:lnTo>
                                <a:pt x="495" y="1719"/>
                              </a:lnTo>
                              <a:lnTo>
                                <a:pt x="491" y="1724"/>
                              </a:lnTo>
                              <a:lnTo>
                                <a:pt x="484" y="1728"/>
                              </a:lnTo>
                              <a:lnTo>
                                <a:pt x="477" y="1731"/>
                              </a:lnTo>
                              <a:lnTo>
                                <a:pt x="468" y="1732"/>
                              </a:lnTo>
                              <a:lnTo>
                                <a:pt x="455" y="1732"/>
                              </a:lnTo>
                              <a:lnTo>
                                <a:pt x="440" y="1729"/>
                              </a:lnTo>
                              <a:lnTo>
                                <a:pt x="420" y="1724"/>
                              </a:lnTo>
                              <a:lnTo>
                                <a:pt x="397" y="1716"/>
                              </a:lnTo>
                              <a:lnTo>
                                <a:pt x="388" y="1729"/>
                              </a:lnTo>
                              <a:lnTo>
                                <a:pt x="379" y="1741"/>
                              </a:lnTo>
                              <a:lnTo>
                                <a:pt x="370" y="1751"/>
                              </a:lnTo>
                              <a:lnTo>
                                <a:pt x="359" y="1757"/>
                              </a:lnTo>
                              <a:lnTo>
                                <a:pt x="348" y="1764"/>
                              </a:lnTo>
                              <a:lnTo>
                                <a:pt x="338" y="1768"/>
                              </a:lnTo>
                              <a:lnTo>
                                <a:pt x="326" y="1769"/>
                              </a:lnTo>
                              <a:lnTo>
                                <a:pt x="315" y="1771"/>
                              </a:lnTo>
                              <a:lnTo>
                                <a:pt x="303" y="1769"/>
                              </a:lnTo>
                              <a:lnTo>
                                <a:pt x="291" y="1768"/>
                              </a:lnTo>
                              <a:lnTo>
                                <a:pt x="279" y="1764"/>
                              </a:lnTo>
                              <a:lnTo>
                                <a:pt x="267" y="1760"/>
                              </a:lnTo>
                              <a:lnTo>
                                <a:pt x="242" y="1749"/>
                              </a:lnTo>
                              <a:lnTo>
                                <a:pt x="218" y="1735"/>
                              </a:lnTo>
                              <a:lnTo>
                                <a:pt x="208" y="1731"/>
                              </a:lnTo>
                              <a:lnTo>
                                <a:pt x="202" y="1729"/>
                              </a:lnTo>
                              <a:lnTo>
                                <a:pt x="199" y="1731"/>
                              </a:lnTo>
                              <a:lnTo>
                                <a:pt x="198" y="1732"/>
                              </a:lnTo>
                              <a:lnTo>
                                <a:pt x="196" y="1735"/>
                              </a:lnTo>
                              <a:lnTo>
                                <a:pt x="195" y="1739"/>
                              </a:lnTo>
                              <a:lnTo>
                                <a:pt x="194" y="1747"/>
                              </a:lnTo>
                              <a:lnTo>
                                <a:pt x="194" y="1756"/>
                              </a:lnTo>
                              <a:lnTo>
                                <a:pt x="195" y="1769"/>
                              </a:lnTo>
                              <a:lnTo>
                                <a:pt x="196" y="1783"/>
                              </a:lnTo>
                              <a:lnTo>
                                <a:pt x="200" y="1816"/>
                              </a:lnTo>
                              <a:lnTo>
                                <a:pt x="202" y="1852"/>
                              </a:lnTo>
                              <a:lnTo>
                                <a:pt x="202" y="1871"/>
                              </a:lnTo>
                              <a:lnTo>
                                <a:pt x="200" y="1889"/>
                              </a:lnTo>
                              <a:lnTo>
                                <a:pt x="198" y="1908"/>
                              </a:lnTo>
                              <a:lnTo>
                                <a:pt x="194" y="1927"/>
                              </a:lnTo>
                              <a:lnTo>
                                <a:pt x="190" y="1936"/>
                              </a:lnTo>
                              <a:lnTo>
                                <a:pt x="186" y="1945"/>
                              </a:lnTo>
                              <a:lnTo>
                                <a:pt x="182" y="1953"/>
                              </a:lnTo>
                              <a:lnTo>
                                <a:pt x="176" y="1963"/>
                              </a:lnTo>
                              <a:lnTo>
                                <a:pt x="164" y="1977"/>
                              </a:lnTo>
                              <a:lnTo>
                                <a:pt x="151" y="1992"/>
                              </a:lnTo>
                              <a:lnTo>
                                <a:pt x="119" y="2020"/>
                              </a:lnTo>
                              <a:lnTo>
                                <a:pt x="86" y="2046"/>
                              </a:lnTo>
                              <a:lnTo>
                                <a:pt x="70" y="2061"/>
                              </a:lnTo>
                              <a:lnTo>
                                <a:pt x="54" y="2076"/>
                              </a:lnTo>
                              <a:lnTo>
                                <a:pt x="39" y="2092"/>
                              </a:lnTo>
                              <a:lnTo>
                                <a:pt x="27" y="2109"/>
                              </a:lnTo>
                              <a:lnTo>
                                <a:pt x="20" y="2118"/>
                              </a:lnTo>
                              <a:lnTo>
                                <a:pt x="16" y="2128"/>
                              </a:lnTo>
                              <a:lnTo>
                                <a:pt x="11" y="2138"/>
                              </a:lnTo>
                              <a:lnTo>
                                <a:pt x="7" y="2149"/>
                              </a:lnTo>
                              <a:lnTo>
                                <a:pt x="4" y="2160"/>
                              </a:lnTo>
                              <a:lnTo>
                                <a:pt x="2" y="2172"/>
                              </a:lnTo>
                              <a:lnTo>
                                <a:pt x="0" y="2185"/>
                              </a:lnTo>
                              <a:lnTo>
                                <a:pt x="0" y="2198"/>
                              </a:lnTo>
                              <a:lnTo>
                                <a:pt x="0" y="2204"/>
                              </a:lnTo>
                              <a:lnTo>
                                <a:pt x="2" y="2210"/>
                              </a:lnTo>
                              <a:lnTo>
                                <a:pt x="3" y="2218"/>
                              </a:lnTo>
                              <a:lnTo>
                                <a:pt x="7" y="2228"/>
                              </a:lnTo>
                              <a:lnTo>
                                <a:pt x="16" y="2226"/>
                              </a:lnTo>
                              <a:lnTo>
                                <a:pt x="26" y="2226"/>
                              </a:lnTo>
                              <a:lnTo>
                                <a:pt x="32" y="2228"/>
                              </a:lnTo>
                              <a:lnTo>
                                <a:pt x="38" y="2229"/>
                              </a:lnTo>
                              <a:lnTo>
                                <a:pt x="46" y="2232"/>
                              </a:lnTo>
                              <a:lnTo>
                                <a:pt x="55" y="2234"/>
                              </a:lnTo>
                              <a:lnTo>
                                <a:pt x="68" y="2234"/>
                              </a:lnTo>
                              <a:lnTo>
                                <a:pt x="83" y="2237"/>
                              </a:lnTo>
                              <a:lnTo>
                                <a:pt x="99" y="2241"/>
                              </a:lnTo>
                              <a:lnTo>
                                <a:pt x="115" y="2248"/>
                              </a:lnTo>
                              <a:lnTo>
                                <a:pt x="132" y="2254"/>
                              </a:lnTo>
                              <a:lnTo>
                                <a:pt x="151" y="2262"/>
                              </a:lnTo>
                              <a:lnTo>
                                <a:pt x="168" y="2272"/>
                              </a:lnTo>
                              <a:lnTo>
                                <a:pt x="184" y="2282"/>
                              </a:lnTo>
                              <a:lnTo>
                                <a:pt x="202" y="2293"/>
                              </a:lnTo>
                              <a:lnTo>
                                <a:pt x="216" y="2305"/>
                              </a:lnTo>
                              <a:lnTo>
                                <a:pt x="230" y="2317"/>
                              </a:lnTo>
                              <a:lnTo>
                                <a:pt x="242" y="2330"/>
                              </a:lnTo>
                              <a:lnTo>
                                <a:pt x="252" y="2344"/>
                              </a:lnTo>
                              <a:lnTo>
                                <a:pt x="259" y="2357"/>
                              </a:lnTo>
                              <a:lnTo>
                                <a:pt x="262" y="2364"/>
                              </a:lnTo>
                              <a:lnTo>
                                <a:pt x="264" y="2370"/>
                              </a:lnTo>
                              <a:lnTo>
                                <a:pt x="266" y="2377"/>
                              </a:lnTo>
                              <a:lnTo>
                                <a:pt x="266" y="2385"/>
                              </a:lnTo>
                              <a:lnTo>
                                <a:pt x="266" y="2396"/>
                              </a:lnTo>
                              <a:lnTo>
                                <a:pt x="264" y="2405"/>
                              </a:lnTo>
                              <a:lnTo>
                                <a:pt x="262" y="2413"/>
                              </a:lnTo>
                              <a:lnTo>
                                <a:pt x="260" y="2420"/>
                              </a:lnTo>
                              <a:lnTo>
                                <a:pt x="254" y="2432"/>
                              </a:lnTo>
                              <a:lnTo>
                                <a:pt x="247" y="2441"/>
                              </a:lnTo>
                              <a:lnTo>
                                <a:pt x="239" y="2449"/>
                              </a:lnTo>
                              <a:lnTo>
                                <a:pt x="232" y="2457"/>
                              </a:lnTo>
                              <a:lnTo>
                                <a:pt x="227" y="2465"/>
                              </a:lnTo>
                              <a:lnTo>
                                <a:pt x="223" y="2474"/>
                              </a:lnTo>
                              <a:lnTo>
                                <a:pt x="220" y="2484"/>
                              </a:lnTo>
                              <a:lnTo>
                                <a:pt x="219" y="2492"/>
                              </a:lnTo>
                              <a:lnTo>
                                <a:pt x="219" y="2500"/>
                              </a:lnTo>
                              <a:lnTo>
                                <a:pt x="222" y="2508"/>
                              </a:lnTo>
                              <a:lnTo>
                                <a:pt x="223" y="2516"/>
                              </a:lnTo>
                              <a:lnTo>
                                <a:pt x="224" y="2524"/>
                              </a:lnTo>
                              <a:lnTo>
                                <a:pt x="224" y="2532"/>
                              </a:lnTo>
                              <a:lnTo>
                                <a:pt x="223" y="2541"/>
                              </a:lnTo>
                              <a:lnTo>
                                <a:pt x="218" y="2554"/>
                              </a:lnTo>
                              <a:lnTo>
                                <a:pt x="212" y="2566"/>
                              </a:lnTo>
                              <a:lnTo>
                                <a:pt x="206" y="2578"/>
                              </a:lnTo>
                              <a:lnTo>
                                <a:pt x="198" y="2590"/>
                              </a:lnTo>
                              <a:lnTo>
                                <a:pt x="182" y="2611"/>
                              </a:lnTo>
                              <a:lnTo>
                                <a:pt x="166" y="2633"/>
                              </a:lnTo>
                              <a:lnTo>
                                <a:pt x="159" y="2643"/>
                              </a:lnTo>
                              <a:lnTo>
                                <a:pt x="151" y="2654"/>
                              </a:lnTo>
                              <a:lnTo>
                                <a:pt x="144" y="2666"/>
                              </a:lnTo>
                              <a:lnTo>
                                <a:pt x="139" y="2678"/>
                              </a:lnTo>
                              <a:lnTo>
                                <a:pt x="134" y="2690"/>
                              </a:lnTo>
                              <a:lnTo>
                                <a:pt x="130" y="2703"/>
                              </a:lnTo>
                              <a:lnTo>
                                <a:pt x="128" y="2718"/>
                              </a:lnTo>
                              <a:lnTo>
                                <a:pt x="127" y="2734"/>
                              </a:lnTo>
                              <a:lnTo>
                                <a:pt x="127" y="2742"/>
                              </a:lnTo>
                              <a:lnTo>
                                <a:pt x="128" y="2750"/>
                              </a:lnTo>
                              <a:lnTo>
                                <a:pt x="130" y="2757"/>
                              </a:lnTo>
                              <a:lnTo>
                                <a:pt x="131" y="2762"/>
                              </a:lnTo>
                              <a:lnTo>
                                <a:pt x="134" y="2767"/>
                              </a:lnTo>
                              <a:lnTo>
                                <a:pt x="136" y="2771"/>
                              </a:lnTo>
                              <a:lnTo>
                                <a:pt x="140" y="2775"/>
                              </a:lnTo>
                              <a:lnTo>
                                <a:pt x="144" y="2778"/>
                              </a:lnTo>
                              <a:lnTo>
                                <a:pt x="154" y="2782"/>
                              </a:lnTo>
                              <a:lnTo>
                                <a:pt x="166" y="2783"/>
                              </a:lnTo>
                              <a:lnTo>
                                <a:pt x="178" y="2783"/>
                              </a:lnTo>
                              <a:lnTo>
                                <a:pt x="194" y="2782"/>
                              </a:lnTo>
                              <a:lnTo>
                                <a:pt x="196" y="2790"/>
                              </a:lnTo>
                              <a:lnTo>
                                <a:pt x="199" y="2799"/>
                              </a:lnTo>
                              <a:lnTo>
                                <a:pt x="200" y="2806"/>
                              </a:lnTo>
                              <a:lnTo>
                                <a:pt x="200" y="2814"/>
                              </a:lnTo>
                              <a:lnTo>
                                <a:pt x="200" y="2829"/>
                              </a:lnTo>
                              <a:lnTo>
                                <a:pt x="199" y="2842"/>
                              </a:lnTo>
                              <a:lnTo>
                                <a:pt x="200" y="2846"/>
                              </a:lnTo>
                              <a:lnTo>
                                <a:pt x="202" y="2849"/>
                              </a:lnTo>
                              <a:lnTo>
                                <a:pt x="203" y="2853"/>
                              </a:lnTo>
                              <a:lnTo>
                                <a:pt x="207" y="2857"/>
                              </a:lnTo>
                              <a:lnTo>
                                <a:pt x="215" y="2865"/>
                              </a:lnTo>
                              <a:lnTo>
                                <a:pt x="227" y="2873"/>
                              </a:lnTo>
                              <a:lnTo>
                                <a:pt x="240" y="2879"/>
                              </a:lnTo>
                              <a:lnTo>
                                <a:pt x="255" y="2885"/>
                              </a:lnTo>
                              <a:lnTo>
                                <a:pt x="272" y="2889"/>
                              </a:lnTo>
                              <a:lnTo>
                                <a:pt x="290" y="2890"/>
                              </a:lnTo>
                              <a:lnTo>
                                <a:pt x="300" y="2890"/>
                              </a:lnTo>
                              <a:lnTo>
                                <a:pt x="311" y="2887"/>
                              </a:lnTo>
                              <a:lnTo>
                                <a:pt x="322" y="2885"/>
                              </a:lnTo>
                              <a:lnTo>
                                <a:pt x="332" y="2881"/>
                              </a:lnTo>
                              <a:lnTo>
                                <a:pt x="342" y="2878"/>
                              </a:lnTo>
                              <a:lnTo>
                                <a:pt x="352" y="2875"/>
                              </a:lnTo>
                              <a:lnTo>
                                <a:pt x="363" y="2873"/>
                              </a:lnTo>
                              <a:lnTo>
                                <a:pt x="373" y="2873"/>
                              </a:lnTo>
                              <a:lnTo>
                                <a:pt x="391" y="2873"/>
                              </a:lnTo>
                              <a:lnTo>
                                <a:pt x="404" y="2877"/>
                              </a:lnTo>
                              <a:lnTo>
                                <a:pt x="415" y="2882"/>
                              </a:lnTo>
                              <a:lnTo>
                                <a:pt x="424" y="2889"/>
                              </a:lnTo>
                              <a:lnTo>
                                <a:pt x="431" y="2895"/>
                              </a:lnTo>
                              <a:lnTo>
                                <a:pt x="436" y="2905"/>
                              </a:lnTo>
                              <a:lnTo>
                                <a:pt x="441" y="2914"/>
                              </a:lnTo>
                              <a:lnTo>
                                <a:pt x="445" y="2925"/>
                              </a:lnTo>
                              <a:lnTo>
                                <a:pt x="452" y="2943"/>
                              </a:lnTo>
                              <a:lnTo>
                                <a:pt x="461" y="2961"/>
                              </a:lnTo>
                              <a:lnTo>
                                <a:pt x="467" y="2969"/>
                              </a:lnTo>
                              <a:lnTo>
                                <a:pt x="473" y="2974"/>
                              </a:lnTo>
                              <a:lnTo>
                                <a:pt x="483" y="2978"/>
                              </a:lnTo>
                              <a:lnTo>
                                <a:pt x="495" y="2981"/>
                              </a:lnTo>
                              <a:lnTo>
                                <a:pt x="504" y="2978"/>
                              </a:lnTo>
                              <a:lnTo>
                                <a:pt x="512" y="2975"/>
                              </a:lnTo>
                              <a:lnTo>
                                <a:pt x="519" y="2971"/>
                              </a:lnTo>
                              <a:lnTo>
                                <a:pt x="524" y="2967"/>
                              </a:lnTo>
                              <a:lnTo>
                                <a:pt x="533" y="2959"/>
                              </a:lnTo>
                              <a:lnTo>
                                <a:pt x="548" y="2950"/>
                              </a:lnTo>
                              <a:lnTo>
                                <a:pt x="569" y="2971"/>
                              </a:lnTo>
                              <a:lnTo>
                                <a:pt x="591" y="2995"/>
                              </a:lnTo>
                              <a:lnTo>
                                <a:pt x="603" y="3006"/>
                              </a:lnTo>
                              <a:lnTo>
                                <a:pt x="616" y="3015"/>
                              </a:lnTo>
                              <a:lnTo>
                                <a:pt x="624" y="3018"/>
                              </a:lnTo>
                              <a:lnTo>
                                <a:pt x="632" y="3021"/>
                              </a:lnTo>
                              <a:lnTo>
                                <a:pt x="641" y="3022"/>
                              </a:lnTo>
                              <a:lnTo>
                                <a:pt x="651" y="3022"/>
                              </a:lnTo>
                              <a:lnTo>
                                <a:pt x="663" y="3022"/>
                              </a:lnTo>
                              <a:lnTo>
                                <a:pt x="673" y="3021"/>
                              </a:lnTo>
                              <a:lnTo>
                                <a:pt x="683" y="3019"/>
                              </a:lnTo>
                              <a:lnTo>
                                <a:pt x="691" y="3017"/>
                              </a:lnTo>
                              <a:lnTo>
                                <a:pt x="705" y="3010"/>
                              </a:lnTo>
                              <a:lnTo>
                                <a:pt x="717" y="3002"/>
                              </a:lnTo>
                              <a:lnTo>
                                <a:pt x="728" y="2994"/>
                              </a:lnTo>
                              <a:lnTo>
                                <a:pt x="739" y="2985"/>
                              </a:lnTo>
                              <a:lnTo>
                                <a:pt x="751" y="2975"/>
                              </a:lnTo>
                              <a:lnTo>
                                <a:pt x="765" y="2969"/>
                              </a:lnTo>
                              <a:lnTo>
                                <a:pt x="773" y="2967"/>
                              </a:lnTo>
                              <a:lnTo>
                                <a:pt x="783" y="2967"/>
                              </a:lnTo>
                              <a:lnTo>
                                <a:pt x="791" y="2967"/>
                              </a:lnTo>
                              <a:lnTo>
                                <a:pt x="799" y="2969"/>
                              </a:lnTo>
                              <a:lnTo>
                                <a:pt x="808" y="2970"/>
                              </a:lnTo>
                              <a:lnTo>
                                <a:pt x="817" y="2970"/>
                              </a:lnTo>
                              <a:lnTo>
                                <a:pt x="827" y="2970"/>
                              </a:lnTo>
                              <a:lnTo>
                                <a:pt x="837" y="2969"/>
                              </a:lnTo>
                              <a:lnTo>
                                <a:pt x="843" y="2967"/>
                              </a:lnTo>
                              <a:lnTo>
                                <a:pt x="847" y="2966"/>
                              </a:lnTo>
                              <a:lnTo>
                                <a:pt x="852" y="2963"/>
                              </a:lnTo>
                              <a:lnTo>
                                <a:pt x="859" y="2961"/>
                              </a:lnTo>
                              <a:lnTo>
                                <a:pt x="869" y="2953"/>
                              </a:lnTo>
                              <a:lnTo>
                                <a:pt x="881" y="2943"/>
                              </a:lnTo>
                              <a:lnTo>
                                <a:pt x="901" y="2925"/>
                              </a:lnTo>
                              <a:lnTo>
                                <a:pt x="916" y="2914"/>
                              </a:lnTo>
                              <a:lnTo>
                                <a:pt x="927" y="2907"/>
                              </a:lnTo>
                              <a:lnTo>
                                <a:pt x="937" y="2902"/>
                              </a:lnTo>
                              <a:lnTo>
                                <a:pt x="948" y="2897"/>
                              </a:lnTo>
                              <a:lnTo>
                                <a:pt x="959" y="2894"/>
                              </a:lnTo>
                              <a:lnTo>
                                <a:pt x="977" y="2890"/>
                              </a:lnTo>
                              <a:lnTo>
                                <a:pt x="996" y="2886"/>
                              </a:lnTo>
                              <a:lnTo>
                                <a:pt x="1015" y="2883"/>
                              </a:lnTo>
                              <a:lnTo>
                                <a:pt x="1033" y="2878"/>
                              </a:lnTo>
                              <a:lnTo>
                                <a:pt x="1043" y="2874"/>
                              </a:lnTo>
                              <a:lnTo>
                                <a:pt x="1052" y="2869"/>
                              </a:lnTo>
                              <a:lnTo>
                                <a:pt x="1063" y="2862"/>
                              </a:lnTo>
                              <a:lnTo>
                                <a:pt x="1072" y="2854"/>
                              </a:lnTo>
                              <a:lnTo>
                                <a:pt x="1079" y="2850"/>
                              </a:lnTo>
                              <a:lnTo>
                                <a:pt x="1081" y="2845"/>
                              </a:lnTo>
                              <a:lnTo>
                                <a:pt x="1084" y="2839"/>
                              </a:lnTo>
                              <a:lnTo>
                                <a:pt x="1085" y="2834"/>
                              </a:lnTo>
                              <a:lnTo>
                                <a:pt x="1085" y="2819"/>
                              </a:lnTo>
                              <a:lnTo>
                                <a:pt x="1084" y="2799"/>
                              </a:lnTo>
                              <a:lnTo>
                                <a:pt x="1091" y="279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7" name="Freeform 12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656513" y="2051050"/>
                          <a:ext cx="747712" cy="1389063"/>
                        </a:xfrm>
                        <a:custGeom>
                          <a:avLst/>
                          <a:gdLst>
                            <a:gd name="T0" fmla="*/ 1465 w 1545"/>
                            <a:gd name="T1" fmla="*/ 2713 h 2865"/>
                            <a:gd name="T2" fmla="*/ 1460 w 1545"/>
                            <a:gd name="T3" fmla="*/ 2561 h 2865"/>
                            <a:gd name="T4" fmla="*/ 1424 w 1545"/>
                            <a:gd name="T5" fmla="*/ 2391 h 2865"/>
                            <a:gd name="T6" fmla="*/ 1440 w 1545"/>
                            <a:gd name="T7" fmla="*/ 2259 h 2865"/>
                            <a:gd name="T8" fmla="*/ 1358 w 1545"/>
                            <a:gd name="T9" fmla="*/ 2071 h 2865"/>
                            <a:gd name="T10" fmla="*/ 1434 w 1545"/>
                            <a:gd name="T11" fmla="*/ 1990 h 2865"/>
                            <a:gd name="T12" fmla="*/ 1538 w 1545"/>
                            <a:gd name="T13" fmla="*/ 1824 h 2865"/>
                            <a:gd name="T14" fmla="*/ 1512 w 1545"/>
                            <a:gd name="T15" fmla="*/ 1745 h 2865"/>
                            <a:gd name="T16" fmla="*/ 1468 w 1545"/>
                            <a:gd name="T17" fmla="*/ 1709 h 2865"/>
                            <a:gd name="T18" fmla="*/ 1414 w 1545"/>
                            <a:gd name="T19" fmla="*/ 1781 h 2865"/>
                            <a:gd name="T20" fmla="*/ 1426 w 1545"/>
                            <a:gd name="T21" fmla="*/ 1863 h 2865"/>
                            <a:gd name="T22" fmla="*/ 1345 w 1545"/>
                            <a:gd name="T23" fmla="*/ 1826 h 2865"/>
                            <a:gd name="T24" fmla="*/ 1110 w 1545"/>
                            <a:gd name="T25" fmla="*/ 1471 h 2865"/>
                            <a:gd name="T26" fmla="*/ 1045 w 1545"/>
                            <a:gd name="T27" fmla="*/ 1343 h 2865"/>
                            <a:gd name="T28" fmla="*/ 1141 w 1545"/>
                            <a:gd name="T29" fmla="*/ 1294 h 2865"/>
                            <a:gd name="T30" fmla="*/ 1109 w 1545"/>
                            <a:gd name="T31" fmla="*/ 1217 h 2865"/>
                            <a:gd name="T32" fmla="*/ 1114 w 1545"/>
                            <a:gd name="T33" fmla="*/ 1054 h 2865"/>
                            <a:gd name="T34" fmla="*/ 1205 w 1545"/>
                            <a:gd name="T35" fmla="*/ 1144 h 2865"/>
                            <a:gd name="T36" fmla="*/ 1240 w 1545"/>
                            <a:gd name="T37" fmla="*/ 1125 h 2865"/>
                            <a:gd name="T38" fmla="*/ 1148 w 1545"/>
                            <a:gd name="T39" fmla="*/ 972 h 2865"/>
                            <a:gd name="T40" fmla="*/ 1164 w 1545"/>
                            <a:gd name="T41" fmla="*/ 816 h 2865"/>
                            <a:gd name="T42" fmla="*/ 1264 w 1545"/>
                            <a:gd name="T43" fmla="*/ 708 h 2865"/>
                            <a:gd name="T44" fmla="*/ 1413 w 1545"/>
                            <a:gd name="T45" fmla="*/ 688 h 2865"/>
                            <a:gd name="T46" fmla="*/ 1329 w 1545"/>
                            <a:gd name="T47" fmla="*/ 523 h 2865"/>
                            <a:gd name="T48" fmla="*/ 1182 w 1545"/>
                            <a:gd name="T49" fmla="*/ 65 h 2865"/>
                            <a:gd name="T50" fmla="*/ 1069 w 1545"/>
                            <a:gd name="T51" fmla="*/ 30 h 2865"/>
                            <a:gd name="T52" fmla="*/ 1008 w 1545"/>
                            <a:gd name="T53" fmla="*/ 27 h 2865"/>
                            <a:gd name="T54" fmla="*/ 948 w 1545"/>
                            <a:gd name="T55" fmla="*/ 249 h 2865"/>
                            <a:gd name="T56" fmla="*/ 938 w 1545"/>
                            <a:gd name="T57" fmla="*/ 381 h 2865"/>
                            <a:gd name="T58" fmla="*/ 862 w 1545"/>
                            <a:gd name="T59" fmla="*/ 433 h 2865"/>
                            <a:gd name="T60" fmla="*/ 679 w 1545"/>
                            <a:gd name="T61" fmla="*/ 497 h 2865"/>
                            <a:gd name="T62" fmla="*/ 615 w 1545"/>
                            <a:gd name="T63" fmla="*/ 504 h 2865"/>
                            <a:gd name="T64" fmla="*/ 572 w 1545"/>
                            <a:gd name="T65" fmla="*/ 392 h 2865"/>
                            <a:gd name="T66" fmla="*/ 519 w 1545"/>
                            <a:gd name="T67" fmla="*/ 339 h 2865"/>
                            <a:gd name="T68" fmla="*/ 416 w 1545"/>
                            <a:gd name="T69" fmla="*/ 403 h 2865"/>
                            <a:gd name="T70" fmla="*/ 261 w 1545"/>
                            <a:gd name="T71" fmla="*/ 489 h 2865"/>
                            <a:gd name="T72" fmla="*/ 128 w 1545"/>
                            <a:gd name="T73" fmla="*/ 628 h 2865"/>
                            <a:gd name="T74" fmla="*/ 87 w 1545"/>
                            <a:gd name="T75" fmla="*/ 710 h 2865"/>
                            <a:gd name="T76" fmla="*/ 20 w 1545"/>
                            <a:gd name="T77" fmla="*/ 748 h 2865"/>
                            <a:gd name="T78" fmla="*/ 2 w 1545"/>
                            <a:gd name="T79" fmla="*/ 842 h 2865"/>
                            <a:gd name="T80" fmla="*/ 72 w 1545"/>
                            <a:gd name="T81" fmla="*/ 870 h 2865"/>
                            <a:gd name="T82" fmla="*/ 105 w 1545"/>
                            <a:gd name="T83" fmla="*/ 957 h 2865"/>
                            <a:gd name="T84" fmla="*/ 153 w 1545"/>
                            <a:gd name="T85" fmla="*/ 992 h 2865"/>
                            <a:gd name="T86" fmla="*/ 319 w 1545"/>
                            <a:gd name="T87" fmla="*/ 1144 h 2865"/>
                            <a:gd name="T88" fmla="*/ 464 w 1545"/>
                            <a:gd name="T89" fmla="*/ 1189 h 2865"/>
                            <a:gd name="T90" fmla="*/ 504 w 1545"/>
                            <a:gd name="T91" fmla="*/ 1287 h 2865"/>
                            <a:gd name="T92" fmla="*/ 552 w 1545"/>
                            <a:gd name="T93" fmla="*/ 1270 h 2865"/>
                            <a:gd name="T94" fmla="*/ 603 w 1545"/>
                            <a:gd name="T95" fmla="*/ 1305 h 2865"/>
                            <a:gd name="T96" fmla="*/ 604 w 1545"/>
                            <a:gd name="T97" fmla="*/ 1202 h 2865"/>
                            <a:gd name="T98" fmla="*/ 473 w 1545"/>
                            <a:gd name="T99" fmla="*/ 1070 h 2865"/>
                            <a:gd name="T100" fmla="*/ 556 w 1545"/>
                            <a:gd name="T101" fmla="*/ 924 h 2865"/>
                            <a:gd name="T102" fmla="*/ 601 w 1545"/>
                            <a:gd name="T103" fmla="*/ 926 h 2865"/>
                            <a:gd name="T104" fmla="*/ 596 w 1545"/>
                            <a:gd name="T105" fmla="*/ 1088 h 2865"/>
                            <a:gd name="T106" fmla="*/ 728 w 1545"/>
                            <a:gd name="T107" fmla="*/ 1205 h 2865"/>
                            <a:gd name="T108" fmla="*/ 838 w 1545"/>
                            <a:gd name="T109" fmla="*/ 1341 h 2865"/>
                            <a:gd name="T110" fmla="*/ 880 w 1545"/>
                            <a:gd name="T111" fmla="*/ 1669 h 2865"/>
                            <a:gd name="T112" fmla="*/ 1020 w 1545"/>
                            <a:gd name="T113" fmla="*/ 2042 h 2865"/>
                            <a:gd name="T114" fmla="*/ 1068 w 1545"/>
                            <a:gd name="T115" fmla="*/ 2272 h 2865"/>
                            <a:gd name="T116" fmla="*/ 1038 w 1545"/>
                            <a:gd name="T117" fmla="*/ 2417 h 2865"/>
                            <a:gd name="T118" fmla="*/ 1120 w 1545"/>
                            <a:gd name="T119" fmla="*/ 2504 h 2865"/>
                            <a:gd name="T120" fmla="*/ 1166 w 1545"/>
                            <a:gd name="T121" fmla="*/ 2631 h 2865"/>
                            <a:gd name="T122" fmla="*/ 1234 w 1545"/>
                            <a:gd name="T123" fmla="*/ 2777 h 2865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w 1545"/>
                            <a:gd name="T187" fmla="*/ 0 h 2865"/>
                            <a:gd name="T188" fmla="*/ 1545 w 1545"/>
                            <a:gd name="T189" fmla="*/ 2865 h 2865"/>
                          </a:gdLst>
                          <a:ahLst/>
                          <a:cxnLst>
                            <a:cxn ang="T124">
                              <a:pos x="T0" y="T1"/>
                            </a:cxn>
                            <a:cxn ang="T125">
                              <a:pos x="T2" y="T3"/>
                            </a:cxn>
                            <a:cxn ang="T126">
                              <a:pos x="T4" y="T5"/>
                            </a:cxn>
                            <a:cxn ang="T127">
                              <a:pos x="T6" y="T7"/>
                            </a:cxn>
                            <a:cxn ang="T128">
                              <a:pos x="T8" y="T9"/>
                            </a:cxn>
                            <a:cxn ang="T129">
                              <a:pos x="T10" y="T11"/>
                            </a:cxn>
                            <a:cxn ang="T130">
                              <a:pos x="T12" y="T13"/>
                            </a:cxn>
                            <a:cxn ang="T131">
                              <a:pos x="T14" y="T15"/>
                            </a:cxn>
                            <a:cxn ang="T132">
                              <a:pos x="T16" y="T17"/>
                            </a:cxn>
                            <a:cxn ang="T133">
                              <a:pos x="T18" y="T19"/>
                            </a:cxn>
                            <a:cxn ang="T134">
                              <a:pos x="T20" y="T21"/>
                            </a:cxn>
                            <a:cxn ang="T135">
                              <a:pos x="T22" y="T23"/>
                            </a:cxn>
                            <a:cxn ang="T136">
                              <a:pos x="T24" y="T25"/>
                            </a:cxn>
                            <a:cxn ang="T137">
                              <a:pos x="T26" y="T27"/>
                            </a:cxn>
                            <a:cxn ang="T138">
                              <a:pos x="T28" y="T29"/>
                            </a:cxn>
                            <a:cxn ang="T139">
                              <a:pos x="T30" y="T31"/>
                            </a:cxn>
                            <a:cxn ang="T140">
                              <a:pos x="T32" y="T33"/>
                            </a:cxn>
                            <a:cxn ang="T141">
                              <a:pos x="T34" y="T35"/>
                            </a:cxn>
                            <a:cxn ang="T142">
                              <a:pos x="T36" y="T37"/>
                            </a:cxn>
                            <a:cxn ang="T143">
                              <a:pos x="T38" y="T39"/>
                            </a:cxn>
                            <a:cxn ang="T144">
                              <a:pos x="T40" y="T41"/>
                            </a:cxn>
                            <a:cxn ang="T145">
                              <a:pos x="T42" y="T43"/>
                            </a:cxn>
                            <a:cxn ang="T146">
                              <a:pos x="T44" y="T45"/>
                            </a:cxn>
                            <a:cxn ang="T147">
                              <a:pos x="T46" y="T47"/>
                            </a:cxn>
                            <a:cxn ang="T148">
                              <a:pos x="T48" y="T49"/>
                            </a:cxn>
                            <a:cxn ang="T149">
                              <a:pos x="T50" y="T51"/>
                            </a:cxn>
                            <a:cxn ang="T150">
                              <a:pos x="T52" y="T53"/>
                            </a:cxn>
                            <a:cxn ang="T151">
                              <a:pos x="T54" y="T55"/>
                            </a:cxn>
                            <a:cxn ang="T152">
                              <a:pos x="T56" y="T57"/>
                            </a:cxn>
                            <a:cxn ang="T153">
                              <a:pos x="T58" y="T59"/>
                            </a:cxn>
                            <a:cxn ang="T154">
                              <a:pos x="T60" y="T61"/>
                            </a:cxn>
                            <a:cxn ang="T155">
                              <a:pos x="T62" y="T63"/>
                            </a:cxn>
                            <a:cxn ang="T156">
                              <a:pos x="T64" y="T65"/>
                            </a:cxn>
                            <a:cxn ang="T157">
                              <a:pos x="T66" y="T67"/>
                            </a:cxn>
                            <a:cxn ang="T158">
                              <a:pos x="T68" y="T69"/>
                            </a:cxn>
                            <a:cxn ang="T159">
                              <a:pos x="T70" y="T71"/>
                            </a:cxn>
                            <a:cxn ang="T160">
                              <a:pos x="T72" y="T73"/>
                            </a:cxn>
                            <a:cxn ang="T161">
                              <a:pos x="T74" y="T75"/>
                            </a:cxn>
                            <a:cxn ang="T162">
                              <a:pos x="T76" y="T77"/>
                            </a:cxn>
                            <a:cxn ang="T163">
                              <a:pos x="T78" y="T79"/>
                            </a:cxn>
                            <a:cxn ang="T164">
                              <a:pos x="T80" y="T81"/>
                            </a:cxn>
                            <a:cxn ang="T165">
                              <a:pos x="T82" y="T83"/>
                            </a:cxn>
                            <a:cxn ang="T166">
                              <a:pos x="T84" y="T85"/>
                            </a:cxn>
                            <a:cxn ang="T167">
                              <a:pos x="T86" y="T87"/>
                            </a:cxn>
                            <a:cxn ang="T168">
                              <a:pos x="T88" y="T89"/>
                            </a:cxn>
                            <a:cxn ang="T169">
                              <a:pos x="T90" y="T91"/>
                            </a:cxn>
                            <a:cxn ang="T170">
                              <a:pos x="T92" y="T93"/>
                            </a:cxn>
                            <a:cxn ang="T171">
                              <a:pos x="T94" y="T95"/>
                            </a:cxn>
                            <a:cxn ang="T172">
                              <a:pos x="T96" y="T97"/>
                            </a:cxn>
                            <a:cxn ang="T173">
                              <a:pos x="T98" y="T99"/>
                            </a:cxn>
                            <a:cxn ang="T174">
                              <a:pos x="T100" y="T101"/>
                            </a:cxn>
                            <a:cxn ang="T175">
                              <a:pos x="T102" y="T103"/>
                            </a:cxn>
                            <a:cxn ang="T176">
                              <a:pos x="T104" y="T105"/>
                            </a:cxn>
                            <a:cxn ang="T177">
                              <a:pos x="T106" y="T107"/>
                            </a:cxn>
                            <a:cxn ang="T178">
                              <a:pos x="T108" y="T109"/>
                            </a:cxn>
                            <a:cxn ang="T179">
                              <a:pos x="T110" y="T111"/>
                            </a:cxn>
                            <a:cxn ang="T180">
                              <a:pos x="T112" y="T113"/>
                            </a:cxn>
                            <a:cxn ang="T181">
                              <a:pos x="T114" y="T115"/>
                            </a:cxn>
                            <a:cxn ang="T182">
                              <a:pos x="T116" y="T117"/>
                            </a:cxn>
                            <a:cxn ang="T183">
                              <a:pos x="T118" y="T119"/>
                            </a:cxn>
                            <a:cxn ang="T184">
                              <a:pos x="T120" y="T121"/>
                            </a:cxn>
                            <a:cxn ang="T185">
                              <a:pos x="T122" y="T123"/>
                            </a:cxn>
                          </a:cxnLst>
                          <a:rect l="T186" t="T187" r="T188" b="T189"/>
                          <a:pathLst>
                            <a:path w="1545" h="2865">
                              <a:moveTo>
                                <a:pt x="1352" y="2848"/>
                              </a:moveTo>
                              <a:lnTo>
                                <a:pt x="1370" y="2832"/>
                              </a:lnTo>
                              <a:lnTo>
                                <a:pt x="1390" y="2812"/>
                              </a:lnTo>
                              <a:lnTo>
                                <a:pt x="1410" y="2791"/>
                              </a:lnTo>
                              <a:lnTo>
                                <a:pt x="1432" y="2765"/>
                              </a:lnTo>
                              <a:lnTo>
                                <a:pt x="1441" y="2753"/>
                              </a:lnTo>
                              <a:lnTo>
                                <a:pt x="1450" y="2740"/>
                              </a:lnTo>
                              <a:lnTo>
                                <a:pt x="1458" y="2727"/>
                              </a:lnTo>
                              <a:lnTo>
                                <a:pt x="1465" y="2713"/>
                              </a:lnTo>
                              <a:lnTo>
                                <a:pt x="1470" y="2700"/>
                              </a:lnTo>
                              <a:lnTo>
                                <a:pt x="1474" y="2687"/>
                              </a:lnTo>
                              <a:lnTo>
                                <a:pt x="1478" y="2673"/>
                              </a:lnTo>
                              <a:lnTo>
                                <a:pt x="1478" y="2661"/>
                              </a:lnTo>
                              <a:lnTo>
                                <a:pt x="1478" y="2641"/>
                              </a:lnTo>
                              <a:lnTo>
                                <a:pt x="1476" y="2623"/>
                              </a:lnTo>
                              <a:lnTo>
                                <a:pt x="1473" y="2607"/>
                              </a:lnTo>
                              <a:lnTo>
                                <a:pt x="1469" y="2591"/>
                              </a:lnTo>
                              <a:lnTo>
                                <a:pt x="1460" y="2561"/>
                              </a:lnTo>
                              <a:lnTo>
                                <a:pt x="1449" y="2533"/>
                              </a:lnTo>
                              <a:lnTo>
                                <a:pt x="1437" y="2508"/>
                              </a:lnTo>
                              <a:lnTo>
                                <a:pt x="1428" y="2480"/>
                              </a:lnTo>
                              <a:lnTo>
                                <a:pt x="1424" y="2467"/>
                              </a:lnTo>
                              <a:lnTo>
                                <a:pt x="1421" y="2452"/>
                              </a:lnTo>
                              <a:lnTo>
                                <a:pt x="1420" y="2436"/>
                              </a:lnTo>
                              <a:lnTo>
                                <a:pt x="1418" y="2420"/>
                              </a:lnTo>
                              <a:lnTo>
                                <a:pt x="1420" y="2405"/>
                              </a:lnTo>
                              <a:lnTo>
                                <a:pt x="1424" y="2391"/>
                              </a:lnTo>
                              <a:lnTo>
                                <a:pt x="1428" y="2376"/>
                              </a:lnTo>
                              <a:lnTo>
                                <a:pt x="1433" y="2363"/>
                              </a:lnTo>
                              <a:lnTo>
                                <a:pt x="1440" y="2348"/>
                              </a:lnTo>
                              <a:lnTo>
                                <a:pt x="1444" y="2334"/>
                              </a:lnTo>
                              <a:lnTo>
                                <a:pt x="1448" y="2318"/>
                              </a:lnTo>
                              <a:lnTo>
                                <a:pt x="1449" y="2300"/>
                              </a:lnTo>
                              <a:lnTo>
                                <a:pt x="1448" y="2287"/>
                              </a:lnTo>
                              <a:lnTo>
                                <a:pt x="1445" y="2272"/>
                              </a:lnTo>
                              <a:lnTo>
                                <a:pt x="1440" y="2259"/>
                              </a:lnTo>
                              <a:lnTo>
                                <a:pt x="1434" y="2246"/>
                              </a:lnTo>
                              <a:lnTo>
                                <a:pt x="1420" y="2219"/>
                              </a:lnTo>
                              <a:lnTo>
                                <a:pt x="1404" y="2192"/>
                              </a:lnTo>
                              <a:lnTo>
                                <a:pt x="1386" y="2164"/>
                              </a:lnTo>
                              <a:lnTo>
                                <a:pt x="1373" y="2135"/>
                              </a:lnTo>
                              <a:lnTo>
                                <a:pt x="1366" y="2119"/>
                              </a:lnTo>
                              <a:lnTo>
                                <a:pt x="1362" y="2104"/>
                              </a:lnTo>
                              <a:lnTo>
                                <a:pt x="1360" y="2087"/>
                              </a:lnTo>
                              <a:lnTo>
                                <a:pt x="1358" y="2071"/>
                              </a:lnTo>
                              <a:lnTo>
                                <a:pt x="1360" y="2062"/>
                              </a:lnTo>
                              <a:lnTo>
                                <a:pt x="1361" y="2052"/>
                              </a:lnTo>
                              <a:lnTo>
                                <a:pt x="1365" y="2044"/>
                              </a:lnTo>
                              <a:lnTo>
                                <a:pt x="1370" y="2036"/>
                              </a:lnTo>
                              <a:lnTo>
                                <a:pt x="1376" y="2030"/>
                              </a:lnTo>
                              <a:lnTo>
                                <a:pt x="1382" y="2023"/>
                              </a:lnTo>
                              <a:lnTo>
                                <a:pt x="1390" y="2016"/>
                              </a:lnTo>
                              <a:lnTo>
                                <a:pt x="1398" y="2011"/>
                              </a:lnTo>
                              <a:lnTo>
                                <a:pt x="1434" y="1990"/>
                              </a:lnTo>
                              <a:lnTo>
                                <a:pt x="1466" y="1968"/>
                              </a:lnTo>
                              <a:lnTo>
                                <a:pt x="1474" y="1963"/>
                              </a:lnTo>
                              <a:lnTo>
                                <a:pt x="1481" y="1956"/>
                              </a:lnTo>
                              <a:lnTo>
                                <a:pt x="1488" y="1948"/>
                              </a:lnTo>
                              <a:lnTo>
                                <a:pt x="1493" y="1940"/>
                              </a:lnTo>
                              <a:lnTo>
                                <a:pt x="1504" y="1924"/>
                              </a:lnTo>
                              <a:lnTo>
                                <a:pt x="1512" y="1906"/>
                              </a:lnTo>
                              <a:lnTo>
                                <a:pt x="1526" y="1866"/>
                              </a:lnTo>
                              <a:lnTo>
                                <a:pt x="1538" y="1824"/>
                              </a:lnTo>
                              <a:lnTo>
                                <a:pt x="1545" y="1830"/>
                              </a:lnTo>
                              <a:lnTo>
                                <a:pt x="1538" y="1824"/>
                              </a:lnTo>
                              <a:lnTo>
                                <a:pt x="1534" y="1816"/>
                              </a:lnTo>
                              <a:lnTo>
                                <a:pt x="1530" y="1808"/>
                              </a:lnTo>
                              <a:lnTo>
                                <a:pt x="1526" y="1798"/>
                              </a:lnTo>
                              <a:lnTo>
                                <a:pt x="1521" y="1787"/>
                              </a:lnTo>
                              <a:lnTo>
                                <a:pt x="1518" y="1775"/>
                              </a:lnTo>
                              <a:lnTo>
                                <a:pt x="1514" y="1761"/>
                              </a:lnTo>
                              <a:lnTo>
                                <a:pt x="1512" y="1745"/>
                              </a:lnTo>
                              <a:lnTo>
                                <a:pt x="1509" y="1727"/>
                              </a:lnTo>
                              <a:lnTo>
                                <a:pt x="1506" y="1726"/>
                              </a:lnTo>
                              <a:lnTo>
                                <a:pt x="1501" y="1719"/>
                              </a:lnTo>
                              <a:lnTo>
                                <a:pt x="1497" y="1717"/>
                              </a:lnTo>
                              <a:lnTo>
                                <a:pt x="1493" y="1714"/>
                              </a:lnTo>
                              <a:lnTo>
                                <a:pt x="1488" y="1711"/>
                              </a:lnTo>
                              <a:lnTo>
                                <a:pt x="1482" y="1709"/>
                              </a:lnTo>
                              <a:lnTo>
                                <a:pt x="1476" y="1709"/>
                              </a:lnTo>
                              <a:lnTo>
                                <a:pt x="1468" y="1709"/>
                              </a:lnTo>
                              <a:lnTo>
                                <a:pt x="1461" y="1711"/>
                              </a:lnTo>
                              <a:lnTo>
                                <a:pt x="1453" y="1715"/>
                              </a:lnTo>
                              <a:lnTo>
                                <a:pt x="1445" y="1722"/>
                              </a:lnTo>
                              <a:lnTo>
                                <a:pt x="1436" y="1731"/>
                              </a:lnTo>
                              <a:lnTo>
                                <a:pt x="1428" y="1743"/>
                              </a:lnTo>
                              <a:lnTo>
                                <a:pt x="1418" y="1758"/>
                              </a:lnTo>
                              <a:lnTo>
                                <a:pt x="1416" y="1765"/>
                              </a:lnTo>
                              <a:lnTo>
                                <a:pt x="1414" y="1771"/>
                              </a:lnTo>
                              <a:lnTo>
                                <a:pt x="1414" y="1781"/>
                              </a:lnTo>
                              <a:lnTo>
                                <a:pt x="1417" y="1790"/>
                              </a:lnTo>
                              <a:lnTo>
                                <a:pt x="1422" y="1808"/>
                              </a:lnTo>
                              <a:lnTo>
                                <a:pt x="1429" y="1828"/>
                              </a:lnTo>
                              <a:lnTo>
                                <a:pt x="1432" y="1836"/>
                              </a:lnTo>
                              <a:lnTo>
                                <a:pt x="1433" y="1846"/>
                              </a:lnTo>
                              <a:lnTo>
                                <a:pt x="1433" y="1852"/>
                              </a:lnTo>
                              <a:lnTo>
                                <a:pt x="1430" y="1859"/>
                              </a:lnTo>
                              <a:lnTo>
                                <a:pt x="1429" y="1862"/>
                              </a:lnTo>
                              <a:lnTo>
                                <a:pt x="1426" y="1863"/>
                              </a:lnTo>
                              <a:lnTo>
                                <a:pt x="1422" y="1864"/>
                              </a:lnTo>
                              <a:lnTo>
                                <a:pt x="1418" y="1866"/>
                              </a:lnTo>
                              <a:lnTo>
                                <a:pt x="1408" y="1867"/>
                              </a:lnTo>
                              <a:lnTo>
                                <a:pt x="1394" y="1866"/>
                              </a:lnTo>
                              <a:lnTo>
                                <a:pt x="1386" y="1863"/>
                              </a:lnTo>
                              <a:lnTo>
                                <a:pt x="1378" y="1859"/>
                              </a:lnTo>
                              <a:lnTo>
                                <a:pt x="1370" y="1852"/>
                              </a:lnTo>
                              <a:lnTo>
                                <a:pt x="1362" y="1844"/>
                              </a:lnTo>
                              <a:lnTo>
                                <a:pt x="1345" y="1826"/>
                              </a:lnTo>
                              <a:lnTo>
                                <a:pt x="1326" y="1803"/>
                              </a:lnTo>
                              <a:lnTo>
                                <a:pt x="1306" y="1775"/>
                              </a:lnTo>
                              <a:lnTo>
                                <a:pt x="1285" y="1745"/>
                              </a:lnTo>
                              <a:lnTo>
                                <a:pt x="1265" y="1713"/>
                              </a:lnTo>
                              <a:lnTo>
                                <a:pt x="1244" y="1678"/>
                              </a:lnTo>
                              <a:lnTo>
                                <a:pt x="1198" y="1606"/>
                              </a:lnTo>
                              <a:lnTo>
                                <a:pt x="1154" y="1535"/>
                              </a:lnTo>
                              <a:lnTo>
                                <a:pt x="1133" y="1502"/>
                              </a:lnTo>
                              <a:lnTo>
                                <a:pt x="1110" y="1471"/>
                              </a:lnTo>
                              <a:lnTo>
                                <a:pt x="1090" y="1445"/>
                              </a:lnTo>
                              <a:lnTo>
                                <a:pt x="1069" y="1421"/>
                              </a:lnTo>
                              <a:lnTo>
                                <a:pt x="1058" y="1407"/>
                              </a:lnTo>
                              <a:lnTo>
                                <a:pt x="1050" y="1395"/>
                              </a:lnTo>
                              <a:lnTo>
                                <a:pt x="1045" y="1383"/>
                              </a:lnTo>
                              <a:lnTo>
                                <a:pt x="1041" y="1373"/>
                              </a:lnTo>
                              <a:lnTo>
                                <a:pt x="1041" y="1362"/>
                              </a:lnTo>
                              <a:lnTo>
                                <a:pt x="1042" y="1353"/>
                              </a:lnTo>
                              <a:lnTo>
                                <a:pt x="1045" y="1343"/>
                              </a:lnTo>
                              <a:lnTo>
                                <a:pt x="1050" y="1335"/>
                              </a:lnTo>
                              <a:lnTo>
                                <a:pt x="1058" y="1327"/>
                              </a:lnTo>
                              <a:lnTo>
                                <a:pt x="1066" y="1321"/>
                              </a:lnTo>
                              <a:lnTo>
                                <a:pt x="1077" y="1314"/>
                              </a:lnTo>
                              <a:lnTo>
                                <a:pt x="1088" y="1309"/>
                              </a:lnTo>
                              <a:lnTo>
                                <a:pt x="1100" y="1305"/>
                              </a:lnTo>
                              <a:lnTo>
                                <a:pt x="1113" y="1301"/>
                              </a:lnTo>
                              <a:lnTo>
                                <a:pt x="1126" y="1297"/>
                              </a:lnTo>
                              <a:lnTo>
                                <a:pt x="1141" y="1294"/>
                              </a:lnTo>
                              <a:lnTo>
                                <a:pt x="1145" y="1282"/>
                              </a:lnTo>
                              <a:lnTo>
                                <a:pt x="1146" y="1270"/>
                              </a:lnTo>
                              <a:lnTo>
                                <a:pt x="1145" y="1265"/>
                              </a:lnTo>
                              <a:lnTo>
                                <a:pt x="1144" y="1259"/>
                              </a:lnTo>
                              <a:lnTo>
                                <a:pt x="1142" y="1254"/>
                              </a:lnTo>
                              <a:lnTo>
                                <a:pt x="1140" y="1249"/>
                              </a:lnTo>
                              <a:lnTo>
                                <a:pt x="1133" y="1239"/>
                              </a:lnTo>
                              <a:lnTo>
                                <a:pt x="1122" y="1229"/>
                              </a:lnTo>
                              <a:lnTo>
                                <a:pt x="1109" y="1217"/>
                              </a:lnTo>
                              <a:lnTo>
                                <a:pt x="1093" y="1204"/>
                              </a:lnTo>
                              <a:lnTo>
                                <a:pt x="1093" y="1065"/>
                              </a:lnTo>
                              <a:lnTo>
                                <a:pt x="1096" y="1061"/>
                              </a:lnTo>
                              <a:lnTo>
                                <a:pt x="1098" y="1057"/>
                              </a:lnTo>
                              <a:lnTo>
                                <a:pt x="1101" y="1056"/>
                              </a:lnTo>
                              <a:lnTo>
                                <a:pt x="1104" y="1053"/>
                              </a:lnTo>
                              <a:lnTo>
                                <a:pt x="1108" y="1053"/>
                              </a:lnTo>
                              <a:lnTo>
                                <a:pt x="1110" y="1053"/>
                              </a:lnTo>
                              <a:lnTo>
                                <a:pt x="1114" y="1054"/>
                              </a:lnTo>
                              <a:lnTo>
                                <a:pt x="1118" y="1056"/>
                              </a:lnTo>
                              <a:lnTo>
                                <a:pt x="1126" y="1061"/>
                              </a:lnTo>
                              <a:lnTo>
                                <a:pt x="1134" y="1069"/>
                              </a:lnTo>
                              <a:lnTo>
                                <a:pt x="1142" y="1077"/>
                              </a:lnTo>
                              <a:lnTo>
                                <a:pt x="1152" y="1088"/>
                              </a:lnTo>
                              <a:lnTo>
                                <a:pt x="1170" y="1109"/>
                              </a:lnTo>
                              <a:lnTo>
                                <a:pt x="1188" y="1129"/>
                              </a:lnTo>
                              <a:lnTo>
                                <a:pt x="1197" y="1137"/>
                              </a:lnTo>
                              <a:lnTo>
                                <a:pt x="1205" y="1144"/>
                              </a:lnTo>
                              <a:lnTo>
                                <a:pt x="1213" y="1149"/>
                              </a:lnTo>
                              <a:lnTo>
                                <a:pt x="1220" y="1150"/>
                              </a:lnTo>
                              <a:lnTo>
                                <a:pt x="1226" y="1148"/>
                              </a:lnTo>
                              <a:lnTo>
                                <a:pt x="1230" y="1145"/>
                              </a:lnTo>
                              <a:lnTo>
                                <a:pt x="1234" y="1142"/>
                              </a:lnTo>
                              <a:lnTo>
                                <a:pt x="1237" y="1138"/>
                              </a:lnTo>
                              <a:lnTo>
                                <a:pt x="1238" y="1134"/>
                              </a:lnTo>
                              <a:lnTo>
                                <a:pt x="1240" y="1130"/>
                              </a:lnTo>
                              <a:lnTo>
                                <a:pt x="1240" y="1125"/>
                              </a:lnTo>
                              <a:lnTo>
                                <a:pt x="1238" y="1120"/>
                              </a:lnTo>
                              <a:lnTo>
                                <a:pt x="1233" y="1108"/>
                              </a:lnTo>
                              <a:lnTo>
                                <a:pt x="1226" y="1094"/>
                              </a:lnTo>
                              <a:lnTo>
                                <a:pt x="1218" y="1081"/>
                              </a:lnTo>
                              <a:lnTo>
                                <a:pt x="1208" y="1065"/>
                              </a:lnTo>
                              <a:lnTo>
                                <a:pt x="1185" y="1034"/>
                              </a:lnTo>
                              <a:lnTo>
                                <a:pt x="1164" y="1002"/>
                              </a:lnTo>
                              <a:lnTo>
                                <a:pt x="1154" y="988"/>
                              </a:lnTo>
                              <a:lnTo>
                                <a:pt x="1148" y="972"/>
                              </a:lnTo>
                              <a:lnTo>
                                <a:pt x="1145" y="965"/>
                              </a:lnTo>
                              <a:lnTo>
                                <a:pt x="1144" y="958"/>
                              </a:lnTo>
                              <a:lnTo>
                                <a:pt x="1142" y="952"/>
                              </a:lnTo>
                              <a:lnTo>
                                <a:pt x="1141" y="945"/>
                              </a:lnTo>
                              <a:lnTo>
                                <a:pt x="1142" y="914"/>
                              </a:lnTo>
                              <a:lnTo>
                                <a:pt x="1146" y="886"/>
                              </a:lnTo>
                              <a:lnTo>
                                <a:pt x="1150" y="860"/>
                              </a:lnTo>
                              <a:lnTo>
                                <a:pt x="1156" y="837"/>
                              </a:lnTo>
                              <a:lnTo>
                                <a:pt x="1164" y="816"/>
                              </a:lnTo>
                              <a:lnTo>
                                <a:pt x="1172" y="797"/>
                              </a:lnTo>
                              <a:lnTo>
                                <a:pt x="1181" y="780"/>
                              </a:lnTo>
                              <a:lnTo>
                                <a:pt x="1190" y="765"/>
                              </a:lnTo>
                              <a:lnTo>
                                <a:pt x="1201" y="752"/>
                              </a:lnTo>
                              <a:lnTo>
                                <a:pt x="1213" y="740"/>
                              </a:lnTo>
                              <a:lnTo>
                                <a:pt x="1225" y="730"/>
                              </a:lnTo>
                              <a:lnTo>
                                <a:pt x="1238" y="721"/>
                              </a:lnTo>
                              <a:lnTo>
                                <a:pt x="1250" y="714"/>
                              </a:lnTo>
                              <a:lnTo>
                                <a:pt x="1264" y="708"/>
                              </a:lnTo>
                              <a:lnTo>
                                <a:pt x="1277" y="704"/>
                              </a:lnTo>
                              <a:lnTo>
                                <a:pt x="1290" y="700"/>
                              </a:lnTo>
                              <a:lnTo>
                                <a:pt x="1317" y="694"/>
                              </a:lnTo>
                              <a:lnTo>
                                <a:pt x="1341" y="692"/>
                              </a:lnTo>
                              <a:lnTo>
                                <a:pt x="1364" y="692"/>
                              </a:lnTo>
                              <a:lnTo>
                                <a:pt x="1384" y="690"/>
                              </a:lnTo>
                              <a:lnTo>
                                <a:pt x="1400" y="690"/>
                              </a:lnTo>
                              <a:lnTo>
                                <a:pt x="1410" y="689"/>
                              </a:lnTo>
                              <a:lnTo>
                                <a:pt x="1413" y="688"/>
                              </a:lnTo>
                              <a:lnTo>
                                <a:pt x="1414" y="686"/>
                              </a:lnTo>
                              <a:lnTo>
                                <a:pt x="1414" y="684"/>
                              </a:lnTo>
                              <a:lnTo>
                                <a:pt x="1413" y="680"/>
                              </a:lnTo>
                              <a:lnTo>
                                <a:pt x="1400" y="662"/>
                              </a:lnTo>
                              <a:lnTo>
                                <a:pt x="1386" y="641"/>
                              </a:lnTo>
                              <a:lnTo>
                                <a:pt x="1373" y="617"/>
                              </a:lnTo>
                              <a:lnTo>
                                <a:pt x="1358" y="589"/>
                              </a:lnTo>
                              <a:lnTo>
                                <a:pt x="1344" y="557"/>
                              </a:lnTo>
                              <a:lnTo>
                                <a:pt x="1329" y="523"/>
                              </a:lnTo>
                              <a:lnTo>
                                <a:pt x="1313" y="485"/>
                              </a:lnTo>
                              <a:lnTo>
                                <a:pt x="1298" y="444"/>
                              </a:lnTo>
                              <a:lnTo>
                                <a:pt x="1282" y="400"/>
                              </a:lnTo>
                              <a:lnTo>
                                <a:pt x="1266" y="352"/>
                              </a:lnTo>
                              <a:lnTo>
                                <a:pt x="1249" y="301"/>
                              </a:lnTo>
                              <a:lnTo>
                                <a:pt x="1233" y="247"/>
                              </a:lnTo>
                              <a:lnTo>
                                <a:pt x="1216" y="189"/>
                              </a:lnTo>
                              <a:lnTo>
                                <a:pt x="1200" y="129"/>
                              </a:lnTo>
                              <a:lnTo>
                                <a:pt x="1182" y="65"/>
                              </a:lnTo>
                              <a:lnTo>
                                <a:pt x="1165" y="0"/>
                              </a:lnTo>
                              <a:lnTo>
                                <a:pt x="1150" y="2"/>
                              </a:lnTo>
                              <a:lnTo>
                                <a:pt x="1138" y="4"/>
                              </a:lnTo>
                              <a:lnTo>
                                <a:pt x="1126" y="10"/>
                              </a:lnTo>
                              <a:lnTo>
                                <a:pt x="1114" y="15"/>
                              </a:lnTo>
                              <a:lnTo>
                                <a:pt x="1104" y="20"/>
                              </a:lnTo>
                              <a:lnTo>
                                <a:pt x="1093" y="26"/>
                              </a:lnTo>
                              <a:lnTo>
                                <a:pt x="1082" y="28"/>
                              </a:lnTo>
                              <a:lnTo>
                                <a:pt x="1069" y="30"/>
                              </a:lnTo>
                              <a:lnTo>
                                <a:pt x="1061" y="30"/>
                              </a:lnTo>
                              <a:lnTo>
                                <a:pt x="1054" y="28"/>
                              </a:lnTo>
                              <a:lnTo>
                                <a:pt x="1048" y="26"/>
                              </a:lnTo>
                              <a:lnTo>
                                <a:pt x="1042" y="23"/>
                              </a:lnTo>
                              <a:lnTo>
                                <a:pt x="1033" y="15"/>
                              </a:lnTo>
                              <a:lnTo>
                                <a:pt x="1021" y="6"/>
                              </a:lnTo>
                              <a:lnTo>
                                <a:pt x="1016" y="12"/>
                              </a:lnTo>
                              <a:lnTo>
                                <a:pt x="1012" y="20"/>
                              </a:lnTo>
                              <a:lnTo>
                                <a:pt x="1008" y="27"/>
                              </a:lnTo>
                              <a:lnTo>
                                <a:pt x="1005" y="34"/>
                              </a:lnTo>
                              <a:lnTo>
                                <a:pt x="1001" y="49"/>
                              </a:lnTo>
                              <a:lnTo>
                                <a:pt x="1000" y="64"/>
                              </a:lnTo>
                              <a:lnTo>
                                <a:pt x="996" y="97"/>
                              </a:lnTo>
                              <a:lnTo>
                                <a:pt x="990" y="132"/>
                              </a:lnTo>
                              <a:lnTo>
                                <a:pt x="976" y="171"/>
                              </a:lnTo>
                              <a:lnTo>
                                <a:pt x="960" y="209"/>
                              </a:lnTo>
                              <a:lnTo>
                                <a:pt x="953" y="228"/>
                              </a:lnTo>
                              <a:lnTo>
                                <a:pt x="948" y="249"/>
                              </a:lnTo>
                              <a:lnTo>
                                <a:pt x="944" y="271"/>
                              </a:lnTo>
                              <a:lnTo>
                                <a:pt x="942" y="295"/>
                              </a:lnTo>
                              <a:lnTo>
                                <a:pt x="942" y="308"/>
                              </a:lnTo>
                              <a:lnTo>
                                <a:pt x="942" y="320"/>
                              </a:lnTo>
                              <a:lnTo>
                                <a:pt x="942" y="336"/>
                              </a:lnTo>
                              <a:lnTo>
                                <a:pt x="942" y="355"/>
                              </a:lnTo>
                              <a:lnTo>
                                <a:pt x="942" y="365"/>
                              </a:lnTo>
                              <a:lnTo>
                                <a:pt x="941" y="373"/>
                              </a:lnTo>
                              <a:lnTo>
                                <a:pt x="938" y="381"/>
                              </a:lnTo>
                              <a:lnTo>
                                <a:pt x="936" y="389"/>
                              </a:lnTo>
                              <a:lnTo>
                                <a:pt x="933" y="396"/>
                              </a:lnTo>
                              <a:lnTo>
                                <a:pt x="929" y="401"/>
                              </a:lnTo>
                              <a:lnTo>
                                <a:pt x="924" y="407"/>
                              </a:lnTo>
                              <a:lnTo>
                                <a:pt x="918" y="412"/>
                              </a:lnTo>
                              <a:lnTo>
                                <a:pt x="906" y="420"/>
                              </a:lnTo>
                              <a:lnTo>
                                <a:pt x="893" y="425"/>
                              </a:lnTo>
                              <a:lnTo>
                                <a:pt x="878" y="431"/>
                              </a:lnTo>
                              <a:lnTo>
                                <a:pt x="862" y="433"/>
                              </a:lnTo>
                              <a:lnTo>
                                <a:pt x="828" y="437"/>
                              </a:lnTo>
                              <a:lnTo>
                                <a:pt x="793" y="441"/>
                              </a:lnTo>
                              <a:lnTo>
                                <a:pt x="776" y="444"/>
                              </a:lnTo>
                              <a:lnTo>
                                <a:pt x="760" y="447"/>
                              </a:lnTo>
                              <a:lnTo>
                                <a:pt x="745" y="452"/>
                              </a:lnTo>
                              <a:lnTo>
                                <a:pt x="732" y="457"/>
                              </a:lnTo>
                              <a:lnTo>
                                <a:pt x="715" y="471"/>
                              </a:lnTo>
                              <a:lnTo>
                                <a:pt x="692" y="489"/>
                              </a:lnTo>
                              <a:lnTo>
                                <a:pt x="679" y="497"/>
                              </a:lnTo>
                              <a:lnTo>
                                <a:pt x="665" y="505"/>
                              </a:lnTo>
                              <a:lnTo>
                                <a:pt x="660" y="508"/>
                              </a:lnTo>
                              <a:lnTo>
                                <a:pt x="653" y="509"/>
                              </a:lnTo>
                              <a:lnTo>
                                <a:pt x="648" y="511"/>
                              </a:lnTo>
                              <a:lnTo>
                                <a:pt x="641" y="512"/>
                              </a:lnTo>
                              <a:lnTo>
                                <a:pt x="635" y="511"/>
                              </a:lnTo>
                              <a:lnTo>
                                <a:pt x="627" y="509"/>
                              </a:lnTo>
                              <a:lnTo>
                                <a:pt x="621" y="508"/>
                              </a:lnTo>
                              <a:lnTo>
                                <a:pt x="615" y="504"/>
                              </a:lnTo>
                              <a:lnTo>
                                <a:pt x="611" y="500"/>
                              </a:lnTo>
                              <a:lnTo>
                                <a:pt x="605" y="496"/>
                              </a:lnTo>
                              <a:lnTo>
                                <a:pt x="601" y="491"/>
                              </a:lnTo>
                              <a:lnTo>
                                <a:pt x="597" y="484"/>
                              </a:lnTo>
                              <a:lnTo>
                                <a:pt x="591" y="471"/>
                              </a:lnTo>
                              <a:lnTo>
                                <a:pt x="587" y="456"/>
                              </a:lnTo>
                              <a:lnTo>
                                <a:pt x="583" y="440"/>
                              </a:lnTo>
                              <a:lnTo>
                                <a:pt x="579" y="424"/>
                              </a:lnTo>
                              <a:lnTo>
                                <a:pt x="572" y="392"/>
                              </a:lnTo>
                              <a:lnTo>
                                <a:pt x="564" y="364"/>
                              </a:lnTo>
                              <a:lnTo>
                                <a:pt x="559" y="353"/>
                              </a:lnTo>
                              <a:lnTo>
                                <a:pt x="552" y="344"/>
                              </a:lnTo>
                              <a:lnTo>
                                <a:pt x="548" y="341"/>
                              </a:lnTo>
                              <a:lnTo>
                                <a:pt x="544" y="339"/>
                              </a:lnTo>
                              <a:lnTo>
                                <a:pt x="539" y="337"/>
                              </a:lnTo>
                              <a:lnTo>
                                <a:pt x="533" y="337"/>
                              </a:lnTo>
                              <a:lnTo>
                                <a:pt x="525" y="337"/>
                              </a:lnTo>
                              <a:lnTo>
                                <a:pt x="519" y="339"/>
                              </a:lnTo>
                              <a:lnTo>
                                <a:pt x="513" y="341"/>
                              </a:lnTo>
                              <a:lnTo>
                                <a:pt x="508" y="344"/>
                              </a:lnTo>
                              <a:lnTo>
                                <a:pt x="497" y="351"/>
                              </a:lnTo>
                              <a:lnTo>
                                <a:pt x="489" y="360"/>
                              </a:lnTo>
                              <a:lnTo>
                                <a:pt x="481" y="369"/>
                              </a:lnTo>
                              <a:lnTo>
                                <a:pt x="473" y="377"/>
                              </a:lnTo>
                              <a:lnTo>
                                <a:pt x="465" y="385"/>
                              </a:lnTo>
                              <a:lnTo>
                                <a:pt x="455" y="391"/>
                              </a:lnTo>
                              <a:lnTo>
                                <a:pt x="416" y="403"/>
                              </a:lnTo>
                              <a:lnTo>
                                <a:pt x="380" y="416"/>
                              </a:lnTo>
                              <a:lnTo>
                                <a:pt x="363" y="423"/>
                              </a:lnTo>
                              <a:lnTo>
                                <a:pt x="347" y="431"/>
                              </a:lnTo>
                              <a:lnTo>
                                <a:pt x="332" y="439"/>
                              </a:lnTo>
                              <a:lnTo>
                                <a:pt x="316" y="447"/>
                              </a:lnTo>
                              <a:lnTo>
                                <a:pt x="301" y="456"/>
                              </a:lnTo>
                              <a:lnTo>
                                <a:pt x="288" y="467"/>
                              </a:lnTo>
                              <a:lnTo>
                                <a:pt x="275" y="477"/>
                              </a:lnTo>
                              <a:lnTo>
                                <a:pt x="261" y="489"/>
                              </a:lnTo>
                              <a:lnTo>
                                <a:pt x="249" y="503"/>
                              </a:lnTo>
                              <a:lnTo>
                                <a:pt x="237" y="516"/>
                              </a:lnTo>
                              <a:lnTo>
                                <a:pt x="225" y="532"/>
                              </a:lnTo>
                              <a:lnTo>
                                <a:pt x="213" y="548"/>
                              </a:lnTo>
                              <a:lnTo>
                                <a:pt x="203" y="564"/>
                              </a:lnTo>
                              <a:lnTo>
                                <a:pt x="189" y="579"/>
                              </a:lnTo>
                              <a:lnTo>
                                <a:pt x="175" y="592"/>
                              </a:lnTo>
                              <a:lnTo>
                                <a:pt x="160" y="604"/>
                              </a:lnTo>
                              <a:lnTo>
                                <a:pt x="128" y="628"/>
                              </a:lnTo>
                              <a:lnTo>
                                <a:pt x="93" y="656"/>
                              </a:lnTo>
                              <a:lnTo>
                                <a:pt x="91" y="664"/>
                              </a:lnTo>
                              <a:lnTo>
                                <a:pt x="89" y="672"/>
                              </a:lnTo>
                              <a:lnTo>
                                <a:pt x="89" y="680"/>
                              </a:lnTo>
                              <a:lnTo>
                                <a:pt x="89" y="688"/>
                              </a:lnTo>
                              <a:lnTo>
                                <a:pt x="91" y="697"/>
                              </a:lnTo>
                              <a:lnTo>
                                <a:pt x="89" y="704"/>
                              </a:lnTo>
                              <a:lnTo>
                                <a:pt x="88" y="708"/>
                              </a:lnTo>
                              <a:lnTo>
                                <a:pt x="87" y="710"/>
                              </a:lnTo>
                              <a:lnTo>
                                <a:pt x="84" y="714"/>
                              </a:lnTo>
                              <a:lnTo>
                                <a:pt x="81" y="716"/>
                              </a:lnTo>
                              <a:lnTo>
                                <a:pt x="72" y="722"/>
                              </a:lnTo>
                              <a:lnTo>
                                <a:pt x="64" y="726"/>
                              </a:lnTo>
                              <a:lnTo>
                                <a:pt x="56" y="730"/>
                              </a:lnTo>
                              <a:lnTo>
                                <a:pt x="50" y="734"/>
                              </a:lnTo>
                              <a:lnTo>
                                <a:pt x="36" y="738"/>
                              </a:lnTo>
                              <a:lnTo>
                                <a:pt x="24" y="744"/>
                              </a:lnTo>
                              <a:lnTo>
                                <a:pt x="20" y="748"/>
                              </a:lnTo>
                              <a:lnTo>
                                <a:pt x="15" y="752"/>
                              </a:lnTo>
                              <a:lnTo>
                                <a:pt x="12" y="757"/>
                              </a:lnTo>
                              <a:lnTo>
                                <a:pt x="8" y="765"/>
                              </a:lnTo>
                              <a:lnTo>
                                <a:pt x="7" y="773"/>
                              </a:lnTo>
                              <a:lnTo>
                                <a:pt x="4" y="784"/>
                              </a:lnTo>
                              <a:lnTo>
                                <a:pt x="4" y="797"/>
                              </a:lnTo>
                              <a:lnTo>
                                <a:pt x="3" y="813"/>
                              </a:lnTo>
                              <a:lnTo>
                                <a:pt x="3" y="826"/>
                              </a:lnTo>
                              <a:lnTo>
                                <a:pt x="2" y="842"/>
                              </a:lnTo>
                              <a:lnTo>
                                <a:pt x="0" y="849"/>
                              </a:lnTo>
                              <a:lnTo>
                                <a:pt x="0" y="856"/>
                              </a:lnTo>
                              <a:lnTo>
                                <a:pt x="2" y="862"/>
                              </a:lnTo>
                              <a:lnTo>
                                <a:pt x="3" y="866"/>
                              </a:lnTo>
                              <a:lnTo>
                                <a:pt x="11" y="869"/>
                              </a:lnTo>
                              <a:lnTo>
                                <a:pt x="22" y="869"/>
                              </a:lnTo>
                              <a:lnTo>
                                <a:pt x="34" y="870"/>
                              </a:lnTo>
                              <a:lnTo>
                                <a:pt x="47" y="870"/>
                              </a:lnTo>
                              <a:lnTo>
                                <a:pt x="72" y="870"/>
                              </a:lnTo>
                              <a:lnTo>
                                <a:pt x="93" y="873"/>
                              </a:lnTo>
                              <a:lnTo>
                                <a:pt x="99" y="876"/>
                              </a:lnTo>
                              <a:lnTo>
                                <a:pt x="103" y="878"/>
                              </a:lnTo>
                              <a:lnTo>
                                <a:pt x="105" y="882"/>
                              </a:lnTo>
                              <a:lnTo>
                                <a:pt x="108" y="886"/>
                              </a:lnTo>
                              <a:lnTo>
                                <a:pt x="111" y="897"/>
                              </a:lnTo>
                              <a:lnTo>
                                <a:pt x="111" y="908"/>
                              </a:lnTo>
                              <a:lnTo>
                                <a:pt x="108" y="933"/>
                              </a:lnTo>
                              <a:lnTo>
                                <a:pt x="105" y="957"/>
                              </a:lnTo>
                              <a:lnTo>
                                <a:pt x="107" y="964"/>
                              </a:lnTo>
                              <a:lnTo>
                                <a:pt x="109" y="969"/>
                              </a:lnTo>
                              <a:lnTo>
                                <a:pt x="113" y="974"/>
                              </a:lnTo>
                              <a:lnTo>
                                <a:pt x="117" y="978"/>
                              </a:lnTo>
                              <a:lnTo>
                                <a:pt x="121" y="981"/>
                              </a:lnTo>
                              <a:lnTo>
                                <a:pt x="127" y="985"/>
                              </a:lnTo>
                              <a:lnTo>
                                <a:pt x="133" y="986"/>
                              </a:lnTo>
                              <a:lnTo>
                                <a:pt x="140" y="989"/>
                              </a:lnTo>
                              <a:lnTo>
                                <a:pt x="153" y="992"/>
                              </a:lnTo>
                              <a:lnTo>
                                <a:pt x="168" y="993"/>
                              </a:lnTo>
                              <a:lnTo>
                                <a:pt x="181" y="993"/>
                              </a:lnTo>
                              <a:lnTo>
                                <a:pt x="196" y="993"/>
                              </a:lnTo>
                              <a:lnTo>
                                <a:pt x="304" y="1084"/>
                              </a:lnTo>
                              <a:lnTo>
                                <a:pt x="305" y="1101"/>
                              </a:lnTo>
                              <a:lnTo>
                                <a:pt x="307" y="1114"/>
                              </a:lnTo>
                              <a:lnTo>
                                <a:pt x="309" y="1126"/>
                              </a:lnTo>
                              <a:lnTo>
                                <a:pt x="313" y="1136"/>
                              </a:lnTo>
                              <a:lnTo>
                                <a:pt x="319" y="1144"/>
                              </a:lnTo>
                              <a:lnTo>
                                <a:pt x="325" y="1149"/>
                              </a:lnTo>
                              <a:lnTo>
                                <a:pt x="332" y="1154"/>
                              </a:lnTo>
                              <a:lnTo>
                                <a:pt x="340" y="1157"/>
                              </a:lnTo>
                              <a:lnTo>
                                <a:pt x="380" y="1164"/>
                              </a:lnTo>
                              <a:lnTo>
                                <a:pt x="431" y="1168"/>
                              </a:lnTo>
                              <a:lnTo>
                                <a:pt x="441" y="1170"/>
                              </a:lnTo>
                              <a:lnTo>
                                <a:pt x="451" y="1174"/>
                              </a:lnTo>
                              <a:lnTo>
                                <a:pt x="457" y="1181"/>
                              </a:lnTo>
                              <a:lnTo>
                                <a:pt x="464" y="1189"/>
                              </a:lnTo>
                              <a:lnTo>
                                <a:pt x="469" y="1198"/>
                              </a:lnTo>
                              <a:lnTo>
                                <a:pt x="475" y="1209"/>
                              </a:lnTo>
                              <a:lnTo>
                                <a:pt x="477" y="1219"/>
                              </a:lnTo>
                              <a:lnTo>
                                <a:pt x="481" y="1230"/>
                              </a:lnTo>
                              <a:lnTo>
                                <a:pt x="487" y="1251"/>
                              </a:lnTo>
                              <a:lnTo>
                                <a:pt x="493" y="1270"/>
                              </a:lnTo>
                              <a:lnTo>
                                <a:pt x="496" y="1278"/>
                              </a:lnTo>
                              <a:lnTo>
                                <a:pt x="500" y="1283"/>
                              </a:lnTo>
                              <a:lnTo>
                                <a:pt x="504" y="1287"/>
                              </a:lnTo>
                              <a:lnTo>
                                <a:pt x="509" y="1289"/>
                              </a:lnTo>
                              <a:lnTo>
                                <a:pt x="517" y="1287"/>
                              </a:lnTo>
                              <a:lnTo>
                                <a:pt x="524" y="1285"/>
                              </a:lnTo>
                              <a:lnTo>
                                <a:pt x="528" y="1282"/>
                              </a:lnTo>
                              <a:lnTo>
                                <a:pt x="532" y="1279"/>
                              </a:lnTo>
                              <a:lnTo>
                                <a:pt x="536" y="1275"/>
                              </a:lnTo>
                              <a:lnTo>
                                <a:pt x="540" y="1273"/>
                              </a:lnTo>
                              <a:lnTo>
                                <a:pt x="545" y="1271"/>
                              </a:lnTo>
                              <a:lnTo>
                                <a:pt x="552" y="1270"/>
                              </a:lnTo>
                              <a:lnTo>
                                <a:pt x="552" y="1277"/>
                              </a:lnTo>
                              <a:lnTo>
                                <a:pt x="556" y="1283"/>
                              </a:lnTo>
                              <a:lnTo>
                                <a:pt x="560" y="1290"/>
                              </a:lnTo>
                              <a:lnTo>
                                <a:pt x="565" y="1295"/>
                              </a:lnTo>
                              <a:lnTo>
                                <a:pt x="572" y="1299"/>
                              </a:lnTo>
                              <a:lnTo>
                                <a:pt x="579" y="1303"/>
                              </a:lnTo>
                              <a:lnTo>
                                <a:pt x="587" y="1306"/>
                              </a:lnTo>
                              <a:lnTo>
                                <a:pt x="593" y="1306"/>
                              </a:lnTo>
                              <a:lnTo>
                                <a:pt x="603" y="1305"/>
                              </a:lnTo>
                              <a:lnTo>
                                <a:pt x="611" y="1302"/>
                              </a:lnTo>
                              <a:lnTo>
                                <a:pt x="619" y="1298"/>
                              </a:lnTo>
                              <a:lnTo>
                                <a:pt x="625" y="1293"/>
                              </a:lnTo>
                              <a:lnTo>
                                <a:pt x="637" y="1281"/>
                              </a:lnTo>
                              <a:lnTo>
                                <a:pt x="648" y="1270"/>
                              </a:lnTo>
                              <a:lnTo>
                                <a:pt x="640" y="1251"/>
                              </a:lnTo>
                              <a:lnTo>
                                <a:pt x="629" y="1234"/>
                              </a:lnTo>
                              <a:lnTo>
                                <a:pt x="617" y="1218"/>
                              </a:lnTo>
                              <a:lnTo>
                                <a:pt x="604" y="1202"/>
                              </a:lnTo>
                              <a:lnTo>
                                <a:pt x="589" y="1189"/>
                              </a:lnTo>
                              <a:lnTo>
                                <a:pt x="575" y="1176"/>
                              </a:lnTo>
                              <a:lnTo>
                                <a:pt x="559" y="1164"/>
                              </a:lnTo>
                              <a:lnTo>
                                <a:pt x="544" y="1153"/>
                              </a:lnTo>
                              <a:lnTo>
                                <a:pt x="491" y="1121"/>
                              </a:lnTo>
                              <a:lnTo>
                                <a:pt x="467" y="1108"/>
                              </a:lnTo>
                              <a:lnTo>
                                <a:pt x="468" y="1097"/>
                              </a:lnTo>
                              <a:lnTo>
                                <a:pt x="469" y="1085"/>
                              </a:lnTo>
                              <a:lnTo>
                                <a:pt x="473" y="1070"/>
                              </a:lnTo>
                              <a:lnTo>
                                <a:pt x="479" y="1054"/>
                              </a:lnTo>
                              <a:lnTo>
                                <a:pt x="485" y="1037"/>
                              </a:lnTo>
                              <a:lnTo>
                                <a:pt x="492" y="1018"/>
                              </a:lnTo>
                              <a:lnTo>
                                <a:pt x="500" y="1001"/>
                              </a:lnTo>
                              <a:lnTo>
                                <a:pt x="509" y="982"/>
                              </a:lnTo>
                              <a:lnTo>
                                <a:pt x="520" y="965"/>
                              </a:lnTo>
                              <a:lnTo>
                                <a:pt x="532" y="950"/>
                              </a:lnTo>
                              <a:lnTo>
                                <a:pt x="543" y="936"/>
                              </a:lnTo>
                              <a:lnTo>
                                <a:pt x="556" y="924"/>
                              </a:lnTo>
                              <a:lnTo>
                                <a:pt x="563" y="918"/>
                              </a:lnTo>
                              <a:lnTo>
                                <a:pt x="569" y="913"/>
                              </a:lnTo>
                              <a:lnTo>
                                <a:pt x="576" y="909"/>
                              </a:lnTo>
                              <a:lnTo>
                                <a:pt x="583" y="906"/>
                              </a:lnTo>
                              <a:lnTo>
                                <a:pt x="589" y="904"/>
                              </a:lnTo>
                              <a:lnTo>
                                <a:pt x="597" y="902"/>
                              </a:lnTo>
                              <a:lnTo>
                                <a:pt x="604" y="902"/>
                              </a:lnTo>
                              <a:lnTo>
                                <a:pt x="612" y="902"/>
                              </a:lnTo>
                              <a:lnTo>
                                <a:pt x="601" y="926"/>
                              </a:lnTo>
                              <a:lnTo>
                                <a:pt x="592" y="949"/>
                              </a:lnTo>
                              <a:lnTo>
                                <a:pt x="587" y="970"/>
                              </a:lnTo>
                              <a:lnTo>
                                <a:pt x="583" y="990"/>
                              </a:lnTo>
                              <a:lnTo>
                                <a:pt x="580" y="1009"/>
                              </a:lnTo>
                              <a:lnTo>
                                <a:pt x="580" y="1026"/>
                              </a:lnTo>
                              <a:lnTo>
                                <a:pt x="581" y="1044"/>
                              </a:lnTo>
                              <a:lnTo>
                                <a:pt x="585" y="1058"/>
                              </a:lnTo>
                              <a:lnTo>
                                <a:pt x="589" y="1073"/>
                              </a:lnTo>
                              <a:lnTo>
                                <a:pt x="596" y="1088"/>
                              </a:lnTo>
                              <a:lnTo>
                                <a:pt x="603" y="1101"/>
                              </a:lnTo>
                              <a:lnTo>
                                <a:pt x="611" y="1113"/>
                              </a:lnTo>
                              <a:lnTo>
                                <a:pt x="620" y="1124"/>
                              </a:lnTo>
                              <a:lnTo>
                                <a:pt x="631" y="1136"/>
                              </a:lnTo>
                              <a:lnTo>
                                <a:pt x="641" y="1145"/>
                              </a:lnTo>
                              <a:lnTo>
                                <a:pt x="653" y="1156"/>
                              </a:lnTo>
                              <a:lnTo>
                                <a:pt x="677" y="1173"/>
                              </a:lnTo>
                              <a:lnTo>
                                <a:pt x="703" y="1189"/>
                              </a:lnTo>
                              <a:lnTo>
                                <a:pt x="728" y="1205"/>
                              </a:lnTo>
                              <a:lnTo>
                                <a:pt x="752" y="1218"/>
                              </a:lnTo>
                              <a:lnTo>
                                <a:pt x="773" y="1233"/>
                              </a:lnTo>
                              <a:lnTo>
                                <a:pt x="792" y="1246"/>
                              </a:lnTo>
                              <a:lnTo>
                                <a:pt x="800" y="1254"/>
                              </a:lnTo>
                              <a:lnTo>
                                <a:pt x="807" y="1261"/>
                              </a:lnTo>
                              <a:lnTo>
                                <a:pt x="812" y="1269"/>
                              </a:lnTo>
                              <a:lnTo>
                                <a:pt x="816" y="1277"/>
                              </a:lnTo>
                              <a:lnTo>
                                <a:pt x="829" y="1310"/>
                              </a:lnTo>
                              <a:lnTo>
                                <a:pt x="838" y="1341"/>
                              </a:lnTo>
                              <a:lnTo>
                                <a:pt x="845" y="1370"/>
                              </a:lnTo>
                              <a:lnTo>
                                <a:pt x="849" y="1398"/>
                              </a:lnTo>
                              <a:lnTo>
                                <a:pt x="853" y="1451"/>
                              </a:lnTo>
                              <a:lnTo>
                                <a:pt x="856" y="1505"/>
                              </a:lnTo>
                              <a:lnTo>
                                <a:pt x="857" y="1533"/>
                              </a:lnTo>
                              <a:lnTo>
                                <a:pt x="860" y="1563"/>
                              </a:lnTo>
                              <a:lnTo>
                                <a:pt x="864" y="1595"/>
                              </a:lnTo>
                              <a:lnTo>
                                <a:pt x="870" y="1630"/>
                              </a:lnTo>
                              <a:lnTo>
                                <a:pt x="880" y="1669"/>
                              </a:lnTo>
                              <a:lnTo>
                                <a:pt x="893" y="1710"/>
                              </a:lnTo>
                              <a:lnTo>
                                <a:pt x="909" y="1755"/>
                              </a:lnTo>
                              <a:lnTo>
                                <a:pt x="930" y="1806"/>
                              </a:lnTo>
                              <a:lnTo>
                                <a:pt x="945" y="1836"/>
                              </a:lnTo>
                              <a:lnTo>
                                <a:pt x="960" y="1871"/>
                              </a:lnTo>
                              <a:lnTo>
                                <a:pt x="974" y="1911"/>
                              </a:lnTo>
                              <a:lnTo>
                                <a:pt x="990" y="1952"/>
                              </a:lnTo>
                              <a:lnTo>
                                <a:pt x="1005" y="1998"/>
                              </a:lnTo>
                              <a:lnTo>
                                <a:pt x="1020" y="2042"/>
                              </a:lnTo>
                              <a:lnTo>
                                <a:pt x="1033" y="2087"/>
                              </a:lnTo>
                              <a:lnTo>
                                <a:pt x="1045" y="2131"/>
                              </a:lnTo>
                              <a:lnTo>
                                <a:pt x="1052" y="2156"/>
                              </a:lnTo>
                              <a:lnTo>
                                <a:pt x="1058" y="2179"/>
                              </a:lnTo>
                              <a:lnTo>
                                <a:pt x="1062" y="2200"/>
                              </a:lnTo>
                              <a:lnTo>
                                <a:pt x="1065" y="2220"/>
                              </a:lnTo>
                              <a:lnTo>
                                <a:pt x="1068" y="2239"/>
                              </a:lnTo>
                              <a:lnTo>
                                <a:pt x="1068" y="2256"/>
                              </a:lnTo>
                              <a:lnTo>
                                <a:pt x="1068" y="2272"/>
                              </a:lnTo>
                              <a:lnTo>
                                <a:pt x="1068" y="2287"/>
                              </a:lnTo>
                              <a:lnTo>
                                <a:pt x="1064" y="2314"/>
                              </a:lnTo>
                              <a:lnTo>
                                <a:pt x="1058" y="2336"/>
                              </a:lnTo>
                              <a:lnTo>
                                <a:pt x="1053" y="2356"/>
                              </a:lnTo>
                              <a:lnTo>
                                <a:pt x="1046" y="2374"/>
                              </a:lnTo>
                              <a:lnTo>
                                <a:pt x="1041" y="2389"/>
                              </a:lnTo>
                              <a:lnTo>
                                <a:pt x="1038" y="2403"/>
                              </a:lnTo>
                              <a:lnTo>
                                <a:pt x="1038" y="2411"/>
                              </a:lnTo>
                              <a:lnTo>
                                <a:pt x="1038" y="2417"/>
                              </a:lnTo>
                              <a:lnTo>
                                <a:pt x="1040" y="2424"/>
                              </a:lnTo>
                              <a:lnTo>
                                <a:pt x="1041" y="2431"/>
                              </a:lnTo>
                              <a:lnTo>
                                <a:pt x="1045" y="2437"/>
                              </a:lnTo>
                              <a:lnTo>
                                <a:pt x="1050" y="2445"/>
                              </a:lnTo>
                              <a:lnTo>
                                <a:pt x="1056" y="2453"/>
                              </a:lnTo>
                              <a:lnTo>
                                <a:pt x="1064" y="2461"/>
                              </a:lnTo>
                              <a:lnTo>
                                <a:pt x="1084" y="2479"/>
                              </a:lnTo>
                              <a:lnTo>
                                <a:pt x="1112" y="2499"/>
                              </a:lnTo>
                              <a:lnTo>
                                <a:pt x="1120" y="2504"/>
                              </a:lnTo>
                              <a:lnTo>
                                <a:pt x="1126" y="2511"/>
                              </a:lnTo>
                              <a:lnTo>
                                <a:pt x="1133" y="2517"/>
                              </a:lnTo>
                              <a:lnTo>
                                <a:pt x="1138" y="2525"/>
                              </a:lnTo>
                              <a:lnTo>
                                <a:pt x="1144" y="2532"/>
                              </a:lnTo>
                              <a:lnTo>
                                <a:pt x="1146" y="2539"/>
                              </a:lnTo>
                              <a:lnTo>
                                <a:pt x="1150" y="2547"/>
                              </a:lnTo>
                              <a:lnTo>
                                <a:pt x="1153" y="2555"/>
                              </a:lnTo>
                              <a:lnTo>
                                <a:pt x="1160" y="2589"/>
                              </a:lnTo>
                              <a:lnTo>
                                <a:pt x="1166" y="2631"/>
                              </a:lnTo>
                              <a:lnTo>
                                <a:pt x="1172" y="2653"/>
                              </a:lnTo>
                              <a:lnTo>
                                <a:pt x="1178" y="2677"/>
                              </a:lnTo>
                              <a:lnTo>
                                <a:pt x="1184" y="2689"/>
                              </a:lnTo>
                              <a:lnTo>
                                <a:pt x="1189" y="2703"/>
                              </a:lnTo>
                              <a:lnTo>
                                <a:pt x="1196" y="2717"/>
                              </a:lnTo>
                              <a:lnTo>
                                <a:pt x="1204" y="2731"/>
                              </a:lnTo>
                              <a:lnTo>
                                <a:pt x="1213" y="2747"/>
                              </a:lnTo>
                              <a:lnTo>
                                <a:pt x="1222" y="2761"/>
                              </a:lnTo>
                              <a:lnTo>
                                <a:pt x="1234" y="2777"/>
                              </a:lnTo>
                              <a:lnTo>
                                <a:pt x="1248" y="2793"/>
                              </a:lnTo>
                              <a:lnTo>
                                <a:pt x="1262" y="2811"/>
                              </a:lnTo>
                              <a:lnTo>
                                <a:pt x="1278" y="2828"/>
                              </a:lnTo>
                              <a:lnTo>
                                <a:pt x="1296" y="2847"/>
                              </a:lnTo>
                              <a:lnTo>
                                <a:pt x="1316" y="2865"/>
                              </a:lnTo>
                              <a:lnTo>
                                <a:pt x="1352" y="2848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8" name="Freeform 1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7558088" y="5138738"/>
                          <a:ext cx="301625" cy="265112"/>
                        </a:xfrm>
                        <a:custGeom>
                          <a:avLst/>
                          <a:gdLst>
                            <a:gd name="T0" fmla="*/ 600 w 620"/>
                            <a:gd name="T1" fmla="*/ 61 h 546"/>
                            <a:gd name="T2" fmla="*/ 584 w 620"/>
                            <a:gd name="T3" fmla="*/ 55 h 546"/>
                            <a:gd name="T4" fmla="*/ 554 w 620"/>
                            <a:gd name="T5" fmla="*/ 77 h 546"/>
                            <a:gd name="T6" fmla="*/ 516 w 620"/>
                            <a:gd name="T7" fmla="*/ 140 h 546"/>
                            <a:gd name="T8" fmla="*/ 464 w 620"/>
                            <a:gd name="T9" fmla="*/ 254 h 546"/>
                            <a:gd name="T10" fmla="*/ 410 w 620"/>
                            <a:gd name="T11" fmla="*/ 360 h 546"/>
                            <a:gd name="T12" fmla="*/ 352 w 620"/>
                            <a:gd name="T13" fmla="*/ 440 h 546"/>
                            <a:gd name="T14" fmla="*/ 285 w 620"/>
                            <a:gd name="T15" fmla="*/ 502 h 546"/>
                            <a:gd name="T16" fmla="*/ 240 w 620"/>
                            <a:gd name="T17" fmla="*/ 530 h 546"/>
                            <a:gd name="T18" fmla="*/ 208 w 620"/>
                            <a:gd name="T19" fmla="*/ 542 h 546"/>
                            <a:gd name="T20" fmla="*/ 179 w 620"/>
                            <a:gd name="T21" fmla="*/ 546 h 546"/>
                            <a:gd name="T22" fmla="*/ 153 w 620"/>
                            <a:gd name="T23" fmla="*/ 540 h 546"/>
                            <a:gd name="T24" fmla="*/ 132 w 620"/>
                            <a:gd name="T25" fmla="*/ 524 h 546"/>
                            <a:gd name="T26" fmla="*/ 84 w 620"/>
                            <a:gd name="T27" fmla="*/ 432 h 546"/>
                            <a:gd name="T28" fmla="*/ 55 w 620"/>
                            <a:gd name="T29" fmla="*/ 372 h 546"/>
                            <a:gd name="T30" fmla="*/ 35 w 620"/>
                            <a:gd name="T31" fmla="*/ 357 h 546"/>
                            <a:gd name="T32" fmla="*/ 0 w 620"/>
                            <a:gd name="T33" fmla="*/ 349 h 546"/>
                            <a:gd name="T34" fmla="*/ 20 w 620"/>
                            <a:gd name="T35" fmla="*/ 318 h 546"/>
                            <a:gd name="T36" fmla="*/ 28 w 620"/>
                            <a:gd name="T37" fmla="*/ 289 h 546"/>
                            <a:gd name="T38" fmla="*/ 29 w 620"/>
                            <a:gd name="T39" fmla="*/ 254 h 546"/>
                            <a:gd name="T40" fmla="*/ 29 w 620"/>
                            <a:gd name="T41" fmla="*/ 234 h 546"/>
                            <a:gd name="T42" fmla="*/ 32 w 620"/>
                            <a:gd name="T43" fmla="*/ 216 h 546"/>
                            <a:gd name="T44" fmla="*/ 45 w 620"/>
                            <a:gd name="T45" fmla="*/ 198 h 546"/>
                            <a:gd name="T46" fmla="*/ 60 w 620"/>
                            <a:gd name="T47" fmla="*/ 181 h 546"/>
                            <a:gd name="T48" fmla="*/ 65 w 620"/>
                            <a:gd name="T49" fmla="*/ 162 h 546"/>
                            <a:gd name="T50" fmla="*/ 96 w 620"/>
                            <a:gd name="T51" fmla="*/ 166 h 546"/>
                            <a:gd name="T52" fmla="*/ 117 w 620"/>
                            <a:gd name="T53" fmla="*/ 156 h 546"/>
                            <a:gd name="T54" fmla="*/ 127 w 620"/>
                            <a:gd name="T55" fmla="*/ 120 h 546"/>
                            <a:gd name="T56" fmla="*/ 127 w 620"/>
                            <a:gd name="T57" fmla="*/ 93 h 546"/>
                            <a:gd name="T58" fmla="*/ 133 w 620"/>
                            <a:gd name="T59" fmla="*/ 77 h 546"/>
                            <a:gd name="T60" fmla="*/ 148 w 620"/>
                            <a:gd name="T61" fmla="*/ 73 h 546"/>
                            <a:gd name="T62" fmla="*/ 184 w 620"/>
                            <a:gd name="T63" fmla="*/ 80 h 546"/>
                            <a:gd name="T64" fmla="*/ 212 w 620"/>
                            <a:gd name="T65" fmla="*/ 80 h 546"/>
                            <a:gd name="T66" fmla="*/ 253 w 620"/>
                            <a:gd name="T67" fmla="*/ 55 h 546"/>
                            <a:gd name="T68" fmla="*/ 328 w 620"/>
                            <a:gd name="T69" fmla="*/ 65 h 546"/>
                            <a:gd name="T70" fmla="*/ 400 w 620"/>
                            <a:gd name="T71" fmla="*/ 84 h 546"/>
                            <a:gd name="T72" fmla="*/ 438 w 620"/>
                            <a:gd name="T73" fmla="*/ 89 h 546"/>
                            <a:gd name="T74" fmla="*/ 469 w 620"/>
                            <a:gd name="T75" fmla="*/ 89 h 546"/>
                            <a:gd name="T76" fmla="*/ 485 w 620"/>
                            <a:gd name="T77" fmla="*/ 81 h 546"/>
                            <a:gd name="T78" fmla="*/ 494 w 620"/>
                            <a:gd name="T79" fmla="*/ 69 h 546"/>
                            <a:gd name="T80" fmla="*/ 508 w 620"/>
                            <a:gd name="T81" fmla="*/ 13 h 546"/>
                            <a:gd name="T82" fmla="*/ 518 w 620"/>
                            <a:gd name="T83" fmla="*/ 5 h 546"/>
                            <a:gd name="T84" fmla="*/ 570 w 620"/>
                            <a:gd name="T85" fmla="*/ 1 h 546"/>
                            <a:gd name="T86" fmla="*/ 618 w 620"/>
                            <a:gd name="T87" fmla="*/ 27 h 546"/>
                            <a:gd name="T88" fmla="*/ 617 w 620"/>
                            <a:gd name="T89" fmla="*/ 61 h 546"/>
                            <a:gd name="T90" fmla="*/ 614 w 620"/>
                            <a:gd name="T91" fmla="*/ 79 h 54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w 620"/>
                            <a:gd name="T139" fmla="*/ 0 h 546"/>
                            <a:gd name="T140" fmla="*/ 620 w 620"/>
                            <a:gd name="T141" fmla="*/ 546 h 546"/>
                          </a:gdLst>
                          <a:ahLst/>
                          <a:cxnLst>
                            <a:cxn ang="T92">
                              <a:pos x="T0" y="T1"/>
                            </a:cxn>
                            <a:cxn ang="T93">
                              <a:pos x="T2" y="T3"/>
                            </a:cxn>
                            <a:cxn ang="T94">
                              <a:pos x="T4" y="T5"/>
                            </a:cxn>
                            <a:cxn ang="T95">
                              <a:pos x="T6" y="T7"/>
                            </a:cxn>
                            <a:cxn ang="T96">
                              <a:pos x="T8" y="T9"/>
                            </a:cxn>
                            <a:cxn ang="T97">
                              <a:pos x="T10" y="T11"/>
                            </a:cxn>
                            <a:cxn ang="T98">
                              <a:pos x="T12" y="T13"/>
                            </a:cxn>
                            <a:cxn ang="T99">
                              <a:pos x="T14" y="T15"/>
                            </a:cxn>
                            <a:cxn ang="T100">
                              <a:pos x="T16" y="T17"/>
                            </a:cxn>
                            <a:cxn ang="T101">
                              <a:pos x="T18" y="T19"/>
                            </a:cxn>
                            <a:cxn ang="T102">
                              <a:pos x="T20" y="T21"/>
                            </a:cxn>
                            <a:cxn ang="T103">
                              <a:pos x="T22" y="T23"/>
                            </a:cxn>
                            <a:cxn ang="T104">
                              <a:pos x="T24" y="T25"/>
                            </a:cxn>
                            <a:cxn ang="T105">
                              <a:pos x="T26" y="T27"/>
                            </a:cxn>
                            <a:cxn ang="T106">
                              <a:pos x="T28" y="T29"/>
                            </a:cxn>
                            <a:cxn ang="T107">
                              <a:pos x="T30" y="T31"/>
                            </a:cxn>
                            <a:cxn ang="T108">
                              <a:pos x="T32" y="T33"/>
                            </a:cxn>
                            <a:cxn ang="T109">
                              <a:pos x="T34" y="T35"/>
                            </a:cxn>
                            <a:cxn ang="T110">
                              <a:pos x="T36" y="T37"/>
                            </a:cxn>
                            <a:cxn ang="T111">
                              <a:pos x="T38" y="T39"/>
                            </a:cxn>
                            <a:cxn ang="T112">
                              <a:pos x="T40" y="T41"/>
                            </a:cxn>
                            <a:cxn ang="T113">
                              <a:pos x="T42" y="T43"/>
                            </a:cxn>
                            <a:cxn ang="T114">
                              <a:pos x="T44" y="T45"/>
                            </a:cxn>
                            <a:cxn ang="T115">
                              <a:pos x="T46" y="T47"/>
                            </a:cxn>
                            <a:cxn ang="T116">
                              <a:pos x="T48" y="T49"/>
                            </a:cxn>
                            <a:cxn ang="T117">
                              <a:pos x="T50" y="T51"/>
                            </a:cxn>
                            <a:cxn ang="T118">
                              <a:pos x="T52" y="T53"/>
                            </a:cxn>
                            <a:cxn ang="T119">
                              <a:pos x="T54" y="T55"/>
                            </a:cxn>
                            <a:cxn ang="T120">
                              <a:pos x="T56" y="T57"/>
                            </a:cxn>
                            <a:cxn ang="T121">
                              <a:pos x="T58" y="T59"/>
                            </a:cxn>
                            <a:cxn ang="T122">
                              <a:pos x="T60" y="T61"/>
                            </a:cxn>
                            <a:cxn ang="T123">
                              <a:pos x="T62" y="T63"/>
                            </a:cxn>
                            <a:cxn ang="T124">
                              <a:pos x="T64" y="T65"/>
                            </a:cxn>
                            <a:cxn ang="T125">
                              <a:pos x="T66" y="T67"/>
                            </a:cxn>
                            <a:cxn ang="T126">
                              <a:pos x="T68" y="T69"/>
                            </a:cxn>
                            <a:cxn ang="T127">
                              <a:pos x="T70" y="T71"/>
                            </a:cxn>
                            <a:cxn ang="T128">
                              <a:pos x="T72" y="T73"/>
                            </a:cxn>
                            <a:cxn ang="T129">
                              <a:pos x="T74" y="T75"/>
                            </a:cxn>
                            <a:cxn ang="T130">
                              <a:pos x="T76" y="T77"/>
                            </a:cxn>
                            <a:cxn ang="T131">
                              <a:pos x="T78" y="T79"/>
                            </a:cxn>
                            <a:cxn ang="T132">
                              <a:pos x="T80" y="T81"/>
                            </a:cxn>
                            <a:cxn ang="T133">
                              <a:pos x="T82" y="T83"/>
                            </a:cxn>
                            <a:cxn ang="T134">
                              <a:pos x="T84" y="T85"/>
                            </a:cxn>
                            <a:cxn ang="T135">
                              <a:pos x="T86" y="T87"/>
                            </a:cxn>
                            <a:cxn ang="T136">
                              <a:pos x="T88" y="T89"/>
                            </a:cxn>
                            <a:cxn ang="T137">
                              <a:pos x="T90" y="T91"/>
                            </a:cxn>
                          </a:cxnLst>
                          <a:rect l="T138" t="T139" r="T140" b="T141"/>
                          <a:pathLst>
                            <a:path w="620" h="546">
                              <a:moveTo>
                                <a:pt x="614" y="79"/>
                              </a:moveTo>
                              <a:lnTo>
                                <a:pt x="608" y="69"/>
                              </a:lnTo>
                              <a:lnTo>
                                <a:pt x="600" y="61"/>
                              </a:lnTo>
                              <a:lnTo>
                                <a:pt x="596" y="59"/>
                              </a:lnTo>
                              <a:lnTo>
                                <a:pt x="590" y="56"/>
                              </a:lnTo>
                              <a:lnTo>
                                <a:pt x="584" y="55"/>
                              </a:lnTo>
                              <a:lnTo>
                                <a:pt x="577" y="55"/>
                              </a:lnTo>
                              <a:lnTo>
                                <a:pt x="565" y="65"/>
                              </a:lnTo>
                              <a:lnTo>
                                <a:pt x="554" y="77"/>
                              </a:lnTo>
                              <a:lnTo>
                                <a:pt x="544" y="92"/>
                              </a:lnTo>
                              <a:lnTo>
                                <a:pt x="534" y="106"/>
                              </a:lnTo>
                              <a:lnTo>
                                <a:pt x="516" y="140"/>
                              </a:lnTo>
                              <a:lnTo>
                                <a:pt x="498" y="177"/>
                              </a:lnTo>
                              <a:lnTo>
                                <a:pt x="481" y="216"/>
                              </a:lnTo>
                              <a:lnTo>
                                <a:pt x="464" y="254"/>
                              </a:lnTo>
                              <a:lnTo>
                                <a:pt x="446" y="293"/>
                              </a:lnTo>
                              <a:lnTo>
                                <a:pt x="428" y="330"/>
                              </a:lnTo>
                              <a:lnTo>
                                <a:pt x="410" y="360"/>
                              </a:lnTo>
                              <a:lnTo>
                                <a:pt x="392" y="388"/>
                              </a:lnTo>
                              <a:lnTo>
                                <a:pt x="372" y="414"/>
                              </a:lnTo>
                              <a:lnTo>
                                <a:pt x="352" y="440"/>
                              </a:lnTo>
                              <a:lnTo>
                                <a:pt x="329" y="462"/>
                              </a:lnTo>
                              <a:lnTo>
                                <a:pt x="308" y="484"/>
                              </a:lnTo>
                              <a:lnTo>
                                <a:pt x="285" y="502"/>
                              </a:lnTo>
                              <a:lnTo>
                                <a:pt x="262" y="517"/>
                              </a:lnTo>
                              <a:lnTo>
                                <a:pt x="252" y="524"/>
                              </a:lnTo>
                              <a:lnTo>
                                <a:pt x="240" y="530"/>
                              </a:lnTo>
                              <a:lnTo>
                                <a:pt x="229" y="536"/>
                              </a:lnTo>
                              <a:lnTo>
                                <a:pt x="219" y="540"/>
                              </a:lnTo>
                              <a:lnTo>
                                <a:pt x="208" y="542"/>
                              </a:lnTo>
                              <a:lnTo>
                                <a:pt x="199" y="545"/>
                              </a:lnTo>
                              <a:lnTo>
                                <a:pt x="188" y="546"/>
                              </a:lnTo>
                              <a:lnTo>
                                <a:pt x="179" y="546"/>
                              </a:lnTo>
                              <a:lnTo>
                                <a:pt x="171" y="545"/>
                              </a:lnTo>
                              <a:lnTo>
                                <a:pt x="161" y="544"/>
                              </a:lnTo>
                              <a:lnTo>
                                <a:pt x="153" y="540"/>
                              </a:lnTo>
                              <a:lnTo>
                                <a:pt x="145" y="536"/>
                              </a:lnTo>
                              <a:lnTo>
                                <a:pt x="139" y="530"/>
                              </a:lnTo>
                              <a:lnTo>
                                <a:pt x="132" y="524"/>
                              </a:lnTo>
                              <a:lnTo>
                                <a:pt x="125" y="516"/>
                              </a:lnTo>
                              <a:lnTo>
                                <a:pt x="120" y="505"/>
                              </a:lnTo>
                              <a:lnTo>
                                <a:pt x="84" y="432"/>
                              </a:lnTo>
                              <a:lnTo>
                                <a:pt x="64" y="386"/>
                              </a:lnTo>
                              <a:lnTo>
                                <a:pt x="60" y="378"/>
                              </a:lnTo>
                              <a:lnTo>
                                <a:pt x="55" y="372"/>
                              </a:lnTo>
                              <a:lnTo>
                                <a:pt x="49" y="366"/>
                              </a:lnTo>
                              <a:lnTo>
                                <a:pt x="43" y="361"/>
                              </a:lnTo>
                              <a:lnTo>
                                <a:pt x="35" y="357"/>
                              </a:lnTo>
                              <a:lnTo>
                                <a:pt x="24" y="354"/>
                              </a:lnTo>
                              <a:lnTo>
                                <a:pt x="13" y="352"/>
                              </a:lnTo>
                              <a:lnTo>
                                <a:pt x="0" y="349"/>
                              </a:lnTo>
                              <a:lnTo>
                                <a:pt x="8" y="338"/>
                              </a:lnTo>
                              <a:lnTo>
                                <a:pt x="15" y="328"/>
                              </a:lnTo>
                              <a:lnTo>
                                <a:pt x="20" y="318"/>
                              </a:lnTo>
                              <a:lnTo>
                                <a:pt x="24" y="309"/>
                              </a:lnTo>
                              <a:lnTo>
                                <a:pt x="27" y="300"/>
                              </a:lnTo>
                              <a:lnTo>
                                <a:pt x="28" y="289"/>
                              </a:lnTo>
                              <a:lnTo>
                                <a:pt x="29" y="277"/>
                              </a:lnTo>
                              <a:lnTo>
                                <a:pt x="29" y="265"/>
                              </a:lnTo>
                              <a:lnTo>
                                <a:pt x="29" y="254"/>
                              </a:lnTo>
                              <a:lnTo>
                                <a:pt x="29" y="249"/>
                              </a:lnTo>
                              <a:lnTo>
                                <a:pt x="29" y="244"/>
                              </a:lnTo>
                              <a:lnTo>
                                <a:pt x="29" y="234"/>
                              </a:lnTo>
                              <a:lnTo>
                                <a:pt x="31" y="228"/>
                              </a:lnTo>
                              <a:lnTo>
                                <a:pt x="31" y="221"/>
                              </a:lnTo>
                              <a:lnTo>
                                <a:pt x="32" y="216"/>
                              </a:lnTo>
                              <a:lnTo>
                                <a:pt x="35" y="212"/>
                              </a:lnTo>
                              <a:lnTo>
                                <a:pt x="40" y="204"/>
                              </a:lnTo>
                              <a:lnTo>
                                <a:pt x="45" y="198"/>
                              </a:lnTo>
                              <a:lnTo>
                                <a:pt x="52" y="193"/>
                              </a:lnTo>
                              <a:lnTo>
                                <a:pt x="57" y="185"/>
                              </a:lnTo>
                              <a:lnTo>
                                <a:pt x="60" y="181"/>
                              </a:lnTo>
                              <a:lnTo>
                                <a:pt x="63" y="176"/>
                              </a:lnTo>
                              <a:lnTo>
                                <a:pt x="64" y="169"/>
                              </a:lnTo>
                              <a:lnTo>
                                <a:pt x="65" y="162"/>
                              </a:lnTo>
                              <a:lnTo>
                                <a:pt x="84" y="168"/>
                              </a:lnTo>
                              <a:lnTo>
                                <a:pt x="91" y="168"/>
                              </a:lnTo>
                              <a:lnTo>
                                <a:pt x="96" y="166"/>
                              </a:lnTo>
                              <a:lnTo>
                                <a:pt x="103" y="164"/>
                              </a:lnTo>
                              <a:lnTo>
                                <a:pt x="108" y="161"/>
                              </a:lnTo>
                              <a:lnTo>
                                <a:pt x="117" y="156"/>
                              </a:lnTo>
                              <a:lnTo>
                                <a:pt x="127" y="150"/>
                              </a:lnTo>
                              <a:lnTo>
                                <a:pt x="127" y="133"/>
                              </a:lnTo>
                              <a:lnTo>
                                <a:pt x="127" y="120"/>
                              </a:lnTo>
                              <a:lnTo>
                                <a:pt x="127" y="109"/>
                              </a:lnTo>
                              <a:lnTo>
                                <a:pt x="127" y="102"/>
                              </a:lnTo>
                              <a:lnTo>
                                <a:pt x="127" y="93"/>
                              </a:lnTo>
                              <a:lnTo>
                                <a:pt x="128" y="87"/>
                              </a:lnTo>
                              <a:lnTo>
                                <a:pt x="131" y="81"/>
                              </a:lnTo>
                              <a:lnTo>
                                <a:pt x="133" y="77"/>
                              </a:lnTo>
                              <a:lnTo>
                                <a:pt x="137" y="75"/>
                              </a:lnTo>
                              <a:lnTo>
                                <a:pt x="143" y="75"/>
                              </a:lnTo>
                              <a:lnTo>
                                <a:pt x="148" y="73"/>
                              </a:lnTo>
                              <a:lnTo>
                                <a:pt x="155" y="75"/>
                              </a:lnTo>
                              <a:lnTo>
                                <a:pt x="168" y="77"/>
                              </a:lnTo>
                              <a:lnTo>
                                <a:pt x="184" y="80"/>
                              </a:lnTo>
                              <a:lnTo>
                                <a:pt x="193" y="80"/>
                              </a:lnTo>
                              <a:lnTo>
                                <a:pt x="203" y="80"/>
                              </a:lnTo>
                              <a:lnTo>
                                <a:pt x="212" y="80"/>
                              </a:lnTo>
                              <a:lnTo>
                                <a:pt x="223" y="79"/>
                              </a:lnTo>
                              <a:lnTo>
                                <a:pt x="237" y="67"/>
                              </a:lnTo>
                              <a:lnTo>
                                <a:pt x="253" y="55"/>
                              </a:lnTo>
                              <a:lnTo>
                                <a:pt x="278" y="56"/>
                              </a:lnTo>
                              <a:lnTo>
                                <a:pt x="304" y="60"/>
                              </a:lnTo>
                              <a:lnTo>
                                <a:pt x="328" y="65"/>
                              </a:lnTo>
                              <a:lnTo>
                                <a:pt x="352" y="72"/>
                              </a:lnTo>
                              <a:lnTo>
                                <a:pt x="376" y="79"/>
                              </a:lnTo>
                              <a:lnTo>
                                <a:pt x="400" y="84"/>
                              </a:lnTo>
                              <a:lnTo>
                                <a:pt x="412" y="87"/>
                              </a:lnTo>
                              <a:lnTo>
                                <a:pt x="425" y="89"/>
                              </a:lnTo>
                              <a:lnTo>
                                <a:pt x="438" y="89"/>
                              </a:lnTo>
                              <a:lnTo>
                                <a:pt x="452" y="91"/>
                              </a:lnTo>
                              <a:lnTo>
                                <a:pt x="461" y="89"/>
                              </a:lnTo>
                              <a:lnTo>
                                <a:pt x="469" y="89"/>
                              </a:lnTo>
                              <a:lnTo>
                                <a:pt x="476" y="87"/>
                              </a:lnTo>
                              <a:lnTo>
                                <a:pt x="481" y="85"/>
                              </a:lnTo>
                              <a:lnTo>
                                <a:pt x="485" y="81"/>
                              </a:lnTo>
                              <a:lnTo>
                                <a:pt x="489" y="79"/>
                              </a:lnTo>
                              <a:lnTo>
                                <a:pt x="492" y="75"/>
                              </a:lnTo>
                              <a:lnTo>
                                <a:pt x="494" y="69"/>
                              </a:lnTo>
                              <a:lnTo>
                                <a:pt x="500" y="47"/>
                              </a:lnTo>
                              <a:lnTo>
                                <a:pt x="505" y="17"/>
                              </a:lnTo>
                              <a:lnTo>
                                <a:pt x="508" y="13"/>
                              </a:lnTo>
                              <a:lnTo>
                                <a:pt x="510" y="11"/>
                              </a:lnTo>
                              <a:lnTo>
                                <a:pt x="513" y="8"/>
                              </a:lnTo>
                              <a:lnTo>
                                <a:pt x="518" y="5"/>
                              </a:lnTo>
                              <a:lnTo>
                                <a:pt x="529" y="3"/>
                              </a:lnTo>
                              <a:lnTo>
                                <a:pt x="541" y="3"/>
                              </a:lnTo>
                              <a:lnTo>
                                <a:pt x="570" y="1"/>
                              </a:lnTo>
                              <a:lnTo>
                                <a:pt x="596" y="0"/>
                              </a:lnTo>
                              <a:lnTo>
                                <a:pt x="620" y="0"/>
                              </a:lnTo>
                              <a:lnTo>
                                <a:pt x="618" y="27"/>
                              </a:lnTo>
                              <a:lnTo>
                                <a:pt x="617" y="45"/>
                              </a:lnTo>
                              <a:lnTo>
                                <a:pt x="617" y="53"/>
                              </a:lnTo>
                              <a:lnTo>
                                <a:pt x="617" y="61"/>
                              </a:lnTo>
                              <a:lnTo>
                                <a:pt x="618" y="69"/>
                              </a:lnTo>
                              <a:lnTo>
                                <a:pt x="620" y="79"/>
                              </a:lnTo>
                              <a:lnTo>
                                <a:pt x="614" y="7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59" name="Freeform 1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58913" y="3409950"/>
                          <a:ext cx="30162" cy="31750"/>
                        </a:xfrm>
                        <a:custGeom>
                          <a:avLst/>
                          <a:gdLst>
                            <a:gd name="T0" fmla="*/ 0 w 66"/>
                            <a:gd name="T1" fmla="*/ 31 h 67"/>
                            <a:gd name="T2" fmla="*/ 1 w 66"/>
                            <a:gd name="T3" fmla="*/ 24 h 67"/>
                            <a:gd name="T4" fmla="*/ 2 w 66"/>
                            <a:gd name="T5" fmla="*/ 19 h 67"/>
                            <a:gd name="T6" fmla="*/ 6 w 66"/>
                            <a:gd name="T7" fmla="*/ 14 h 67"/>
                            <a:gd name="T8" fmla="*/ 10 w 66"/>
                            <a:gd name="T9" fmla="*/ 8 h 67"/>
                            <a:gd name="T10" fmla="*/ 17 w 66"/>
                            <a:gd name="T11" fmla="*/ 6 h 67"/>
                            <a:gd name="T12" fmla="*/ 22 w 66"/>
                            <a:gd name="T13" fmla="*/ 3 h 67"/>
                            <a:gd name="T14" fmla="*/ 29 w 66"/>
                            <a:gd name="T15" fmla="*/ 2 h 67"/>
                            <a:gd name="T16" fmla="*/ 36 w 66"/>
                            <a:gd name="T17" fmla="*/ 0 h 67"/>
                            <a:gd name="T18" fmla="*/ 42 w 66"/>
                            <a:gd name="T19" fmla="*/ 2 h 67"/>
                            <a:gd name="T20" fmla="*/ 48 w 66"/>
                            <a:gd name="T21" fmla="*/ 3 h 67"/>
                            <a:gd name="T22" fmla="*/ 53 w 66"/>
                            <a:gd name="T23" fmla="*/ 6 h 67"/>
                            <a:gd name="T24" fmla="*/ 58 w 66"/>
                            <a:gd name="T25" fmla="*/ 8 h 67"/>
                            <a:gd name="T26" fmla="*/ 61 w 66"/>
                            <a:gd name="T27" fmla="*/ 14 h 67"/>
                            <a:gd name="T28" fmla="*/ 64 w 66"/>
                            <a:gd name="T29" fmla="*/ 19 h 67"/>
                            <a:gd name="T30" fmla="*/ 65 w 66"/>
                            <a:gd name="T31" fmla="*/ 24 h 67"/>
                            <a:gd name="T32" fmla="*/ 66 w 66"/>
                            <a:gd name="T33" fmla="*/ 31 h 67"/>
                            <a:gd name="T34" fmla="*/ 65 w 66"/>
                            <a:gd name="T35" fmla="*/ 39 h 67"/>
                            <a:gd name="T36" fmla="*/ 64 w 66"/>
                            <a:gd name="T37" fmla="*/ 47 h 67"/>
                            <a:gd name="T38" fmla="*/ 61 w 66"/>
                            <a:gd name="T39" fmla="*/ 52 h 67"/>
                            <a:gd name="T40" fmla="*/ 58 w 66"/>
                            <a:gd name="T41" fmla="*/ 58 h 67"/>
                            <a:gd name="T42" fmla="*/ 53 w 66"/>
                            <a:gd name="T43" fmla="*/ 62 h 67"/>
                            <a:gd name="T44" fmla="*/ 48 w 66"/>
                            <a:gd name="T45" fmla="*/ 64 h 67"/>
                            <a:gd name="T46" fmla="*/ 42 w 66"/>
                            <a:gd name="T47" fmla="*/ 66 h 67"/>
                            <a:gd name="T48" fmla="*/ 36 w 66"/>
                            <a:gd name="T49" fmla="*/ 67 h 67"/>
                            <a:gd name="T50" fmla="*/ 29 w 66"/>
                            <a:gd name="T51" fmla="*/ 66 h 67"/>
                            <a:gd name="T52" fmla="*/ 22 w 66"/>
                            <a:gd name="T53" fmla="*/ 64 h 67"/>
                            <a:gd name="T54" fmla="*/ 17 w 66"/>
                            <a:gd name="T55" fmla="*/ 62 h 67"/>
                            <a:gd name="T56" fmla="*/ 10 w 66"/>
                            <a:gd name="T57" fmla="*/ 58 h 67"/>
                            <a:gd name="T58" fmla="*/ 6 w 66"/>
                            <a:gd name="T59" fmla="*/ 52 h 67"/>
                            <a:gd name="T60" fmla="*/ 2 w 66"/>
                            <a:gd name="T61" fmla="*/ 47 h 67"/>
                            <a:gd name="T62" fmla="*/ 1 w 66"/>
                            <a:gd name="T63" fmla="*/ 39 h 67"/>
                            <a:gd name="T64" fmla="*/ 0 w 66"/>
                            <a:gd name="T65" fmla="*/ 31 h 67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w 66"/>
                            <a:gd name="T100" fmla="*/ 0 h 67"/>
                            <a:gd name="T101" fmla="*/ 66 w 66"/>
                            <a:gd name="T102" fmla="*/ 67 h 67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T99" t="T100" r="T101" b="T102"/>
                          <a:pathLst>
                            <a:path w="66" h="67">
                              <a:moveTo>
                                <a:pt x="0" y="31"/>
                              </a:moveTo>
                              <a:lnTo>
                                <a:pt x="1" y="24"/>
                              </a:lnTo>
                              <a:lnTo>
                                <a:pt x="2" y="19"/>
                              </a:lnTo>
                              <a:lnTo>
                                <a:pt x="6" y="14"/>
                              </a:lnTo>
                              <a:lnTo>
                                <a:pt x="10" y="8"/>
                              </a:lnTo>
                              <a:lnTo>
                                <a:pt x="17" y="6"/>
                              </a:lnTo>
                              <a:lnTo>
                                <a:pt x="22" y="3"/>
                              </a:lnTo>
                              <a:lnTo>
                                <a:pt x="29" y="2"/>
                              </a:lnTo>
                              <a:lnTo>
                                <a:pt x="36" y="0"/>
                              </a:lnTo>
                              <a:lnTo>
                                <a:pt x="42" y="2"/>
                              </a:lnTo>
                              <a:lnTo>
                                <a:pt x="48" y="3"/>
                              </a:lnTo>
                              <a:lnTo>
                                <a:pt x="53" y="6"/>
                              </a:lnTo>
                              <a:lnTo>
                                <a:pt x="58" y="8"/>
                              </a:lnTo>
                              <a:lnTo>
                                <a:pt x="61" y="14"/>
                              </a:lnTo>
                              <a:lnTo>
                                <a:pt x="64" y="19"/>
                              </a:lnTo>
                              <a:lnTo>
                                <a:pt x="65" y="24"/>
                              </a:lnTo>
                              <a:lnTo>
                                <a:pt x="66" y="31"/>
                              </a:lnTo>
                              <a:lnTo>
                                <a:pt x="65" y="39"/>
                              </a:lnTo>
                              <a:lnTo>
                                <a:pt x="64" y="47"/>
                              </a:lnTo>
                              <a:lnTo>
                                <a:pt x="61" y="52"/>
                              </a:lnTo>
                              <a:lnTo>
                                <a:pt x="58" y="58"/>
                              </a:lnTo>
                              <a:lnTo>
                                <a:pt x="53" y="62"/>
                              </a:lnTo>
                              <a:lnTo>
                                <a:pt x="48" y="64"/>
                              </a:lnTo>
                              <a:lnTo>
                                <a:pt x="42" y="66"/>
                              </a:lnTo>
                              <a:lnTo>
                                <a:pt x="36" y="67"/>
                              </a:lnTo>
                              <a:lnTo>
                                <a:pt x="29" y="66"/>
                              </a:lnTo>
                              <a:lnTo>
                                <a:pt x="22" y="64"/>
                              </a:lnTo>
                              <a:lnTo>
                                <a:pt x="17" y="62"/>
                              </a:lnTo>
                              <a:lnTo>
                                <a:pt x="10" y="58"/>
                              </a:lnTo>
                              <a:lnTo>
                                <a:pt x="6" y="52"/>
                              </a:lnTo>
                              <a:lnTo>
                                <a:pt x="2" y="47"/>
                              </a:lnTo>
                              <a:lnTo>
                                <a:pt x="1" y="39"/>
                              </a:lnTo>
                              <a:lnTo>
                                <a:pt x="0" y="31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0" name="Freeform 12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00175" y="4079875"/>
                          <a:ext cx="55563" cy="53975"/>
                        </a:xfrm>
                        <a:custGeom>
                          <a:avLst/>
                          <a:gdLst>
                            <a:gd name="T0" fmla="*/ 60 w 114"/>
                            <a:gd name="T1" fmla="*/ 115 h 115"/>
                            <a:gd name="T2" fmla="*/ 70 w 114"/>
                            <a:gd name="T3" fmla="*/ 114 h 115"/>
                            <a:gd name="T4" fmla="*/ 81 w 114"/>
                            <a:gd name="T5" fmla="*/ 110 h 115"/>
                            <a:gd name="T6" fmla="*/ 90 w 114"/>
                            <a:gd name="T7" fmla="*/ 106 h 115"/>
                            <a:gd name="T8" fmla="*/ 98 w 114"/>
                            <a:gd name="T9" fmla="*/ 99 h 115"/>
                            <a:gd name="T10" fmla="*/ 105 w 114"/>
                            <a:gd name="T11" fmla="*/ 91 h 115"/>
                            <a:gd name="T12" fmla="*/ 109 w 114"/>
                            <a:gd name="T13" fmla="*/ 82 h 115"/>
                            <a:gd name="T14" fmla="*/ 113 w 114"/>
                            <a:gd name="T15" fmla="*/ 71 h 115"/>
                            <a:gd name="T16" fmla="*/ 114 w 114"/>
                            <a:gd name="T17" fmla="*/ 60 h 115"/>
                            <a:gd name="T18" fmla="*/ 113 w 114"/>
                            <a:gd name="T19" fmla="*/ 47 h 115"/>
                            <a:gd name="T20" fmla="*/ 109 w 114"/>
                            <a:gd name="T21" fmla="*/ 36 h 115"/>
                            <a:gd name="T22" fmla="*/ 105 w 114"/>
                            <a:gd name="T23" fmla="*/ 26 h 115"/>
                            <a:gd name="T24" fmla="*/ 98 w 114"/>
                            <a:gd name="T25" fmla="*/ 16 h 115"/>
                            <a:gd name="T26" fmla="*/ 90 w 114"/>
                            <a:gd name="T27" fmla="*/ 10 h 115"/>
                            <a:gd name="T28" fmla="*/ 81 w 114"/>
                            <a:gd name="T29" fmla="*/ 4 h 115"/>
                            <a:gd name="T30" fmla="*/ 70 w 114"/>
                            <a:gd name="T31" fmla="*/ 2 h 115"/>
                            <a:gd name="T32" fmla="*/ 60 w 114"/>
                            <a:gd name="T33" fmla="*/ 0 h 115"/>
                            <a:gd name="T34" fmla="*/ 48 w 114"/>
                            <a:gd name="T35" fmla="*/ 2 h 115"/>
                            <a:gd name="T36" fmla="*/ 37 w 114"/>
                            <a:gd name="T37" fmla="*/ 4 h 115"/>
                            <a:gd name="T38" fmla="*/ 28 w 114"/>
                            <a:gd name="T39" fmla="*/ 10 h 115"/>
                            <a:gd name="T40" fmla="*/ 18 w 114"/>
                            <a:gd name="T41" fmla="*/ 16 h 115"/>
                            <a:gd name="T42" fmla="*/ 11 w 114"/>
                            <a:gd name="T43" fmla="*/ 26 h 115"/>
                            <a:gd name="T44" fmla="*/ 5 w 114"/>
                            <a:gd name="T45" fmla="*/ 36 h 115"/>
                            <a:gd name="T46" fmla="*/ 3 w 114"/>
                            <a:gd name="T47" fmla="*/ 42 h 115"/>
                            <a:gd name="T48" fmla="*/ 1 w 114"/>
                            <a:gd name="T49" fmla="*/ 47 h 115"/>
                            <a:gd name="T50" fmla="*/ 0 w 114"/>
                            <a:gd name="T51" fmla="*/ 54 h 115"/>
                            <a:gd name="T52" fmla="*/ 0 w 114"/>
                            <a:gd name="T53" fmla="*/ 60 h 115"/>
                            <a:gd name="T54" fmla="*/ 1 w 114"/>
                            <a:gd name="T55" fmla="*/ 71 h 115"/>
                            <a:gd name="T56" fmla="*/ 5 w 114"/>
                            <a:gd name="T57" fmla="*/ 82 h 115"/>
                            <a:gd name="T58" fmla="*/ 11 w 114"/>
                            <a:gd name="T59" fmla="*/ 91 h 115"/>
                            <a:gd name="T60" fmla="*/ 18 w 114"/>
                            <a:gd name="T61" fmla="*/ 99 h 115"/>
                            <a:gd name="T62" fmla="*/ 28 w 114"/>
                            <a:gd name="T63" fmla="*/ 106 h 115"/>
                            <a:gd name="T64" fmla="*/ 37 w 114"/>
                            <a:gd name="T65" fmla="*/ 110 h 115"/>
                            <a:gd name="T66" fmla="*/ 48 w 114"/>
                            <a:gd name="T67" fmla="*/ 114 h 115"/>
                            <a:gd name="T68" fmla="*/ 60 w 114"/>
                            <a:gd name="T69" fmla="*/ 115 h 115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w 114"/>
                            <a:gd name="T106" fmla="*/ 0 h 115"/>
                            <a:gd name="T107" fmla="*/ 114 w 114"/>
                            <a:gd name="T108" fmla="*/ 115 h 115"/>
                          </a:gdLst>
                          <a:ahLst/>
                          <a:cxnLst>
                            <a:cxn ang="T70">
                              <a:pos x="T0" y="T1"/>
                            </a:cxn>
                            <a:cxn ang="T71">
                              <a:pos x="T2" y="T3"/>
                            </a:cxn>
                            <a:cxn ang="T72">
                              <a:pos x="T4" y="T5"/>
                            </a:cxn>
                            <a:cxn ang="T73">
                              <a:pos x="T6" y="T7"/>
                            </a:cxn>
                            <a:cxn ang="T74">
                              <a:pos x="T8" y="T9"/>
                            </a:cxn>
                            <a:cxn ang="T75">
                              <a:pos x="T10" y="T11"/>
                            </a:cxn>
                            <a:cxn ang="T76">
                              <a:pos x="T12" y="T13"/>
                            </a:cxn>
                            <a:cxn ang="T77">
                              <a:pos x="T14" y="T15"/>
                            </a:cxn>
                            <a:cxn ang="T78">
                              <a:pos x="T16" y="T17"/>
                            </a:cxn>
                            <a:cxn ang="T79">
                              <a:pos x="T18" y="T19"/>
                            </a:cxn>
                            <a:cxn ang="T80">
                              <a:pos x="T20" y="T21"/>
                            </a:cxn>
                            <a:cxn ang="T81">
                              <a:pos x="T22" y="T23"/>
                            </a:cxn>
                            <a:cxn ang="T82">
                              <a:pos x="T24" y="T25"/>
                            </a:cxn>
                            <a:cxn ang="T83">
                              <a:pos x="T26" y="T27"/>
                            </a:cxn>
                            <a:cxn ang="T84">
                              <a:pos x="T28" y="T29"/>
                            </a:cxn>
                            <a:cxn ang="T85">
                              <a:pos x="T30" y="T31"/>
                            </a:cxn>
                            <a:cxn ang="T86">
                              <a:pos x="T32" y="T33"/>
                            </a:cxn>
                            <a:cxn ang="T87">
                              <a:pos x="T34" y="T35"/>
                            </a:cxn>
                            <a:cxn ang="T88">
                              <a:pos x="T36" y="T37"/>
                            </a:cxn>
                            <a:cxn ang="T89">
                              <a:pos x="T38" y="T39"/>
                            </a:cxn>
                            <a:cxn ang="T90">
                              <a:pos x="T40" y="T41"/>
                            </a:cxn>
                            <a:cxn ang="T91">
                              <a:pos x="T42" y="T43"/>
                            </a:cxn>
                            <a:cxn ang="T92">
                              <a:pos x="T44" y="T45"/>
                            </a:cxn>
                            <a:cxn ang="T93">
                              <a:pos x="T46" y="T47"/>
                            </a:cxn>
                            <a:cxn ang="T94">
                              <a:pos x="T48" y="T49"/>
                            </a:cxn>
                            <a:cxn ang="T95">
                              <a:pos x="T50" y="T51"/>
                            </a:cxn>
                            <a:cxn ang="T96">
                              <a:pos x="T52" y="T53"/>
                            </a:cxn>
                            <a:cxn ang="T97">
                              <a:pos x="T54" y="T55"/>
                            </a:cxn>
                            <a:cxn ang="T98">
                              <a:pos x="T56" y="T57"/>
                            </a:cxn>
                            <a:cxn ang="T99">
                              <a:pos x="T58" y="T59"/>
                            </a:cxn>
                            <a:cxn ang="T100">
                              <a:pos x="T60" y="T61"/>
                            </a:cxn>
                            <a:cxn ang="T101">
                              <a:pos x="T62" y="T63"/>
                            </a:cxn>
                            <a:cxn ang="T102">
                              <a:pos x="T64" y="T65"/>
                            </a:cxn>
                            <a:cxn ang="T103">
                              <a:pos x="T66" y="T67"/>
                            </a:cxn>
                            <a:cxn ang="T104">
                              <a:pos x="T68" y="T69"/>
                            </a:cxn>
                          </a:cxnLst>
                          <a:rect l="T105" t="T106" r="T107" b="T108"/>
                          <a:pathLst>
                            <a:path w="114" h="115">
                              <a:moveTo>
                                <a:pt x="60" y="115"/>
                              </a:moveTo>
                              <a:lnTo>
                                <a:pt x="70" y="114"/>
                              </a:lnTo>
                              <a:lnTo>
                                <a:pt x="81" y="110"/>
                              </a:lnTo>
                              <a:lnTo>
                                <a:pt x="90" y="106"/>
                              </a:lnTo>
                              <a:lnTo>
                                <a:pt x="98" y="99"/>
                              </a:lnTo>
                              <a:lnTo>
                                <a:pt x="105" y="91"/>
                              </a:lnTo>
                              <a:lnTo>
                                <a:pt x="109" y="82"/>
                              </a:lnTo>
                              <a:lnTo>
                                <a:pt x="113" y="71"/>
                              </a:lnTo>
                              <a:lnTo>
                                <a:pt x="114" y="60"/>
                              </a:lnTo>
                              <a:lnTo>
                                <a:pt x="113" y="47"/>
                              </a:lnTo>
                              <a:lnTo>
                                <a:pt x="109" y="36"/>
                              </a:lnTo>
                              <a:lnTo>
                                <a:pt x="105" y="26"/>
                              </a:lnTo>
                              <a:lnTo>
                                <a:pt x="98" y="16"/>
                              </a:lnTo>
                              <a:lnTo>
                                <a:pt x="90" y="10"/>
                              </a:lnTo>
                              <a:lnTo>
                                <a:pt x="81" y="4"/>
                              </a:lnTo>
                              <a:lnTo>
                                <a:pt x="70" y="2"/>
                              </a:lnTo>
                              <a:lnTo>
                                <a:pt x="60" y="0"/>
                              </a:lnTo>
                              <a:lnTo>
                                <a:pt x="48" y="2"/>
                              </a:lnTo>
                              <a:lnTo>
                                <a:pt x="37" y="4"/>
                              </a:lnTo>
                              <a:lnTo>
                                <a:pt x="28" y="10"/>
                              </a:lnTo>
                              <a:lnTo>
                                <a:pt x="18" y="16"/>
                              </a:lnTo>
                              <a:lnTo>
                                <a:pt x="11" y="26"/>
                              </a:lnTo>
                              <a:lnTo>
                                <a:pt x="5" y="36"/>
                              </a:lnTo>
                              <a:lnTo>
                                <a:pt x="3" y="42"/>
                              </a:lnTo>
                              <a:lnTo>
                                <a:pt x="1" y="47"/>
                              </a:lnTo>
                              <a:lnTo>
                                <a:pt x="0" y="54"/>
                              </a:lnTo>
                              <a:lnTo>
                                <a:pt x="0" y="60"/>
                              </a:lnTo>
                              <a:lnTo>
                                <a:pt x="1" y="71"/>
                              </a:lnTo>
                              <a:lnTo>
                                <a:pt x="5" y="82"/>
                              </a:lnTo>
                              <a:lnTo>
                                <a:pt x="11" y="91"/>
                              </a:lnTo>
                              <a:lnTo>
                                <a:pt x="18" y="99"/>
                              </a:lnTo>
                              <a:lnTo>
                                <a:pt x="28" y="106"/>
                              </a:lnTo>
                              <a:lnTo>
                                <a:pt x="37" y="110"/>
                              </a:lnTo>
                              <a:lnTo>
                                <a:pt x="48" y="114"/>
                              </a:lnTo>
                              <a:lnTo>
                                <a:pt x="60" y="11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1" name="Freeform 1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08113" y="4084638"/>
                          <a:ext cx="41275" cy="41275"/>
                        </a:xfrm>
                        <a:custGeom>
                          <a:avLst/>
                          <a:gdLst>
                            <a:gd name="T0" fmla="*/ 12 w 84"/>
                            <a:gd name="T1" fmla="*/ 84 h 84"/>
                            <a:gd name="T2" fmla="*/ 24 w 84"/>
                            <a:gd name="T3" fmla="*/ 55 h 84"/>
                            <a:gd name="T4" fmla="*/ 0 w 84"/>
                            <a:gd name="T5" fmla="*/ 36 h 84"/>
                            <a:gd name="T6" fmla="*/ 31 w 84"/>
                            <a:gd name="T7" fmla="*/ 36 h 84"/>
                            <a:gd name="T8" fmla="*/ 43 w 84"/>
                            <a:gd name="T9" fmla="*/ 0 h 84"/>
                            <a:gd name="T10" fmla="*/ 55 w 84"/>
                            <a:gd name="T11" fmla="*/ 36 h 84"/>
                            <a:gd name="T12" fmla="*/ 84 w 84"/>
                            <a:gd name="T13" fmla="*/ 36 h 84"/>
                            <a:gd name="T14" fmla="*/ 55 w 84"/>
                            <a:gd name="T15" fmla="*/ 55 h 84"/>
                            <a:gd name="T16" fmla="*/ 67 w 84"/>
                            <a:gd name="T17" fmla="*/ 84 h 84"/>
                            <a:gd name="T18" fmla="*/ 43 w 84"/>
                            <a:gd name="T19" fmla="*/ 67 h 84"/>
                            <a:gd name="T20" fmla="*/ 12 w 84"/>
                            <a:gd name="T21" fmla="*/ 84 h 84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w 84"/>
                            <a:gd name="T34" fmla="*/ 0 h 84"/>
                            <a:gd name="T35" fmla="*/ 84 w 84"/>
                            <a:gd name="T36" fmla="*/ 84 h 84"/>
                          </a:gdLst>
                          <a:ahLst/>
                          <a:cxnLst>
                            <a:cxn ang="T22">
                              <a:pos x="T0" y="T1"/>
                            </a:cxn>
                            <a:cxn ang="T23">
                              <a:pos x="T2" y="T3"/>
                            </a:cxn>
                            <a:cxn ang="T24">
                              <a:pos x="T4" y="T5"/>
                            </a:cxn>
                            <a:cxn ang="T25">
                              <a:pos x="T6" y="T7"/>
                            </a:cxn>
                            <a:cxn ang="T26">
                              <a:pos x="T8" y="T9"/>
                            </a:cxn>
                            <a:cxn ang="T27">
                              <a:pos x="T10" y="T11"/>
                            </a:cxn>
                            <a:cxn ang="T28">
                              <a:pos x="T12" y="T13"/>
                            </a:cxn>
                            <a:cxn ang="T29">
                              <a:pos x="T14" y="T15"/>
                            </a:cxn>
                            <a:cxn ang="T30">
                              <a:pos x="T16" y="T17"/>
                            </a:cxn>
                            <a:cxn ang="T31">
                              <a:pos x="T18" y="T19"/>
                            </a:cxn>
                            <a:cxn ang="T32">
                              <a:pos x="T20" y="T21"/>
                            </a:cxn>
                          </a:cxnLst>
                          <a:rect l="T33" t="T34" r="T35" b="T36"/>
                          <a:pathLst>
                            <a:path w="84" h="84">
                              <a:moveTo>
                                <a:pt x="12" y="84"/>
                              </a:moveTo>
                              <a:lnTo>
                                <a:pt x="24" y="55"/>
                              </a:lnTo>
                              <a:lnTo>
                                <a:pt x="0" y="36"/>
                              </a:lnTo>
                              <a:lnTo>
                                <a:pt x="31" y="36"/>
                              </a:lnTo>
                              <a:lnTo>
                                <a:pt x="43" y="0"/>
                              </a:lnTo>
                              <a:lnTo>
                                <a:pt x="55" y="36"/>
                              </a:lnTo>
                              <a:lnTo>
                                <a:pt x="84" y="36"/>
                              </a:lnTo>
                              <a:lnTo>
                                <a:pt x="55" y="55"/>
                              </a:lnTo>
                              <a:lnTo>
                                <a:pt x="67" y="84"/>
                              </a:lnTo>
                              <a:lnTo>
                                <a:pt x="43" y="67"/>
                              </a:lnTo>
                              <a:lnTo>
                                <a:pt x="12" y="84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2" name="Freeform 1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49388" y="3398838"/>
                          <a:ext cx="52387" cy="53975"/>
                        </a:xfrm>
                        <a:custGeom>
                          <a:avLst/>
                          <a:gdLst>
                            <a:gd name="T0" fmla="*/ 0 w 109"/>
                            <a:gd name="T1" fmla="*/ 55 h 115"/>
                            <a:gd name="T2" fmla="*/ 1 w 109"/>
                            <a:gd name="T3" fmla="*/ 44 h 115"/>
                            <a:gd name="T4" fmla="*/ 5 w 109"/>
                            <a:gd name="T5" fmla="*/ 34 h 115"/>
                            <a:gd name="T6" fmla="*/ 9 w 109"/>
                            <a:gd name="T7" fmla="*/ 24 h 115"/>
                            <a:gd name="T8" fmla="*/ 16 w 109"/>
                            <a:gd name="T9" fmla="*/ 16 h 115"/>
                            <a:gd name="T10" fmla="*/ 24 w 109"/>
                            <a:gd name="T11" fmla="*/ 10 h 115"/>
                            <a:gd name="T12" fmla="*/ 33 w 109"/>
                            <a:gd name="T13" fmla="*/ 4 h 115"/>
                            <a:gd name="T14" fmla="*/ 44 w 109"/>
                            <a:gd name="T15" fmla="*/ 2 h 115"/>
                            <a:gd name="T16" fmla="*/ 55 w 109"/>
                            <a:gd name="T17" fmla="*/ 0 h 115"/>
                            <a:gd name="T18" fmla="*/ 65 w 109"/>
                            <a:gd name="T19" fmla="*/ 2 h 115"/>
                            <a:gd name="T20" fmla="*/ 76 w 109"/>
                            <a:gd name="T21" fmla="*/ 4 h 115"/>
                            <a:gd name="T22" fmla="*/ 85 w 109"/>
                            <a:gd name="T23" fmla="*/ 10 h 115"/>
                            <a:gd name="T24" fmla="*/ 93 w 109"/>
                            <a:gd name="T25" fmla="*/ 16 h 115"/>
                            <a:gd name="T26" fmla="*/ 100 w 109"/>
                            <a:gd name="T27" fmla="*/ 24 h 115"/>
                            <a:gd name="T28" fmla="*/ 105 w 109"/>
                            <a:gd name="T29" fmla="*/ 34 h 115"/>
                            <a:gd name="T30" fmla="*/ 108 w 109"/>
                            <a:gd name="T31" fmla="*/ 44 h 115"/>
                            <a:gd name="T32" fmla="*/ 109 w 109"/>
                            <a:gd name="T33" fmla="*/ 55 h 115"/>
                            <a:gd name="T34" fmla="*/ 108 w 109"/>
                            <a:gd name="T35" fmla="*/ 66 h 115"/>
                            <a:gd name="T36" fmla="*/ 105 w 109"/>
                            <a:gd name="T37" fmla="*/ 76 h 115"/>
                            <a:gd name="T38" fmla="*/ 100 w 109"/>
                            <a:gd name="T39" fmla="*/ 87 h 115"/>
                            <a:gd name="T40" fmla="*/ 93 w 109"/>
                            <a:gd name="T41" fmla="*/ 96 h 115"/>
                            <a:gd name="T42" fmla="*/ 85 w 109"/>
                            <a:gd name="T43" fmla="*/ 104 h 115"/>
                            <a:gd name="T44" fmla="*/ 76 w 109"/>
                            <a:gd name="T45" fmla="*/ 110 h 115"/>
                            <a:gd name="T46" fmla="*/ 65 w 109"/>
                            <a:gd name="T47" fmla="*/ 114 h 115"/>
                            <a:gd name="T48" fmla="*/ 55 w 109"/>
                            <a:gd name="T49" fmla="*/ 115 h 115"/>
                            <a:gd name="T50" fmla="*/ 44 w 109"/>
                            <a:gd name="T51" fmla="*/ 114 h 115"/>
                            <a:gd name="T52" fmla="*/ 33 w 109"/>
                            <a:gd name="T53" fmla="*/ 110 h 115"/>
                            <a:gd name="T54" fmla="*/ 24 w 109"/>
                            <a:gd name="T55" fmla="*/ 104 h 115"/>
                            <a:gd name="T56" fmla="*/ 16 w 109"/>
                            <a:gd name="T57" fmla="*/ 96 h 115"/>
                            <a:gd name="T58" fmla="*/ 9 w 109"/>
                            <a:gd name="T59" fmla="*/ 87 h 115"/>
                            <a:gd name="T60" fmla="*/ 5 w 109"/>
                            <a:gd name="T61" fmla="*/ 76 h 115"/>
                            <a:gd name="T62" fmla="*/ 1 w 109"/>
                            <a:gd name="T63" fmla="*/ 66 h 115"/>
                            <a:gd name="T64" fmla="*/ 0 w 109"/>
                            <a:gd name="T65" fmla="*/ 55 h 115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w 109"/>
                            <a:gd name="T100" fmla="*/ 0 h 115"/>
                            <a:gd name="T101" fmla="*/ 109 w 109"/>
                            <a:gd name="T102" fmla="*/ 115 h 115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T99" t="T100" r="T101" b="T102"/>
                          <a:pathLst>
                            <a:path w="109" h="115">
                              <a:moveTo>
                                <a:pt x="0" y="55"/>
                              </a:moveTo>
                              <a:lnTo>
                                <a:pt x="1" y="44"/>
                              </a:lnTo>
                              <a:lnTo>
                                <a:pt x="5" y="34"/>
                              </a:lnTo>
                              <a:lnTo>
                                <a:pt x="9" y="24"/>
                              </a:lnTo>
                              <a:lnTo>
                                <a:pt x="16" y="16"/>
                              </a:lnTo>
                              <a:lnTo>
                                <a:pt x="24" y="10"/>
                              </a:lnTo>
                              <a:lnTo>
                                <a:pt x="33" y="4"/>
                              </a:lnTo>
                              <a:lnTo>
                                <a:pt x="44" y="2"/>
                              </a:lnTo>
                              <a:lnTo>
                                <a:pt x="55" y="0"/>
                              </a:lnTo>
                              <a:lnTo>
                                <a:pt x="65" y="2"/>
                              </a:lnTo>
                              <a:lnTo>
                                <a:pt x="76" y="4"/>
                              </a:lnTo>
                              <a:lnTo>
                                <a:pt x="85" y="10"/>
                              </a:lnTo>
                              <a:lnTo>
                                <a:pt x="93" y="16"/>
                              </a:lnTo>
                              <a:lnTo>
                                <a:pt x="100" y="24"/>
                              </a:lnTo>
                              <a:lnTo>
                                <a:pt x="105" y="34"/>
                              </a:lnTo>
                              <a:lnTo>
                                <a:pt x="108" y="44"/>
                              </a:lnTo>
                              <a:lnTo>
                                <a:pt x="109" y="55"/>
                              </a:lnTo>
                              <a:lnTo>
                                <a:pt x="108" y="66"/>
                              </a:lnTo>
                              <a:lnTo>
                                <a:pt x="105" y="76"/>
                              </a:lnTo>
                              <a:lnTo>
                                <a:pt x="100" y="87"/>
                              </a:lnTo>
                              <a:lnTo>
                                <a:pt x="93" y="96"/>
                              </a:lnTo>
                              <a:lnTo>
                                <a:pt x="85" y="104"/>
                              </a:lnTo>
                              <a:lnTo>
                                <a:pt x="76" y="110"/>
                              </a:lnTo>
                              <a:lnTo>
                                <a:pt x="65" y="114"/>
                              </a:lnTo>
                              <a:lnTo>
                                <a:pt x="55" y="115"/>
                              </a:lnTo>
                              <a:lnTo>
                                <a:pt x="44" y="114"/>
                              </a:lnTo>
                              <a:lnTo>
                                <a:pt x="33" y="110"/>
                              </a:lnTo>
                              <a:lnTo>
                                <a:pt x="24" y="104"/>
                              </a:lnTo>
                              <a:lnTo>
                                <a:pt x="16" y="96"/>
                              </a:lnTo>
                              <a:lnTo>
                                <a:pt x="9" y="87"/>
                              </a:lnTo>
                              <a:lnTo>
                                <a:pt x="5" y="76"/>
                              </a:lnTo>
                              <a:lnTo>
                                <a:pt x="1" y="66"/>
                              </a:lnTo>
                              <a:lnTo>
                                <a:pt x="0" y="55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3" name="Freeform 13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584825" y="5194300"/>
                          <a:ext cx="333375" cy="587375"/>
                        </a:xfrm>
                        <a:custGeom>
                          <a:avLst/>
                          <a:gdLst>
                            <a:gd name="T0" fmla="*/ 649 w 686"/>
                            <a:gd name="T1" fmla="*/ 122 h 1216"/>
                            <a:gd name="T2" fmla="*/ 615 w 686"/>
                            <a:gd name="T3" fmla="*/ 22 h 1216"/>
                            <a:gd name="T4" fmla="*/ 595 w 686"/>
                            <a:gd name="T5" fmla="*/ 0 h 1216"/>
                            <a:gd name="T6" fmla="*/ 567 w 686"/>
                            <a:gd name="T7" fmla="*/ 7 h 1216"/>
                            <a:gd name="T8" fmla="*/ 546 w 686"/>
                            <a:gd name="T9" fmla="*/ 26 h 1216"/>
                            <a:gd name="T10" fmla="*/ 529 w 686"/>
                            <a:gd name="T11" fmla="*/ 78 h 1216"/>
                            <a:gd name="T12" fmla="*/ 543 w 686"/>
                            <a:gd name="T13" fmla="*/ 120 h 1216"/>
                            <a:gd name="T14" fmla="*/ 559 w 686"/>
                            <a:gd name="T15" fmla="*/ 163 h 1216"/>
                            <a:gd name="T16" fmla="*/ 542 w 686"/>
                            <a:gd name="T17" fmla="*/ 238 h 1216"/>
                            <a:gd name="T18" fmla="*/ 517 w 686"/>
                            <a:gd name="T19" fmla="*/ 314 h 1216"/>
                            <a:gd name="T20" fmla="*/ 485 w 686"/>
                            <a:gd name="T21" fmla="*/ 515 h 1216"/>
                            <a:gd name="T22" fmla="*/ 428 w 686"/>
                            <a:gd name="T23" fmla="*/ 595 h 1216"/>
                            <a:gd name="T24" fmla="*/ 425 w 686"/>
                            <a:gd name="T25" fmla="*/ 632 h 1216"/>
                            <a:gd name="T26" fmla="*/ 418 w 686"/>
                            <a:gd name="T27" fmla="*/ 671 h 1216"/>
                            <a:gd name="T28" fmla="*/ 396 w 686"/>
                            <a:gd name="T29" fmla="*/ 692 h 1216"/>
                            <a:gd name="T30" fmla="*/ 356 w 686"/>
                            <a:gd name="T31" fmla="*/ 763 h 1216"/>
                            <a:gd name="T32" fmla="*/ 309 w 686"/>
                            <a:gd name="T33" fmla="*/ 860 h 1216"/>
                            <a:gd name="T34" fmla="*/ 249 w 686"/>
                            <a:gd name="T35" fmla="*/ 953 h 1216"/>
                            <a:gd name="T36" fmla="*/ 197 w 686"/>
                            <a:gd name="T37" fmla="*/ 1035 h 1216"/>
                            <a:gd name="T38" fmla="*/ 134 w 686"/>
                            <a:gd name="T39" fmla="*/ 1087 h 1216"/>
                            <a:gd name="T40" fmla="*/ 13 w 686"/>
                            <a:gd name="T41" fmla="*/ 1168 h 1216"/>
                            <a:gd name="T42" fmla="*/ 0 w 686"/>
                            <a:gd name="T43" fmla="*/ 1192 h 1216"/>
                            <a:gd name="T44" fmla="*/ 16 w 686"/>
                            <a:gd name="T45" fmla="*/ 1209 h 1216"/>
                            <a:gd name="T46" fmla="*/ 65 w 686"/>
                            <a:gd name="T47" fmla="*/ 1216 h 1216"/>
                            <a:gd name="T48" fmla="*/ 141 w 686"/>
                            <a:gd name="T49" fmla="*/ 1209 h 1216"/>
                            <a:gd name="T50" fmla="*/ 230 w 686"/>
                            <a:gd name="T51" fmla="*/ 1177 h 1216"/>
                            <a:gd name="T52" fmla="*/ 306 w 686"/>
                            <a:gd name="T53" fmla="*/ 1124 h 1216"/>
                            <a:gd name="T54" fmla="*/ 337 w 686"/>
                            <a:gd name="T55" fmla="*/ 1080 h 1216"/>
                            <a:gd name="T56" fmla="*/ 348 w 686"/>
                            <a:gd name="T57" fmla="*/ 1040 h 1216"/>
                            <a:gd name="T58" fmla="*/ 349 w 686"/>
                            <a:gd name="T59" fmla="*/ 976 h 1216"/>
                            <a:gd name="T60" fmla="*/ 356 w 686"/>
                            <a:gd name="T61" fmla="*/ 936 h 1216"/>
                            <a:gd name="T62" fmla="*/ 386 w 686"/>
                            <a:gd name="T63" fmla="*/ 923 h 1216"/>
                            <a:gd name="T64" fmla="*/ 420 w 686"/>
                            <a:gd name="T65" fmla="*/ 888 h 1216"/>
                            <a:gd name="T66" fmla="*/ 457 w 686"/>
                            <a:gd name="T67" fmla="*/ 832 h 1216"/>
                            <a:gd name="T68" fmla="*/ 522 w 686"/>
                            <a:gd name="T69" fmla="*/ 796 h 1216"/>
                            <a:gd name="T70" fmla="*/ 559 w 686"/>
                            <a:gd name="T71" fmla="*/ 768 h 1216"/>
                            <a:gd name="T72" fmla="*/ 567 w 686"/>
                            <a:gd name="T73" fmla="*/ 725 h 1216"/>
                            <a:gd name="T74" fmla="*/ 574 w 686"/>
                            <a:gd name="T75" fmla="*/ 697 h 1216"/>
                            <a:gd name="T76" fmla="*/ 641 w 686"/>
                            <a:gd name="T77" fmla="*/ 620 h 1216"/>
                            <a:gd name="T78" fmla="*/ 661 w 686"/>
                            <a:gd name="T79" fmla="*/ 579 h 1216"/>
                            <a:gd name="T80" fmla="*/ 658 w 686"/>
                            <a:gd name="T81" fmla="*/ 555 h 1216"/>
                            <a:gd name="T82" fmla="*/ 643 w 686"/>
                            <a:gd name="T83" fmla="*/ 547 h 1216"/>
                            <a:gd name="T84" fmla="*/ 601 w 686"/>
                            <a:gd name="T85" fmla="*/ 538 h 1216"/>
                            <a:gd name="T86" fmla="*/ 609 w 686"/>
                            <a:gd name="T87" fmla="*/ 498 h 1216"/>
                            <a:gd name="T88" fmla="*/ 621 w 686"/>
                            <a:gd name="T89" fmla="*/ 498 h 1216"/>
                            <a:gd name="T90" fmla="*/ 635 w 686"/>
                            <a:gd name="T91" fmla="*/ 494 h 1216"/>
                            <a:gd name="T92" fmla="*/ 659 w 686"/>
                            <a:gd name="T93" fmla="*/ 479 h 1216"/>
                            <a:gd name="T94" fmla="*/ 682 w 686"/>
                            <a:gd name="T95" fmla="*/ 426 h 1216"/>
                            <a:gd name="T96" fmla="*/ 683 w 686"/>
                            <a:gd name="T97" fmla="*/ 380 h 1216"/>
                            <a:gd name="T98" fmla="*/ 658 w 686"/>
                            <a:gd name="T99" fmla="*/ 300 h 1216"/>
                            <a:gd name="T100" fmla="*/ 639 w 686"/>
                            <a:gd name="T101" fmla="*/ 266 h 121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w 686"/>
                            <a:gd name="T154" fmla="*/ 0 h 1216"/>
                            <a:gd name="T155" fmla="*/ 686 w 686"/>
                            <a:gd name="T156" fmla="*/ 1216 h 1216"/>
                          </a:gdLst>
                          <a:ahLst/>
                          <a:cxnLst>
                            <a:cxn ang="T102">
                              <a:pos x="T0" y="T1"/>
                            </a:cxn>
                            <a:cxn ang="T103">
                              <a:pos x="T2" y="T3"/>
                            </a:cxn>
                            <a:cxn ang="T104">
                              <a:pos x="T4" y="T5"/>
                            </a:cxn>
                            <a:cxn ang="T105">
                              <a:pos x="T6" y="T7"/>
                            </a:cxn>
                            <a:cxn ang="T106">
                              <a:pos x="T8" y="T9"/>
                            </a:cxn>
                            <a:cxn ang="T107">
                              <a:pos x="T10" y="T11"/>
                            </a:cxn>
                            <a:cxn ang="T108">
                              <a:pos x="T12" y="T13"/>
                            </a:cxn>
                            <a:cxn ang="T109">
                              <a:pos x="T14" y="T15"/>
                            </a:cxn>
                            <a:cxn ang="T110">
                              <a:pos x="T16" y="T17"/>
                            </a:cxn>
                            <a:cxn ang="T111">
                              <a:pos x="T18" y="T19"/>
                            </a:cxn>
                            <a:cxn ang="T112">
                              <a:pos x="T20" y="T21"/>
                            </a:cxn>
                            <a:cxn ang="T113">
                              <a:pos x="T22" y="T23"/>
                            </a:cxn>
                            <a:cxn ang="T114">
                              <a:pos x="T24" y="T25"/>
                            </a:cxn>
                            <a:cxn ang="T115">
                              <a:pos x="T26" y="T27"/>
                            </a:cxn>
                            <a:cxn ang="T116">
                              <a:pos x="T28" y="T29"/>
                            </a:cxn>
                            <a:cxn ang="T117">
                              <a:pos x="T30" y="T31"/>
                            </a:cxn>
                            <a:cxn ang="T118">
                              <a:pos x="T32" y="T33"/>
                            </a:cxn>
                            <a:cxn ang="T119">
                              <a:pos x="T34" y="T35"/>
                            </a:cxn>
                            <a:cxn ang="T120">
                              <a:pos x="T36" y="T37"/>
                            </a:cxn>
                            <a:cxn ang="T121">
                              <a:pos x="T38" y="T39"/>
                            </a:cxn>
                            <a:cxn ang="T122">
                              <a:pos x="T40" y="T41"/>
                            </a:cxn>
                            <a:cxn ang="T123">
                              <a:pos x="T42" y="T43"/>
                            </a:cxn>
                            <a:cxn ang="T124">
                              <a:pos x="T44" y="T45"/>
                            </a:cxn>
                            <a:cxn ang="T125">
                              <a:pos x="T46" y="T47"/>
                            </a:cxn>
                            <a:cxn ang="T126">
                              <a:pos x="T48" y="T49"/>
                            </a:cxn>
                            <a:cxn ang="T127">
                              <a:pos x="T50" y="T51"/>
                            </a:cxn>
                            <a:cxn ang="T128">
                              <a:pos x="T52" y="T53"/>
                            </a:cxn>
                            <a:cxn ang="T129">
                              <a:pos x="T54" y="T55"/>
                            </a:cxn>
                            <a:cxn ang="T130">
                              <a:pos x="T56" y="T57"/>
                            </a:cxn>
                            <a:cxn ang="T131">
                              <a:pos x="T58" y="T59"/>
                            </a:cxn>
                            <a:cxn ang="T132">
                              <a:pos x="T60" y="T61"/>
                            </a:cxn>
                            <a:cxn ang="T133">
                              <a:pos x="T62" y="T63"/>
                            </a:cxn>
                            <a:cxn ang="T134">
                              <a:pos x="T64" y="T65"/>
                            </a:cxn>
                            <a:cxn ang="T135">
                              <a:pos x="T66" y="T67"/>
                            </a:cxn>
                            <a:cxn ang="T136">
                              <a:pos x="T68" y="T69"/>
                            </a:cxn>
                            <a:cxn ang="T137">
                              <a:pos x="T70" y="T71"/>
                            </a:cxn>
                            <a:cxn ang="T138">
                              <a:pos x="T72" y="T73"/>
                            </a:cxn>
                            <a:cxn ang="T139">
                              <a:pos x="T74" y="T75"/>
                            </a:cxn>
                            <a:cxn ang="T140">
                              <a:pos x="T76" y="T77"/>
                            </a:cxn>
                            <a:cxn ang="T141">
                              <a:pos x="T78" y="T79"/>
                            </a:cxn>
                            <a:cxn ang="T142">
                              <a:pos x="T80" y="T81"/>
                            </a:cxn>
                            <a:cxn ang="T143">
                              <a:pos x="T82" y="T83"/>
                            </a:cxn>
                            <a:cxn ang="T144">
                              <a:pos x="T84" y="T85"/>
                            </a:cxn>
                            <a:cxn ang="T145">
                              <a:pos x="T86" y="T87"/>
                            </a:cxn>
                            <a:cxn ang="T146">
                              <a:pos x="T88" y="T89"/>
                            </a:cxn>
                            <a:cxn ang="T147">
                              <a:pos x="T90" y="T91"/>
                            </a:cxn>
                            <a:cxn ang="T148">
                              <a:pos x="T92" y="T93"/>
                            </a:cxn>
                            <a:cxn ang="T149">
                              <a:pos x="T94" y="T95"/>
                            </a:cxn>
                            <a:cxn ang="T150">
                              <a:pos x="T96" y="T97"/>
                            </a:cxn>
                            <a:cxn ang="T151">
                              <a:pos x="T98" y="T99"/>
                            </a:cxn>
                            <a:cxn ang="T152">
                              <a:pos x="T100" y="T101"/>
                            </a:cxn>
                          </a:cxnLst>
                          <a:rect l="T153" t="T154" r="T155" b="T156"/>
                          <a:pathLst>
                            <a:path w="686" h="1216">
                              <a:moveTo>
                                <a:pt x="637" y="266"/>
                              </a:moveTo>
                              <a:lnTo>
                                <a:pt x="655" y="151"/>
                              </a:lnTo>
                              <a:lnTo>
                                <a:pt x="654" y="140"/>
                              </a:lnTo>
                              <a:lnTo>
                                <a:pt x="649" y="122"/>
                              </a:lnTo>
                              <a:lnTo>
                                <a:pt x="642" y="98"/>
                              </a:lnTo>
                              <a:lnTo>
                                <a:pt x="634" y="71"/>
                              </a:lnTo>
                              <a:lnTo>
                                <a:pt x="625" y="44"/>
                              </a:lnTo>
                              <a:lnTo>
                                <a:pt x="615" y="22"/>
                              </a:lnTo>
                              <a:lnTo>
                                <a:pt x="610" y="12"/>
                              </a:lnTo>
                              <a:lnTo>
                                <a:pt x="605" y="6"/>
                              </a:lnTo>
                              <a:lnTo>
                                <a:pt x="599" y="2"/>
                              </a:lnTo>
                              <a:lnTo>
                                <a:pt x="595" y="0"/>
                              </a:lnTo>
                              <a:lnTo>
                                <a:pt x="587" y="0"/>
                              </a:lnTo>
                              <a:lnTo>
                                <a:pt x="581" y="2"/>
                              </a:lnTo>
                              <a:lnTo>
                                <a:pt x="573" y="4"/>
                              </a:lnTo>
                              <a:lnTo>
                                <a:pt x="567" y="7"/>
                              </a:lnTo>
                              <a:lnTo>
                                <a:pt x="561" y="11"/>
                              </a:lnTo>
                              <a:lnTo>
                                <a:pt x="555" y="15"/>
                              </a:lnTo>
                              <a:lnTo>
                                <a:pt x="550" y="20"/>
                              </a:lnTo>
                              <a:lnTo>
                                <a:pt x="546" y="26"/>
                              </a:lnTo>
                              <a:lnTo>
                                <a:pt x="539" y="38"/>
                              </a:lnTo>
                              <a:lnTo>
                                <a:pt x="533" y="51"/>
                              </a:lnTo>
                              <a:lnTo>
                                <a:pt x="530" y="64"/>
                              </a:lnTo>
                              <a:lnTo>
                                <a:pt x="529" y="78"/>
                              </a:lnTo>
                              <a:lnTo>
                                <a:pt x="530" y="91"/>
                              </a:lnTo>
                              <a:lnTo>
                                <a:pt x="534" y="102"/>
                              </a:lnTo>
                              <a:lnTo>
                                <a:pt x="538" y="111"/>
                              </a:lnTo>
                              <a:lnTo>
                                <a:pt x="543" y="120"/>
                              </a:lnTo>
                              <a:lnTo>
                                <a:pt x="550" y="130"/>
                              </a:lnTo>
                              <a:lnTo>
                                <a:pt x="554" y="139"/>
                              </a:lnTo>
                              <a:lnTo>
                                <a:pt x="558" y="150"/>
                              </a:lnTo>
                              <a:lnTo>
                                <a:pt x="559" y="163"/>
                              </a:lnTo>
                              <a:lnTo>
                                <a:pt x="558" y="174"/>
                              </a:lnTo>
                              <a:lnTo>
                                <a:pt x="554" y="191"/>
                              </a:lnTo>
                              <a:lnTo>
                                <a:pt x="549" y="214"/>
                              </a:lnTo>
                              <a:lnTo>
                                <a:pt x="542" y="238"/>
                              </a:lnTo>
                              <a:lnTo>
                                <a:pt x="535" y="263"/>
                              </a:lnTo>
                              <a:lnTo>
                                <a:pt x="529" y="284"/>
                              </a:lnTo>
                              <a:lnTo>
                                <a:pt x="522" y="303"/>
                              </a:lnTo>
                              <a:lnTo>
                                <a:pt x="517" y="314"/>
                              </a:lnTo>
                              <a:lnTo>
                                <a:pt x="517" y="464"/>
                              </a:lnTo>
                              <a:lnTo>
                                <a:pt x="506" y="483"/>
                              </a:lnTo>
                              <a:lnTo>
                                <a:pt x="496" y="499"/>
                              </a:lnTo>
                              <a:lnTo>
                                <a:pt x="485" y="515"/>
                              </a:lnTo>
                              <a:lnTo>
                                <a:pt x="474" y="528"/>
                              </a:lnTo>
                              <a:lnTo>
                                <a:pt x="454" y="555"/>
                              </a:lnTo>
                              <a:lnTo>
                                <a:pt x="433" y="584"/>
                              </a:lnTo>
                              <a:lnTo>
                                <a:pt x="428" y="595"/>
                              </a:lnTo>
                              <a:lnTo>
                                <a:pt x="425" y="605"/>
                              </a:lnTo>
                              <a:lnTo>
                                <a:pt x="424" y="615"/>
                              </a:lnTo>
                              <a:lnTo>
                                <a:pt x="425" y="623"/>
                              </a:lnTo>
                              <a:lnTo>
                                <a:pt x="425" y="632"/>
                              </a:lnTo>
                              <a:lnTo>
                                <a:pt x="425" y="641"/>
                              </a:lnTo>
                              <a:lnTo>
                                <a:pt x="424" y="652"/>
                              </a:lnTo>
                              <a:lnTo>
                                <a:pt x="421" y="663"/>
                              </a:lnTo>
                              <a:lnTo>
                                <a:pt x="418" y="671"/>
                              </a:lnTo>
                              <a:lnTo>
                                <a:pt x="413" y="677"/>
                              </a:lnTo>
                              <a:lnTo>
                                <a:pt x="408" y="683"/>
                              </a:lnTo>
                              <a:lnTo>
                                <a:pt x="402" y="687"/>
                              </a:lnTo>
                              <a:lnTo>
                                <a:pt x="396" y="692"/>
                              </a:lnTo>
                              <a:lnTo>
                                <a:pt x="389" y="699"/>
                              </a:lnTo>
                              <a:lnTo>
                                <a:pt x="384" y="707"/>
                              </a:lnTo>
                              <a:lnTo>
                                <a:pt x="378" y="716"/>
                              </a:lnTo>
                              <a:lnTo>
                                <a:pt x="356" y="763"/>
                              </a:lnTo>
                              <a:lnTo>
                                <a:pt x="338" y="803"/>
                              </a:lnTo>
                              <a:lnTo>
                                <a:pt x="330" y="821"/>
                              </a:lnTo>
                              <a:lnTo>
                                <a:pt x="320" y="840"/>
                              </a:lnTo>
                              <a:lnTo>
                                <a:pt x="309" y="860"/>
                              </a:lnTo>
                              <a:lnTo>
                                <a:pt x="294" y="879"/>
                              </a:lnTo>
                              <a:lnTo>
                                <a:pt x="277" y="904"/>
                              </a:lnTo>
                              <a:lnTo>
                                <a:pt x="262" y="929"/>
                              </a:lnTo>
                              <a:lnTo>
                                <a:pt x="249" y="953"/>
                              </a:lnTo>
                              <a:lnTo>
                                <a:pt x="236" y="977"/>
                              </a:lnTo>
                              <a:lnTo>
                                <a:pt x="221" y="1000"/>
                              </a:lnTo>
                              <a:lnTo>
                                <a:pt x="206" y="1023"/>
                              </a:lnTo>
                              <a:lnTo>
                                <a:pt x="197" y="1035"/>
                              </a:lnTo>
                              <a:lnTo>
                                <a:pt x="189" y="1045"/>
                              </a:lnTo>
                              <a:lnTo>
                                <a:pt x="178" y="1056"/>
                              </a:lnTo>
                              <a:lnTo>
                                <a:pt x="168" y="1065"/>
                              </a:lnTo>
                              <a:lnTo>
                                <a:pt x="134" y="1087"/>
                              </a:lnTo>
                              <a:lnTo>
                                <a:pt x="77" y="1121"/>
                              </a:lnTo>
                              <a:lnTo>
                                <a:pt x="48" y="1141"/>
                              </a:lnTo>
                              <a:lnTo>
                                <a:pt x="22" y="1158"/>
                              </a:lnTo>
                              <a:lnTo>
                                <a:pt x="13" y="1168"/>
                              </a:lnTo>
                              <a:lnTo>
                                <a:pt x="5" y="1174"/>
                              </a:lnTo>
                              <a:lnTo>
                                <a:pt x="1" y="1181"/>
                              </a:lnTo>
                              <a:lnTo>
                                <a:pt x="0" y="1186"/>
                              </a:lnTo>
                              <a:lnTo>
                                <a:pt x="0" y="1192"/>
                              </a:lnTo>
                              <a:lnTo>
                                <a:pt x="1" y="1196"/>
                              </a:lnTo>
                              <a:lnTo>
                                <a:pt x="4" y="1200"/>
                              </a:lnTo>
                              <a:lnTo>
                                <a:pt x="8" y="1204"/>
                              </a:lnTo>
                              <a:lnTo>
                                <a:pt x="16" y="1209"/>
                              </a:lnTo>
                              <a:lnTo>
                                <a:pt x="26" y="1213"/>
                              </a:lnTo>
                              <a:lnTo>
                                <a:pt x="40" y="1214"/>
                              </a:lnTo>
                              <a:lnTo>
                                <a:pt x="53" y="1216"/>
                              </a:lnTo>
                              <a:lnTo>
                                <a:pt x="65" y="1216"/>
                              </a:lnTo>
                              <a:lnTo>
                                <a:pt x="77" y="1216"/>
                              </a:lnTo>
                              <a:lnTo>
                                <a:pt x="97" y="1216"/>
                              </a:lnTo>
                              <a:lnTo>
                                <a:pt x="118" y="1213"/>
                              </a:lnTo>
                              <a:lnTo>
                                <a:pt x="141" y="1209"/>
                              </a:lnTo>
                              <a:lnTo>
                                <a:pt x="162" y="1204"/>
                              </a:lnTo>
                              <a:lnTo>
                                <a:pt x="185" y="1196"/>
                              </a:lnTo>
                              <a:lnTo>
                                <a:pt x="208" y="1188"/>
                              </a:lnTo>
                              <a:lnTo>
                                <a:pt x="230" y="1177"/>
                              </a:lnTo>
                              <a:lnTo>
                                <a:pt x="252" y="1166"/>
                              </a:lnTo>
                              <a:lnTo>
                                <a:pt x="272" y="1153"/>
                              </a:lnTo>
                              <a:lnTo>
                                <a:pt x="290" y="1139"/>
                              </a:lnTo>
                              <a:lnTo>
                                <a:pt x="306" y="1124"/>
                              </a:lnTo>
                              <a:lnTo>
                                <a:pt x="321" y="1107"/>
                              </a:lnTo>
                              <a:lnTo>
                                <a:pt x="326" y="1099"/>
                              </a:lnTo>
                              <a:lnTo>
                                <a:pt x="332" y="1089"/>
                              </a:lnTo>
                              <a:lnTo>
                                <a:pt x="337" y="1080"/>
                              </a:lnTo>
                              <a:lnTo>
                                <a:pt x="341" y="1071"/>
                              </a:lnTo>
                              <a:lnTo>
                                <a:pt x="344" y="1061"/>
                              </a:lnTo>
                              <a:lnTo>
                                <a:pt x="346" y="1051"/>
                              </a:lnTo>
                              <a:lnTo>
                                <a:pt x="348" y="1040"/>
                              </a:lnTo>
                              <a:lnTo>
                                <a:pt x="349" y="1029"/>
                              </a:lnTo>
                              <a:lnTo>
                                <a:pt x="349" y="1007"/>
                              </a:lnTo>
                              <a:lnTo>
                                <a:pt x="349" y="989"/>
                              </a:lnTo>
                              <a:lnTo>
                                <a:pt x="349" y="976"/>
                              </a:lnTo>
                              <a:lnTo>
                                <a:pt x="349" y="964"/>
                              </a:lnTo>
                              <a:lnTo>
                                <a:pt x="349" y="951"/>
                              </a:lnTo>
                              <a:lnTo>
                                <a:pt x="352" y="941"/>
                              </a:lnTo>
                              <a:lnTo>
                                <a:pt x="356" y="936"/>
                              </a:lnTo>
                              <a:lnTo>
                                <a:pt x="361" y="932"/>
                              </a:lnTo>
                              <a:lnTo>
                                <a:pt x="368" y="931"/>
                              </a:lnTo>
                              <a:lnTo>
                                <a:pt x="377" y="927"/>
                              </a:lnTo>
                              <a:lnTo>
                                <a:pt x="386" y="923"/>
                              </a:lnTo>
                              <a:lnTo>
                                <a:pt x="397" y="915"/>
                              </a:lnTo>
                              <a:lnTo>
                                <a:pt x="405" y="908"/>
                              </a:lnTo>
                              <a:lnTo>
                                <a:pt x="413" y="899"/>
                              </a:lnTo>
                              <a:lnTo>
                                <a:pt x="420" y="888"/>
                              </a:lnTo>
                              <a:lnTo>
                                <a:pt x="425" y="877"/>
                              </a:lnTo>
                              <a:lnTo>
                                <a:pt x="436" y="857"/>
                              </a:lnTo>
                              <a:lnTo>
                                <a:pt x="445" y="843"/>
                              </a:lnTo>
                              <a:lnTo>
                                <a:pt x="457" y="832"/>
                              </a:lnTo>
                              <a:lnTo>
                                <a:pt x="469" y="824"/>
                              </a:lnTo>
                              <a:lnTo>
                                <a:pt x="482" y="816"/>
                              </a:lnTo>
                              <a:lnTo>
                                <a:pt x="496" y="808"/>
                              </a:lnTo>
                              <a:lnTo>
                                <a:pt x="522" y="796"/>
                              </a:lnTo>
                              <a:lnTo>
                                <a:pt x="547" y="783"/>
                              </a:lnTo>
                              <a:lnTo>
                                <a:pt x="553" y="779"/>
                              </a:lnTo>
                              <a:lnTo>
                                <a:pt x="557" y="773"/>
                              </a:lnTo>
                              <a:lnTo>
                                <a:pt x="559" y="768"/>
                              </a:lnTo>
                              <a:lnTo>
                                <a:pt x="562" y="761"/>
                              </a:lnTo>
                              <a:lnTo>
                                <a:pt x="565" y="749"/>
                              </a:lnTo>
                              <a:lnTo>
                                <a:pt x="566" y="737"/>
                              </a:lnTo>
                              <a:lnTo>
                                <a:pt x="567" y="725"/>
                              </a:lnTo>
                              <a:lnTo>
                                <a:pt x="569" y="713"/>
                              </a:lnTo>
                              <a:lnTo>
                                <a:pt x="570" y="708"/>
                              </a:lnTo>
                              <a:lnTo>
                                <a:pt x="571" y="703"/>
                              </a:lnTo>
                              <a:lnTo>
                                <a:pt x="574" y="697"/>
                              </a:lnTo>
                              <a:lnTo>
                                <a:pt x="577" y="692"/>
                              </a:lnTo>
                              <a:lnTo>
                                <a:pt x="601" y="668"/>
                              </a:lnTo>
                              <a:lnTo>
                                <a:pt x="629" y="637"/>
                              </a:lnTo>
                              <a:lnTo>
                                <a:pt x="641" y="620"/>
                              </a:lnTo>
                              <a:lnTo>
                                <a:pt x="651" y="603"/>
                              </a:lnTo>
                              <a:lnTo>
                                <a:pt x="655" y="595"/>
                              </a:lnTo>
                              <a:lnTo>
                                <a:pt x="659" y="587"/>
                              </a:lnTo>
                              <a:lnTo>
                                <a:pt x="661" y="579"/>
                              </a:lnTo>
                              <a:lnTo>
                                <a:pt x="662" y="572"/>
                              </a:lnTo>
                              <a:lnTo>
                                <a:pt x="661" y="566"/>
                              </a:lnTo>
                              <a:lnTo>
                                <a:pt x="659" y="559"/>
                              </a:lnTo>
                              <a:lnTo>
                                <a:pt x="658" y="555"/>
                              </a:lnTo>
                              <a:lnTo>
                                <a:pt x="654" y="552"/>
                              </a:lnTo>
                              <a:lnTo>
                                <a:pt x="651" y="550"/>
                              </a:lnTo>
                              <a:lnTo>
                                <a:pt x="647" y="548"/>
                              </a:lnTo>
                              <a:lnTo>
                                <a:pt x="643" y="547"/>
                              </a:lnTo>
                              <a:lnTo>
                                <a:pt x="638" y="547"/>
                              </a:lnTo>
                              <a:lnTo>
                                <a:pt x="618" y="551"/>
                              </a:lnTo>
                              <a:lnTo>
                                <a:pt x="601" y="554"/>
                              </a:lnTo>
                              <a:lnTo>
                                <a:pt x="601" y="538"/>
                              </a:lnTo>
                              <a:lnTo>
                                <a:pt x="601" y="522"/>
                              </a:lnTo>
                              <a:lnTo>
                                <a:pt x="601" y="507"/>
                              </a:lnTo>
                              <a:lnTo>
                                <a:pt x="601" y="494"/>
                              </a:lnTo>
                              <a:lnTo>
                                <a:pt x="609" y="498"/>
                              </a:lnTo>
                              <a:lnTo>
                                <a:pt x="614" y="499"/>
                              </a:lnTo>
                              <a:lnTo>
                                <a:pt x="617" y="499"/>
                              </a:lnTo>
                              <a:lnTo>
                                <a:pt x="618" y="499"/>
                              </a:lnTo>
                              <a:lnTo>
                                <a:pt x="621" y="498"/>
                              </a:lnTo>
                              <a:lnTo>
                                <a:pt x="622" y="495"/>
                              </a:lnTo>
                              <a:lnTo>
                                <a:pt x="626" y="495"/>
                              </a:lnTo>
                              <a:lnTo>
                                <a:pt x="631" y="494"/>
                              </a:lnTo>
                              <a:lnTo>
                                <a:pt x="635" y="494"/>
                              </a:lnTo>
                              <a:lnTo>
                                <a:pt x="641" y="492"/>
                              </a:lnTo>
                              <a:lnTo>
                                <a:pt x="645" y="490"/>
                              </a:lnTo>
                              <a:lnTo>
                                <a:pt x="650" y="487"/>
                              </a:lnTo>
                              <a:lnTo>
                                <a:pt x="659" y="479"/>
                              </a:lnTo>
                              <a:lnTo>
                                <a:pt x="667" y="467"/>
                              </a:lnTo>
                              <a:lnTo>
                                <a:pt x="674" y="454"/>
                              </a:lnTo>
                              <a:lnTo>
                                <a:pt x="681" y="435"/>
                              </a:lnTo>
                              <a:lnTo>
                                <a:pt x="682" y="426"/>
                              </a:lnTo>
                              <a:lnTo>
                                <a:pt x="685" y="415"/>
                              </a:lnTo>
                              <a:lnTo>
                                <a:pt x="685" y="403"/>
                              </a:lnTo>
                              <a:lnTo>
                                <a:pt x="686" y="391"/>
                              </a:lnTo>
                              <a:lnTo>
                                <a:pt x="683" y="380"/>
                              </a:lnTo>
                              <a:lnTo>
                                <a:pt x="679" y="364"/>
                              </a:lnTo>
                              <a:lnTo>
                                <a:pt x="674" y="343"/>
                              </a:lnTo>
                              <a:lnTo>
                                <a:pt x="666" y="322"/>
                              </a:lnTo>
                              <a:lnTo>
                                <a:pt x="658" y="300"/>
                              </a:lnTo>
                              <a:lnTo>
                                <a:pt x="650" y="282"/>
                              </a:lnTo>
                              <a:lnTo>
                                <a:pt x="646" y="275"/>
                              </a:lnTo>
                              <a:lnTo>
                                <a:pt x="643" y="270"/>
                              </a:lnTo>
                              <a:lnTo>
                                <a:pt x="639" y="266"/>
                              </a:lnTo>
                              <a:lnTo>
                                <a:pt x="637" y="266"/>
                              </a:lnTo>
                              <a:close/>
                            </a:path>
                          </a:pathLst>
                        </a:custGeom>
                        <a:grp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4" name="Freeform 1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65300" y="3354388"/>
                          <a:ext cx="150813" cy="222250"/>
                        </a:xfrm>
                        <a:custGeom>
                          <a:avLst/>
                          <a:gdLst>
                            <a:gd name="T0" fmla="*/ 191 w 313"/>
                            <a:gd name="T1" fmla="*/ 305 h 458"/>
                            <a:gd name="T2" fmla="*/ 199 w 313"/>
                            <a:gd name="T3" fmla="*/ 286 h 458"/>
                            <a:gd name="T4" fmla="*/ 211 w 313"/>
                            <a:gd name="T5" fmla="*/ 241 h 458"/>
                            <a:gd name="T6" fmla="*/ 227 w 313"/>
                            <a:gd name="T7" fmla="*/ 214 h 458"/>
                            <a:gd name="T8" fmla="*/ 269 w 313"/>
                            <a:gd name="T9" fmla="*/ 178 h 458"/>
                            <a:gd name="T10" fmla="*/ 293 w 313"/>
                            <a:gd name="T11" fmla="*/ 156 h 458"/>
                            <a:gd name="T12" fmla="*/ 310 w 313"/>
                            <a:gd name="T13" fmla="*/ 126 h 458"/>
                            <a:gd name="T14" fmla="*/ 313 w 313"/>
                            <a:gd name="T15" fmla="*/ 89 h 458"/>
                            <a:gd name="T16" fmla="*/ 297 w 313"/>
                            <a:gd name="T17" fmla="*/ 40 h 458"/>
                            <a:gd name="T18" fmla="*/ 275 w 313"/>
                            <a:gd name="T19" fmla="*/ 6 h 458"/>
                            <a:gd name="T20" fmla="*/ 259 w 313"/>
                            <a:gd name="T21" fmla="*/ 0 h 458"/>
                            <a:gd name="T22" fmla="*/ 245 w 313"/>
                            <a:gd name="T23" fmla="*/ 12 h 458"/>
                            <a:gd name="T24" fmla="*/ 231 w 313"/>
                            <a:gd name="T25" fmla="*/ 36 h 458"/>
                            <a:gd name="T26" fmla="*/ 230 w 313"/>
                            <a:gd name="T27" fmla="*/ 54 h 458"/>
                            <a:gd name="T28" fmla="*/ 241 w 313"/>
                            <a:gd name="T29" fmla="*/ 74 h 458"/>
                            <a:gd name="T30" fmla="*/ 251 w 313"/>
                            <a:gd name="T31" fmla="*/ 102 h 458"/>
                            <a:gd name="T32" fmla="*/ 251 w 313"/>
                            <a:gd name="T33" fmla="*/ 140 h 458"/>
                            <a:gd name="T34" fmla="*/ 242 w 313"/>
                            <a:gd name="T35" fmla="*/ 165 h 458"/>
                            <a:gd name="T36" fmla="*/ 217 w 313"/>
                            <a:gd name="T37" fmla="*/ 174 h 458"/>
                            <a:gd name="T38" fmla="*/ 203 w 313"/>
                            <a:gd name="T39" fmla="*/ 172 h 458"/>
                            <a:gd name="T40" fmla="*/ 199 w 313"/>
                            <a:gd name="T41" fmla="*/ 150 h 458"/>
                            <a:gd name="T42" fmla="*/ 169 w 313"/>
                            <a:gd name="T43" fmla="*/ 157 h 458"/>
                            <a:gd name="T44" fmla="*/ 157 w 313"/>
                            <a:gd name="T45" fmla="*/ 150 h 458"/>
                            <a:gd name="T46" fmla="*/ 167 w 313"/>
                            <a:gd name="T47" fmla="*/ 118 h 458"/>
                            <a:gd name="T48" fmla="*/ 186 w 313"/>
                            <a:gd name="T49" fmla="*/ 78 h 458"/>
                            <a:gd name="T50" fmla="*/ 175 w 313"/>
                            <a:gd name="T51" fmla="*/ 60 h 458"/>
                            <a:gd name="T52" fmla="*/ 159 w 313"/>
                            <a:gd name="T53" fmla="*/ 76 h 458"/>
                            <a:gd name="T54" fmla="*/ 143 w 313"/>
                            <a:gd name="T55" fmla="*/ 102 h 458"/>
                            <a:gd name="T56" fmla="*/ 131 w 313"/>
                            <a:gd name="T57" fmla="*/ 112 h 458"/>
                            <a:gd name="T58" fmla="*/ 134 w 313"/>
                            <a:gd name="T59" fmla="*/ 72 h 458"/>
                            <a:gd name="T60" fmla="*/ 143 w 313"/>
                            <a:gd name="T61" fmla="*/ 52 h 458"/>
                            <a:gd name="T62" fmla="*/ 137 w 313"/>
                            <a:gd name="T63" fmla="*/ 25 h 458"/>
                            <a:gd name="T64" fmla="*/ 121 w 313"/>
                            <a:gd name="T65" fmla="*/ 42 h 458"/>
                            <a:gd name="T66" fmla="*/ 107 w 313"/>
                            <a:gd name="T67" fmla="*/ 105 h 458"/>
                            <a:gd name="T68" fmla="*/ 102 w 313"/>
                            <a:gd name="T69" fmla="*/ 162 h 458"/>
                            <a:gd name="T70" fmla="*/ 75 w 313"/>
                            <a:gd name="T71" fmla="*/ 160 h 458"/>
                            <a:gd name="T72" fmla="*/ 66 w 313"/>
                            <a:gd name="T73" fmla="*/ 150 h 458"/>
                            <a:gd name="T74" fmla="*/ 55 w 313"/>
                            <a:gd name="T75" fmla="*/ 178 h 458"/>
                            <a:gd name="T76" fmla="*/ 55 w 313"/>
                            <a:gd name="T77" fmla="*/ 222 h 458"/>
                            <a:gd name="T78" fmla="*/ 62 w 313"/>
                            <a:gd name="T79" fmla="*/ 268 h 458"/>
                            <a:gd name="T80" fmla="*/ 66 w 313"/>
                            <a:gd name="T81" fmla="*/ 319 h 458"/>
                            <a:gd name="T82" fmla="*/ 61 w 313"/>
                            <a:gd name="T83" fmla="*/ 353 h 458"/>
                            <a:gd name="T84" fmla="*/ 45 w 313"/>
                            <a:gd name="T85" fmla="*/ 374 h 458"/>
                            <a:gd name="T86" fmla="*/ 21 w 313"/>
                            <a:gd name="T87" fmla="*/ 394 h 458"/>
                            <a:gd name="T88" fmla="*/ 4 w 313"/>
                            <a:gd name="T89" fmla="*/ 414 h 458"/>
                            <a:gd name="T90" fmla="*/ 1 w 313"/>
                            <a:gd name="T91" fmla="*/ 431 h 458"/>
                            <a:gd name="T92" fmla="*/ 12 w 313"/>
                            <a:gd name="T93" fmla="*/ 442 h 458"/>
                            <a:gd name="T94" fmla="*/ 69 w 313"/>
                            <a:gd name="T95" fmla="*/ 457 h 458"/>
                            <a:gd name="T96" fmla="*/ 106 w 313"/>
                            <a:gd name="T97" fmla="*/ 455 h 458"/>
                            <a:gd name="T98" fmla="*/ 123 w 313"/>
                            <a:gd name="T99" fmla="*/ 447 h 458"/>
                            <a:gd name="T100" fmla="*/ 135 w 313"/>
                            <a:gd name="T101" fmla="*/ 434 h 458"/>
                            <a:gd name="T102" fmla="*/ 150 w 313"/>
                            <a:gd name="T103" fmla="*/ 397 h 458"/>
                            <a:gd name="T104" fmla="*/ 162 w 313"/>
                            <a:gd name="T105" fmla="*/ 330 h 458"/>
                            <a:gd name="T106" fmla="*/ 174 w 313"/>
                            <a:gd name="T107" fmla="*/ 311 h 458"/>
                            <a:gd name="T108" fmla="*/ 186 w 313"/>
                            <a:gd name="T109" fmla="*/ 307 h 458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w 313"/>
                            <a:gd name="T166" fmla="*/ 0 h 458"/>
                            <a:gd name="T167" fmla="*/ 313 w 313"/>
                            <a:gd name="T168" fmla="*/ 458 h 458"/>
                          </a:gdLst>
                          <a:ahLst/>
                          <a:cxnLst>
                            <a:cxn ang="T110">
                              <a:pos x="T0" y="T1"/>
                            </a:cxn>
                            <a:cxn ang="T111">
                              <a:pos x="T2" y="T3"/>
                            </a:cxn>
                            <a:cxn ang="T112">
                              <a:pos x="T4" y="T5"/>
                            </a:cxn>
                            <a:cxn ang="T113">
                              <a:pos x="T6" y="T7"/>
                            </a:cxn>
                            <a:cxn ang="T114">
                              <a:pos x="T8" y="T9"/>
                            </a:cxn>
                            <a:cxn ang="T115">
                              <a:pos x="T10" y="T11"/>
                            </a:cxn>
                            <a:cxn ang="T116">
                              <a:pos x="T12" y="T13"/>
                            </a:cxn>
                            <a:cxn ang="T117">
                              <a:pos x="T14" y="T15"/>
                            </a:cxn>
                            <a:cxn ang="T118">
                              <a:pos x="T16" y="T17"/>
                            </a:cxn>
                            <a:cxn ang="T119">
                              <a:pos x="T18" y="T19"/>
                            </a:cxn>
                            <a:cxn ang="T120">
                              <a:pos x="T20" y="T21"/>
                            </a:cxn>
                            <a:cxn ang="T121">
                              <a:pos x="T22" y="T23"/>
                            </a:cxn>
                            <a:cxn ang="T122">
                              <a:pos x="T24" y="T25"/>
                            </a:cxn>
                            <a:cxn ang="T123">
                              <a:pos x="T26" y="T27"/>
                            </a:cxn>
                            <a:cxn ang="T124">
                              <a:pos x="T28" y="T29"/>
                            </a:cxn>
                            <a:cxn ang="T125">
                              <a:pos x="T30" y="T31"/>
                            </a:cxn>
                            <a:cxn ang="T126">
                              <a:pos x="T32" y="T33"/>
                            </a:cxn>
                            <a:cxn ang="T127">
                              <a:pos x="T34" y="T35"/>
                            </a:cxn>
                            <a:cxn ang="T128">
                              <a:pos x="T36" y="T37"/>
                            </a:cxn>
                            <a:cxn ang="T129">
                              <a:pos x="T38" y="T39"/>
                            </a:cxn>
                            <a:cxn ang="T130">
                              <a:pos x="T40" y="T41"/>
                            </a:cxn>
                            <a:cxn ang="T131">
                              <a:pos x="T42" y="T43"/>
                            </a:cxn>
                            <a:cxn ang="T132">
                              <a:pos x="T44" y="T45"/>
                            </a:cxn>
                            <a:cxn ang="T133">
                              <a:pos x="T46" y="T47"/>
                            </a:cxn>
                            <a:cxn ang="T134">
                              <a:pos x="T48" y="T49"/>
                            </a:cxn>
                            <a:cxn ang="T135">
                              <a:pos x="T50" y="T51"/>
                            </a:cxn>
                            <a:cxn ang="T136">
                              <a:pos x="T52" y="T53"/>
                            </a:cxn>
                            <a:cxn ang="T137">
                              <a:pos x="T54" y="T55"/>
                            </a:cxn>
                            <a:cxn ang="T138">
                              <a:pos x="T56" y="T57"/>
                            </a:cxn>
                            <a:cxn ang="T139">
                              <a:pos x="T58" y="T59"/>
                            </a:cxn>
                            <a:cxn ang="T140">
                              <a:pos x="T60" y="T61"/>
                            </a:cxn>
                            <a:cxn ang="T141">
                              <a:pos x="T62" y="T63"/>
                            </a:cxn>
                            <a:cxn ang="T142">
                              <a:pos x="T64" y="T65"/>
                            </a:cxn>
                            <a:cxn ang="T143">
                              <a:pos x="T66" y="T67"/>
                            </a:cxn>
                            <a:cxn ang="T144">
                              <a:pos x="T68" y="T69"/>
                            </a:cxn>
                            <a:cxn ang="T145">
                              <a:pos x="T70" y="T71"/>
                            </a:cxn>
                            <a:cxn ang="T146">
                              <a:pos x="T72" y="T73"/>
                            </a:cxn>
                            <a:cxn ang="T147">
                              <a:pos x="T74" y="T75"/>
                            </a:cxn>
                            <a:cxn ang="T148">
                              <a:pos x="T76" y="T77"/>
                            </a:cxn>
                            <a:cxn ang="T149">
                              <a:pos x="T78" y="T79"/>
                            </a:cxn>
                            <a:cxn ang="T150">
                              <a:pos x="T80" y="T81"/>
                            </a:cxn>
                            <a:cxn ang="T151">
                              <a:pos x="T82" y="T83"/>
                            </a:cxn>
                            <a:cxn ang="T152">
                              <a:pos x="T84" y="T85"/>
                            </a:cxn>
                            <a:cxn ang="T153">
                              <a:pos x="T86" y="T87"/>
                            </a:cxn>
                            <a:cxn ang="T154">
                              <a:pos x="T88" y="T89"/>
                            </a:cxn>
                            <a:cxn ang="T155">
                              <a:pos x="T90" y="T91"/>
                            </a:cxn>
                            <a:cxn ang="T156">
                              <a:pos x="T92" y="T93"/>
                            </a:cxn>
                            <a:cxn ang="T157">
                              <a:pos x="T94" y="T95"/>
                            </a:cxn>
                            <a:cxn ang="T158">
                              <a:pos x="T96" y="T97"/>
                            </a:cxn>
                            <a:cxn ang="T159">
                              <a:pos x="T98" y="T99"/>
                            </a:cxn>
                            <a:cxn ang="T160">
                              <a:pos x="T100" y="T101"/>
                            </a:cxn>
                            <a:cxn ang="T161">
                              <a:pos x="T102" y="T103"/>
                            </a:cxn>
                            <a:cxn ang="T162">
                              <a:pos x="T104" y="T105"/>
                            </a:cxn>
                            <a:cxn ang="T163">
                              <a:pos x="T106" y="T107"/>
                            </a:cxn>
                            <a:cxn ang="T164">
                              <a:pos x="T108" y="T109"/>
                            </a:cxn>
                          </a:cxnLst>
                          <a:rect l="T165" t="T166" r="T167" b="T168"/>
                          <a:pathLst>
                            <a:path w="313" h="458">
                              <a:moveTo>
                                <a:pt x="186" y="307"/>
                              </a:moveTo>
                              <a:lnTo>
                                <a:pt x="189" y="306"/>
                              </a:lnTo>
                              <a:lnTo>
                                <a:pt x="191" y="305"/>
                              </a:lnTo>
                              <a:lnTo>
                                <a:pt x="193" y="301"/>
                              </a:lnTo>
                              <a:lnTo>
                                <a:pt x="195" y="297"/>
                              </a:lnTo>
                              <a:lnTo>
                                <a:pt x="199" y="286"/>
                              </a:lnTo>
                              <a:lnTo>
                                <a:pt x="203" y="274"/>
                              </a:lnTo>
                              <a:lnTo>
                                <a:pt x="209" y="252"/>
                              </a:lnTo>
                              <a:lnTo>
                                <a:pt x="211" y="241"/>
                              </a:lnTo>
                              <a:lnTo>
                                <a:pt x="215" y="232"/>
                              </a:lnTo>
                              <a:lnTo>
                                <a:pt x="221" y="222"/>
                              </a:lnTo>
                              <a:lnTo>
                                <a:pt x="227" y="214"/>
                              </a:lnTo>
                              <a:lnTo>
                                <a:pt x="234" y="206"/>
                              </a:lnTo>
                              <a:lnTo>
                                <a:pt x="251" y="193"/>
                              </a:lnTo>
                              <a:lnTo>
                                <a:pt x="269" y="178"/>
                              </a:lnTo>
                              <a:lnTo>
                                <a:pt x="277" y="172"/>
                              </a:lnTo>
                              <a:lnTo>
                                <a:pt x="286" y="164"/>
                              </a:lnTo>
                              <a:lnTo>
                                <a:pt x="293" y="156"/>
                              </a:lnTo>
                              <a:lnTo>
                                <a:pt x="299" y="148"/>
                              </a:lnTo>
                              <a:lnTo>
                                <a:pt x="305" y="137"/>
                              </a:lnTo>
                              <a:lnTo>
                                <a:pt x="310" y="126"/>
                              </a:lnTo>
                              <a:lnTo>
                                <a:pt x="313" y="116"/>
                              </a:lnTo>
                              <a:lnTo>
                                <a:pt x="313" y="102"/>
                              </a:lnTo>
                              <a:lnTo>
                                <a:pt x="313" y="89"/>
                              </a:lnTo>
                              <a:lnTo>
                                <a:pt x="309" y="74"/>
                              </a:lnTo>
                              <a:lnTo>
                                <a:pt x="303" y="57"/>
                              </a:lnTo>
                              <a:lnTo>
                                <a:pt x="297" y="40"/>
                              </a:lnTo>
                              <a:lnTo>
                                <a:pt x="289" y="25"/>
                              </a:lnTo>
                              <a:lnTo>
                                <a:pt x="281" y="12"/>
                              </a:lnTo>
                              <a:lnTo>
                                <a:pt x="275" y="6"/>
                              </a:lnTo>
                              <a:lnTo>
                                <a:pt x="270" y="4"/>
                              </a:lnTo>
                              <a:lnTo>
                                <a:pt x="265" y="1"/>
                              </a:lnTo>
                              <a:lnTo>
                                <a:pt x="259" y="0"/>
                              </a:lnTo>
                              <a:lnTo>
                                <a:pt x="254" y="2"/>
                              </a:lnTo>
                              <a:lnTo>
                                <a:pt x="249" y="6"/>
                              </a:lnTo>
                              <a:lnTo>
                                <a:pt x="245" y="12"/>
                              </a:lnTo>
                              <a:lnTo>
                                <a:pt x="239" y="20"/>
                              </a:lnTo>
                              <a:lnTo>
                                <a:pt x="235" y="28"/>
                              </a:lnTo>
                              <a:lnTo>
                                <a:pt x="231" y="36"/>
                              </a:lnTo>
                              <a:lnTo>
                                <a:pt x="230" y="42"/>
                              </a:lnTo>
                              <a:lnTo>
                                <a:pt x="229" y="48"/>
                              </a:lnTo>
                              <a:lnTo>
                                <a:pt x="230" y="54"/>
                              </a:lnTo>
                              <a:lnTo>
                                <a:pt x="233" y="61"/>
                              </a:lnTo>
                              <a:lnTo>
                                <a:pt x="237" y="68"/>
                              </a:lnTo>
                              <a:lnTo>
                                <a:pt x="241" y="74"/>
                              </a:lnTo>
                              <a:lnTo>
                                <a:pt x="245" y="82"/>
                              </a:lnTo>
                              <a:lnTo>
                                <a:pt x="249" y="92"/>
                              </a:lnTo>
                              <a:lnTo>
                                <a:pt x="251" y="102"/>
                              </a:lnTo>
                              <a:lnTo>
                                <a:pt x="253" y="114"/>
                              </a:lnTo>
                              <a:lnTo>
                                <a:pt x="253" y="128"/>
                              </a:lnTo>
                              <a:lnTo>
                                <a:pt x="251" y="140"/>
                              </a:lnTo>
                              <a:lnTo>
                                <a:pt x="250" y="149"/>
                              </a:lnTo>
                              <a:lnTo>
                                <a:pt x="246" y="158"/>
                              </a:lnTo>
                              <a:lnTo>
                                <a:pt x="242" y="165"/>
                              </a:lnTo>
                              <a:lnTo>
                                <a:pt x="235" y="170"/>
                              </a:lnTo>
                              <a:lnTo>
                                <a:pt x="227" y="174"/>
                              </a:lnTo>
                              <a:lnTo>
                                <a:pt x="217" y="174"/>
                              </a:lnTo>
                              <a:lnTo>
                                <a:pt x="211" y="174"/>
                              </a:lnTo>
                              <a:lnTo>
                                <a:pt x="206" y="173"/>
                              </a:lnTo>
                              <a:lnTo>
                                <a:pt x="203" y="172"/>
                              </a:lnTo>
                              <a:lnTo>
                                <a:pt x="201" y="169"/>
                              </a:lnTo>
                              <a:lnTo>
                                <a:pt x="199" y="162"/>
                              </a:lnTo>
                              <a:lnTo>
                                <a:pt x="199" y="150"/>
                              </a:lnTo>
                              <a:lnTo>
                                <a:pt x="179" y="154"/>
                              </a:lnTo>
                              <a:lnTo>
                                <a:pt x="171" y="157"/>
                              </a:lnTo>
                              <a:lnTo>
                                <a:pt x="169" y="157"/>
                              </a:lnTo>
                              <a:lnTo>
                                <a:pt x="166" y="157"/>
                              </a:lnTo>
                              <a:lnTo>
                                <a:pt x="162" y="154"/>
                              </a:lnTo>
                              <a:lnTo>
                                <a:pt x="157" y="150"/>
                              </a:lnTo>
                              <a:lnTo>
                                <a:pt x="159" y="140"/>
                              </a:lnTo>
                              <a:lnTo>
                                <a:pt x="163" y="129"/>
                              </a:lnTo>
                              <a:lnTo>
                                <a:pt x="167" y="118"/>
                              </a:lnTo>
                              <a:lnTo>
                                <a:pt x="171" y="108"/>
                              </a:lnTo>
                              <a:lnTo>
                                <a:pt x="181" y="90"/>
                              </a:lnTo>
                              <a:lnTo>
                                <a:pt x="186" y="78"/>
                              </a:lnTo>
                              <a:lnTo>
                                <a:pt x="186" y="54"/>
                              </a:lnTo>
                              <a:lnTo>
                                <a:pt x="181" y="57"/>
                              </a:lnTo>
                              <a:lnTo>
                                <a:pt x="175" y="60"/>
                              </a:lnTo>
                              <a:lnTo>
                                <a:pt x="170" y="64"/>
                              </a:lnTo>
                              <a:lnTo>
                                <a:pt x="166" y="68"/>
                              </a:lnTo>
                              <a:lnTo>
                                <a:pt x="159" y="76"/>
                              </a:lnTo>
                              <a:lnTo>
                                <a:pt x="154" y="85"/>
                              </a:lnTo>
                              <a:lnTo>
                                <a:pt x="149" y="93"/>
                              </a:lnTo>
                              <a:lnTo>
                                <a:pt x="143" y="102"/>
                              </a:lnTo>
                              <a:lnTo>
                                <a:pt x="141" y="105"/>
                              </a:lnTo>
                              <a:lnTo>
                                <a:pt x="137" y="109"/>
                              </a:lnTo>
                              <a:lnTo>
                                <a:pt x="131" y="112"/>
                              </a:lnTo>
                              <a:lnTo>
                                <a:pt x="126" y="114"/>
                              </a:lnTo>
                              <a:lnTo>
                                <a:pt x="126" y="78"/>
                              </a:lnTo>
                              <a:lnTo>
                                <a:pt x="134" y="72"/>
                              </a:lnTo>
                              <a:lnTo>
                                <a:pt x="139" y="65"/>
                              </a:lnTo>
                              <a:lnTo>
                                <a:pt x="142" y="60"/>
                              </a:lnTo>
                              <a:lnTo>
                                <a:pt x="143" y="52"/>
                              </a:lnTo>
                              <a:lnTo>
                                <a:pt x="142" y="44"/>
                              </a:lnTo>
                              <a:lnTo>
                                <a:pt x="139" y="36"/>
                              </a:lnTo>
                              <a:lnTo>
                                <a:pt x="137" y="25"/>
                              </a:lnTo>
                              <a:lnTo>
                                <a:pt x="133" y="12"/>
                              </a:lnTo>
                              <a:lnTo>
                                <a:pt x="126" y="25"/>
                              </a:lnTo>
                              <a:lnTo>
                                <a:pt x="121" y="42"/>
                              </a:lnTo>
                              <a:lnTo>
                                <a:pt x="115" y="62"/>
                              </a:lnTo>
                              <a:lnTo>
                                <a:pt x="110" y="82"/>
                              </a:lnTo>
                              <a:lnTo>
                                <a:pt x="107" y="105"/>
                              </a:lnTo>
                              <a:lnTo>
                                <a:pt x="105" y="125"/>
                              </a:lnTo>
                              <a:lnTo>
                                <a:pt x="103" y="145"/>
                              </a:lnTo>
                              <a:lnTo>
                                <a:pt x="102" y="162"/>
                              </a:lnTo>
                              <a:lnTo>
                                <a:pt x="90" y="162"/>
                              </a:lnTo>
                              <a:lnTo>
                                <a:pt x="79" y="161"/>
                              </a:lnTo>
                              <a:lnTo>
                                <a:pt x="75" y="160"/>
                              </a:lnTo>
                              <a:lnTo>
                                <a:pt x="71" y="157"/>
                              </a:lnTo>
                              <a:lnTo>
                                <a:pt x="69" y="154"/>
                              </a:lnTo>
                              <a:lnTo>
                                <a:pt x="66" y="150"/>
                              </a:lnTo>
                              <a:lnTo>
                                <a:pt x="62" y="160"/>
                              </a:lnTo>
                              <a:lnTo>
                                <a:pt x="58" y="169"/>
                              </a:lnTo>
                              <a:lnTo>
                                <a:pt x="55" y="178"/>
                              </a:lnTo>
                              <a:lnTo>
                                <a:pt x="54" y="186"/>
                              </a:lnTo>
                              <a:lnTo>
                                <a:pt x="54" y="206"/>
                              </a:lnTo>
                              <a:lnTo>
                                <a:pt x="55" y="222"/>
                              </a:lnTo>
                              <a:lnTo>
                                <a:pt x="58" y="238"/>
                              </a:lnTo>
                              <a:lnTo>
                                <a:pt x="61" y="253"/>
                              </a:lnTo>
                              <a:lnTo>
                                <a:pt x="62" y="268"/>
                              </a:lnTo>
                              <a:lnTo>
                                <a:pt x="65" y="283"/>
                              </a:lnTo>
                              <a:lnTo>
                                <a:pt x="66" y="301"/>
                              </a:lnTo>
                              <a:lnTo>
                                <a:pt x="66" y="319"/>
                              </a:lnTo>
                              <a:lnTo>
                                <a:pt x="66" y="331"/>
                              </a:lnTo>
                              <a:lnTo>
                                <a:pt x="63" y="343"/>
                              </a:lnTo>
                              <a:lnTo>
                                <a:pt x="61" y="353"/>
                              </a:lnTo>
                              <a:lnTo>
                                <a:pt x="55" y="361"/>
                              </a:lnTo>
                              <a:lnTo>
                                <a:pt x="51" y="367"/>
                              </a:lnTo>
                              <a:lnTo>
                                <a:pt x="45" y="374"/>
                              </a:lnTo>
                              <a:lnTo>
                                <a:pt x="39" y="379"/>
                              </a:lnTo>
                              <a:lnTo>
                                <a:pt x="33" y="385"/>
                              </a:lnTo>
                              <a:lnTo>
                                <a:pt x="21" y="394"/>
                              </a:lnTo>
                              <a:lnTo>
                                <a:pt x="10" y="403"/>
                              </a:lnTo>
                              <a:lnTo>
                                <a:pt x="6" y="409"/>
                              </a:lnTo>
                              <a:lnTo>
                                <a:pt x="4" y="414"/>
                              </a:lnTo>
                              <a:lnTo>
                                <a:pt x="1" y="421"/>
                              </a:lnTo>
                              <a:lnTo>
                                <a:pt x="0" y="427"/>
                              </a:lnTo>
                              <a:lnTo>
                                <a:pt x="1" y="431"/>
                              </a:lnTo>
                              <a:lnTo>
                                <a:pt x="4" y="435"/>
                              </a:lnTo>
                              <a:lnTo>
                                <a:pt x="8" y="439"/>
                              </a:lnTo>
                              <a:lnTo>
                                <a:pt x="12" y="442"/>
                              </a:lnTo>
                              <a:lnTo>
                                <a:pt x="23" y="447"/>
                              </a:lnTo>
                              <a:lnTo>
                                <a:pt x="38" y="451"/>
                              </a:lnTo>
                              <a:lnTo>
                                <a:pt x="69" y="457"/>
                              </a:lnTo>
                              <a:lnTo>
                                <a:pt x="90" y="458"/>
                              </a:lnTo>
                              <a:lnTo>
                                <a:pt x="98" y="457"/>
                              </a:lnTo>
                              <a:lnTo>
                                <a:pt x="106" y="455"/>
                              </a:lnTo>
                              <a:lnTo>
                                <a:pt x="113" y="454"/>
                              </a:lnTo>
                              <a:lnTo>
                                <a:pt x="118" y="451"/>
                              </a:lnTo>
                              <a:lnTo>
                                <a:pt x="123" y="447"/>
                              </a:lnTo>
                              <a:lnTo>
                                <a:pt x="129" y="443"/>
                              </a:lnTo>
                              <a:lnTo>
                                <a:pt x="133" y="439"/>
                              </a:lnTo>
                              <a:lnTo>
                                <a:pt x="135" y="434"/>
                              </a:lnTo>
                              <a:lnTo>
                                <a:pt x="142" y="423"/>
                              </a:lnTo>
                              <a:lnTo>
                                <a:pt x="146" y="410"/>
                              </a:lnTo>
                              <a:lnTo>
                                <a:pt x="150" y="397"/>
                              </a:lnTo>
                              <a:lnTo>
                                <a:pt x="151" y="382"/>
                              </a:lnTo>
                              <a:lnTo>
                                <a:pt x="157" y="354"/>
                              </a:lnTo>
                              <a:lnTo>
                                <a:pt x="162" y="330"/>
                              </a:lnTo>
                              <a:lnTo>
                                <a:pt x="166" y="321"/>
                              </a:lnTo>
                              <a:lnTo>
                                <a:pt x="170" y="314"/>
                              </a:lnTo>
                              <a:lnTo>
                                <a:pt x="174" y="311"/>
                              </a:lnTo>
                              <a:lnTo>
                                <a:pt x="178" y="309"/>
                              </a:lnTo>
                              <a:lnTo>
                                <a:pt x="182" y="307"/>
                              </a:lnTo>
                              <a:lnTo>
                                <a:pt x="186" y="307"/>
                              </a:lnTo>
                              <a:close/>
                            </a:path>
                          </a:pathLst>
                        </a:custGeom>
                        <a:grp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665" name="Freeform 13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644525" y="3259138"/>
                          <a:ext cx="63500" cy="42862"/>
                        </a:xfrm>
                        <a:custGeom>
                          <a:avLst/>
                          <a:gdLst>
                            <a:gd name="T0" fmla="*/ 79 w 133"/>
                            <a:gd name="T1" fmla="*/ 19 h 91"/>
                            <a:gd name="T2" fmla="*/ 55 w 133"/>
                            <a:gd name="T3" fmla="*/ 19 h 91"/>
                            <a:gd name="T4" fmla="*/ 34 w 133"/>
                            <a:gd name="T5" fmla="*/ 16 h 91"/>
                            <a:gd name="T6" fmla="*/ 24 w 133"/>
                            <a:gd name="T7" fmla="*/ 13 h 91"/>
                            <a:gd name="T8" fmla="*/ 16 w 133"/>
                            <a:gd name="T9" fmla="*/ 11 h 91"/>
                            <a:gd name="T10" fmla="*/ 8 w 133"/>
                            <a:gd name="T11" fmla="*/ 7 h 91"/>
                            <a:gd name="T12" fmla="*/ 0 w 133"/>
                            <a:gd name="T13" fmla="*/ 0 h 91"/>
                            <a:gd name="T14" fmla="*/ 2 w 133"/>
                            <a:gd name="T15" fmla="*/ 19 h 91"/>
                            <a:gd name="T16" fmla="*/ 3 w 133"/>
                            <a:gd name="T17" fmla="*/ 35 h 91"/>
                            <a:gd name="T18" fmla="*/ 7 w 133"/>
                            <a:gd name="T19" fmla="*/ 51 h 91"/>
                            <a:gd name="T20" fmla="*/ 11 w 133"/>
                            <a:gd name="T21" fmla="*/ 64 h 91"/>
                            <a:gd name="T22" fmla="*/ 14 w 133"/>
                            <a:gd name="T23" fmla="*/ 69 h 91"/>
                            <a:gd name="T24" fmla="*/ 16 w 133"/>
                            <a:gd name="T25" fmla="*/ 75 h 91"/>
                            <a:gd name="T26" fmla="*/ 20 w 133"/>
                            <a:gd name="T27" fmla="*/ 80 h 91"/>
                            <a:gd name="T28" fmla="*/ 24 w 133"/>
                            <a:gd name="T29" fmla="*/ 83 h 91"/>
                            <a:gd name="T30" fmla="*/ 28 w 133"/>
                            <a:gd name="T31" fmla="*/ 87 h 91"/>
                            <a:gd name="T32" fmla="*/ 32 w 133"/>
                            <a:gd name="T33" fmla="*/ 89 h 91"/>
                            <a:gd name="T34" fmla="*/ 38 w 133"/>
                            <a:gd name="T35" fmla="*/ 91 h 91"/>
                            <a:gd name="T36" fmla="*/ 43 w 133"/>
                            <a:gd name="T37" fmla="*/ 91 h 91"/>
                            <a:gd name="T38" fmla="*/ 48 w 133"/>
                            <a:gd name="T39" fmla="*/ 91 h 91"/>
                            <a:gd name="T40" fmla="*/ 55 w 133"/>
                            <a:gd name="T41" fmla="*/ 89 h 91"/>
                            <a:gd name="T42" fmla="*/ 61 w 133"/>
                            <a:gd name="T43" fmla="*/ 87 h 91"/>
                            <a:gd name="T44" fmla="*/ 68 w 133"/>
                            <a:gd name="T45" fmla="*/ 84 h 91"/>
                            <a:gd name="T46" fmla="*/ 81 w 133"/>
                            <a:gd name="T47" fmla="*/ 76 h 91"/>
                            <a:gd name="T48" fmla="*/ 95 w 133"/>
                            <a:gd name="T49" fmla="*/ 65 h 91"/>
                            <a:gd name="T50" fmla="*/ 107 w 133"/>
                            <a:gd name="T51" fmla="*/ 55 h 91"/>
                            <a:gd name="T52" fmla="*/ 119 w 133"/>
                            <a:gd name="T53" fmla="*/ 43 h 91"/>
                            <a:gd name="T54" fmla="*/ 127 w 133"/>
                            <a:gd name="T55" fmla="*/ 31 h 91"/>
                            <a:gd name="T56" fmla="*/ 133 w 133"/>
                            <a:gd name="T57" fmla="*/ 19 h 91"/>
                            <a:gd name="T58" fmla="*/ 117 w 133"/>
                            <a:gd name="T59" fmla="*/ 19 h 91"/>
                            <a:gd name="T60" fmla="*/ 99 w 133"/>
                            <a:gd name="T61" fmla="*/ 19 h 91"/>
                            <a:gd name="T62" fmla="*/ 85 w 133"/>
                            <a:gd name="T63" fmla="*/ 19 h 91"/>
                            <a:gd name="T64" fmla="*/ 79 w 133"/>
                            <a:gd name="T65" fmla="*/ 19 h 9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w 133"/>
                            <a:gd name="T100" fmla="*/ 0 h 91"/>
                            <a:gd name="T101" fmla="*/ 133 w 133"/>
                            <a:gd name="T102" fmla="*/ 91 h 91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T99" t="T100" r="T101" b="T102"/>
                          <a:pathLst>
                            <a:path w="133" h="91">
                              <a:moveTo>
                                <a:pt x="79" y="19"/>
                              </a:moveTo>
                              <a:lnTo>
                                <a:pt x="55" y="19"/>
                              </a:lnTo>
                              <a:lnTo>
                                <a:pt x="34" y="16"/>
                              </a:lnTo>
                              <a:lnTo>
                                <a:pt x="24" y="13"/>
                              </a:lnTo>
                              <a:lnTo>
                                <a:pt x="16" y="11"/>
                              </a:lnTo>
                              <a:lnTo>
                                <a:pt x="8" y="7"/>
                              </a:lnTo>
                              <a:lnTo>
                                <a:pt x="0" y="0"/>
                              </a:lnTo>
                              <a:lnTo>
                                <a:pt x="2" y="19"/>
                              </a:lnTo>
                              <a:lnTo>
                                <a:pt x="3" y="35"/>
                              </a:lnTo>
                              <a:lnTo>
                                <a:pt x="7" y="51"/>
                              </a:lnTo>
                              <a:lnTo>
                                <a:pt x="11" y="64"/>
                              </a:lnTo>
                              <a:lnTo>
                                <a:pt x="14" y="69"/>
                              </a:lnTo>
                              <a:lnTo>
                                <a:pt x="16" y="75"/>
                              </a:lnTo>
                              <a:lnTo>
                                <a:pt x="20" y="80"/>
                              </a:lnTo>
                              <a:lnTo>
                                <a:pt x="24" y="83"/>
                              </a:lnTo>
                              <a:lnTo>
                                <a:pt x="28" y="87"/>
                              </a:lnTo>
                              <a:lnTo>
                                <a:pt x="32" y="89"/>
                              </a:lnTo>
                              <a:lnTo>
                                <a:pt x="38" y="91"/>
                              </a:lnTo>
                              <a:lnTo>
                                <a:pt x="43" y="91"/>
                              </a:lnTo>
                              <a:lnTo>
                                <a:pt x="48" y="91"/>
                              </a:lnTo>
                              <a:lnTo>
                                <a:pt x="55" y="89"/>
                              </a:lnTo>
                              <a:lnTo>
                                <a:pt x="61" y="87"/>
                              </a:lnTo>
                              <a:lnTo>
                                <a:pt x="68" y="84"/>
                              </a:lnTo>
                              <a:lnTo>
                                <a:pt x="81" y="76"/>
                              </a:lnTo>
                              <a:lnTo>
                                <a:pt x="95" y="65"/>
                              </a:lnTo>
                              <a:lnTo>
                                <a:pt x="107" y="55"/>
                              </a:lnTo>
                              <a:lnTo>
                                <a:pt x="119" y="43"/>
                              </a:lnTo>
                              <a:lnTo>
                                <a:pt x="127" y="31"/>
                              </a:lnTo>
                              <a:lnTo>
                                <a:pt x="133" y="19"/>
                              </a:lnTo>
                              <a:lnTo>
                                <a:pt x="117" y="19"/>
                              </a:lnTo>
                              <a:lnTo>
                                <a:pt x="99" y="19"/>
                              </a:lnTo>
                              <a:lnTo>
                                <a:pt x="85" y="19"/>
                              </a:lnTo>
                              <a:lnTo>
                                <a:pt x="79" y="19"/>
                              </a:lnTo>
                              <a:close/>
                            </a:path>
                          </a:pathLst>
                        </a:custGeom>
                        <a:grpFill/>
                        <a:ln w="9525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defRPr/>
                          </a:pPr>
                          <a:endParaRPr lang="ru-RU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33" name="Прямоугольник 1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61549" y="2719585"/>
                        <a:ext cx="1653237" cy="7166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 algn="ctr"/>
                        <a:r>
                          <a:rPr lang="ru-RU" sz="1000" dirty="0">
                            <a:latin typeface="Times New Roman" pitchFamily="18" charset="0"/>
                            <a:cs typeface="Times New Roman" pitchFamily="18" charset="0"/>
                          </a:rPr>
                          <a:t>Республика Саха (Якутия)</a:t>
                        </a:r>
                      </a:p>
                    </p:txBody>
                  </p:sp>
                  <p:sp>
                    <p:nvSpPr>
                      <p:cNvPr id="534" name="Овал 533"/>
                      <p:cNvSpPr/>
                      <p:nvPr/>
                    </p:nvSpPr>
                    <p:spPr>
                      <a:xfrm>
                        <a:off x="1583652" y="3357181"/>
                        <a:ext cx="72645" cy="68595"/>
                      </a:xfrm>
                      <a:prstGeom prst="ellipse">
                        <a:avLst/>
                      </a:prstGeom>
                      <a:solidFill>
                        <a:srgbClr val="FF00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ru-RU"/>
                      </a:p>
                    </p:txBody>
                  </p:sp>
                </p:grpSp>
                <p:grpSp>
                  <p:nvGrpSpPr>
                    <p:cNvPr id="511" name="Группа 19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9717" y="4271815"/>
                      <a:ext cx="1969920" cy="630051"/>
                      <a:chOff x="1812467" y="4700430"/>
                      <a:chExt cx="1969920" cy="630051"/>
                    </a:xfrm>
                  </p:grpSpPr>
                  <p:grpSp>
                    <p:nvGrpSpPr>
                      <p:cNvPr id="527" name="Группа 1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812467" y="4700430"/>
                        <a:ext cx="1969920" cy="630051"/>
                        <a:chOff x="169374" y="4200370"/>
                        <a:chExt cx="1969933" cy="630055"/>
                      </a:xfrm>
                    </p:grpSpPr>
                    <p:sp>
                      <p:nvSpPr>
                        <p:cNvPr id="529" name="Выноска 1 528"/>
                        <p:cNvSpPr/>
                        <p:nvPr/>
                      </p:nvSpPr>
                      <p:spPr>
                        <a:xfrm>
                          <a:off x="491640" y="4255234"/>
                          <a:ext cx="1647667" cy="525046"/>
                        </a:xfrm>
                        <a:prstGeom prst="borderCallout1">
                          <a:avLst>
                            <a:gd name="adj1" fmla="val 3830"/>
                            <a:gd name="adj2" fmla="val 99117"/>
                            <a:gd name="adj3" fmla="val -107910"/>
                            <a:gd name="adj4" fmla="val 111056"/>
                          </a:avLst>
                        </a:prstGeom>
                        <a:solidFill>
                          <a:schemeClr val="bg1">
                            <a:lumMod val="85000"/>
                          </a:schemeClr>
                        </a:solidFill>
                        <a:ln w="3175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r">
                            <a:defRPr/>
                          </a:pP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Новосибирская область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r">
                            <a:defRPr/>
                          </a:pPr>
                          <a:r>
                            <a:rPr lang="en-US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4 710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случаев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30" name="Овал 529"/>
                        <p:cNvSpPr/>
                        <p:nvPr/>
                      </p:nvSpPr>
                      <p:spPr>
                        <a:xfrm>
                          <a:off x="169374" y="4200370"/>
                          <a:ext cx="531085" cy="630055"/>
                        </a:xfrm>
                        <a:prstGeom prst="ellipse">
                          <a:avLst/>
                        </a:prstGeom>
                        <a:solidFill>
                          <a:srgbClr val="C00000"/>
                        </a:solidFill>
                        <a:ln>
                          <a:solidFill>
                            <a:srgbClr val="C0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>
                            <a:defRPr/>
                          </a:pPr>
                          <a:endParaRPr lang="ru-RU" sz="800" dirty="0">
                            <a:ln>
                              <a:solidFill>
                                <a:srgbClr val="FFC000"/>
                              </a:solidFill>
                            </a:ln>
                            <a:solidFill>
                              <a:srgbClr val="FFFFFF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28" name="Прямоугольник 527"/>
                      <p:cNvSpPr/>
                      <p:nvPr/>
                    </p:nvSpPr>
                    <p:spPr>
                      <a:xfrm>
                        <a:off x="1861782" y="4817325"/>
                        <a:ext cx="470120" cy="38154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ru-RU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6</a:t>
                        </a:r>
                        <a:r>
                          <a:rPr lang="en-US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,</a:t>
                        </a:r>
                        <a:r>
                          <a:rPr lang="ru-RU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9%</a:t>
                        </a:r>
                        <a:endParaRPr lang="ru-RU" sz="11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8F8F8"/>
                          </a:solidFill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512" name="Группа 1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674902" y="4155046"/>
                      <a:ext cx="1629004" cy="630052"/>
                      <a:chOff x="6674902" y="4726550"/>
                      <a:chExt cx="1629004" cy="630052"/>
                    </a:xfrm>
                  </p:grpSpPr>
                  <p:grpSp>
                    <p:nvGrpSpPr>
                      <p:cNvPr id="523" name="Группа 1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674902" y="4726550"/>
                        <a:ext cx="1629004" cy="630052"/>
                        <a:chOff x="1775118" y="4940861"/>
                        <a:chExt cx="1508351" cy="630056"/>
                      </a:xfrm>
                    </p:grpSpPr>
                    <p:sp>
                      <p:nvSpPr>
                        <p:cNvPr id="525" name="Выноска 1 524"/>
                        <p:cNvSpPr/>
                        <p:nvPr/>
                      </p:nvSpPr>
                      <p:spPr>
                        <a:xfrm>
                          <a:off x="2076201" y="4984020"/>
                          <a:ext cx="1207268" cy="525045"/>
                        </a:xfrm>
                        <a:prstGeom prst="borderCallout1">
                          <a:avLst>
                            <a:gd name="adj1" fmla="val -5057"/>
                            <a:gd name="adj2" fmla="val 39231"/>
                            <a:gd name="adj3" fmla="val -131069"/>
                            <a:gd name="adj4" fmla="val 14208"/>
                          </a:avLst>
                        </a:prstGeom>
                        <a:solidFill>
                          <a:schemeClr val="bg1">
                            <a:lumMod val="85000"/>
                          </a:schemeClr>
                        </a:solidFill>
                        <a:ln w="3175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r">
                            <a:defRPr/>
                          </a:pPr>
                          <a:r>
                            <a:rPr lang="ru-RU" sz="900" dirty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Амурская </a:t>
                          </a:r>
                          <a:r>
                            <a:rPr lang="ru-RU" sz="9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обл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асть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r">
                            <a:defRPr/>
                          </a:pP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4 405 случаев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26" name="Овал 525"/>
                        <p:cNvSpPr/>
                        <p:nvPr/>
                      </p:nvSpPr>
                      <p:spPr>
                        <a:xfrm>
                          <a:off x="1775118" y="4940861"/>
                          <a:ext cx="491746" cy="630056"/>
                        </a:xfrm>
                        <a:prstGeom prst="ellipse">
                          <a:avLst/>
                        </a:prstGeom>
                        <a:solidFill>
                          <a:srgbClr val="C00000"/>
                        </a:solidFill>
                        <a:ln>
                          <a:solidFill>
                            <a:srgbClr val="C0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>
                            <a:defRPr/>
                          </a:pPr>
                          <a:endParaRPr lang="ru-RU" sz="800" dirty="0">
                            <a:ln>
                              <a:solidFill>
                                <a:srgbClr val="FFC000"/>
                              </a:solidFill>
                            </a:ln>
                            <a:solidFill>
                              <a:srgbClr val="FFFFFF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24" name="Прямоугольник 523"/>
                      <p:cNvSpPr/>
                      <p:nvPr/>
                    </p:nvSpPr>
                    <p:spPr>
                      <a:xfrm>
                        <a:off x="6714618" y="4843319"/>
                        <a:ext cx="470121" cy="38154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ru-RU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6,4%</a:t>
                        </a:r>
                        <a:endParaRPr lang="ru-RU" sz="11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8F8F8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513" name="Группа 1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7292" y="3685885"/>
                      <a:ext cx="1846540" cy="630052"/>
                      <a:chOff x="7481026" y="4185951"/>
                      <a:chExt cx="1846540" cy="630052"/>
                    </a:xfrm>
                  </p:grpSpPr>
                  <p:grpSp>
                    <p:nvGrpSpPr>
                      <p:cNvPr id="519" name="Группа 1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518506" y="4185951"/>
                        <a:ext cx="1809060" cy="630052"/>
                        <a:chOff x="2556254" y="4400258"/>
                        <a:chExt cx="1675082" cy="630056"/>
                      </a:xfrm>
                    </p:grpSpPr>
                    <p:sp>
                      <p:nvSpPr>
                        <p:cNvPr id="521" name="Выноска 1 520"/>
                        <p:cNvSpPr/>
                        <p:nvPr/>
                      </p:nvSpPr>
                      <p:spPr>
                        <a:xfrm>
                          <a:off x="2805269" y="4437795"/>
                          <a:ext cx="1426067" cy="525045"/>
                        </a:xfrm>
                        <a:prstGeom prst="borderCallout1">
                          <a:avLst>
                            <a:gd name="adj1" fmla="val 1573"/>
                            <a:gd name="adj2" fmla="val 98194"/>
                            <a:gd name="adj3" fmla="val -25549"/>
                            <a:gd name="adj4" fmla="val 100962"/>
                          </a:avLst>
                        </a:prstGeom>
                        <a:solidFill>
                          <a:schemeClr val="bg1">
                            <a:lumMod val="85000"/>
                          </a:schemeClr>
                        </a:solidFill>
                        <a:ln w="3175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r">
                            <a:defRPr/>
                          </a:pPr>
                          <a:r>
                            <a:rPr lang="ru-RU" sz="1000" dirty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Краснодарский край</a:t>
                          </a:r>
                        </a:p>
                        <a:p>
                          <a:pPr algn="r">
                            <a:defRPr/>
                          </a:pPr>
                          <a:r>
                            <a:rPr lang="en-US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4 599 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случаев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22" name="Овал 521"/>
                        <p:cNvSpPr/>
                        <p:nvPr/>
                      </p:nvSpPr>
                      <p:spPr>
                        <a:xfrm>
                          <a:off x="2556254" y="4400258"/>
                          <a:ext cx="491749" cy="630056"/>
                        </a:xfrm>
                        <a:prstGeom prst="ellipse">
                          <a:avLst/>
                        </a:prstGeom>
                        <a:solidFill>
                          <a:srgbClr val="C00000"/>
                        </a:solidFill>
                        <a:ln>
                          <a:solidFill>
                            <a:srgbClr val="C0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>
                            <a:defRPr/>
                          </a:pPr>
                          <a:endParaRPr lang="ru-RU" sz="800" dirty="0">
                            <a:ln>
                              <a:solidFill>
                                <a:srgbClr val="FFC000"/>
                              </a:solidFill>
                            </a:ln>
                            <a:solidFill>
                              <a:srgbClr val="FFFFFF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20" name="Прямоугольник 519"/>
                      <p:cNvSpPr/>
                      <p:nvPr/>
                    </p:nvSpPr>
                    <p:spPr>
                      <a:xfrm>
                        <a:off x="7481026" y="4289619"/>
                        <a:ext cx="633734" cy="381547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ru-RU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6,7%</a:t>
                        </a:r>
                        <a:endParaRPr lang="ru-RU" sz="11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8F8F8"/>
                          </a:solidFill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514" name="Группа 1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4566" y="2888115"/>
                      <a:ext cx="1456615" cy="630052"/>
                      <a:chOff x="7959738" y="4245437"/>
                      <a:chExt cx="1456615" cy="630052"/>
                    </a:xfrm>
                  </p:grpSpPr>
                  <p:grpSp>
                    <p:nvGrpSpPr>
                      <p:cNvPr id="515" name="Группа 1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970169" y="4245437"/>
                        <a:ext cx="1446184" cy="630052"/>
                        <a:chOff x="2974460" y="4459745"/>
                        <a:chExt cx="1339077" cy="630056"/>
                      </a:xfrm>
                    </p:grpSpPr>
                    <p:sp>
                      <p:nvSpPr>
                        <p:cNvPr id="517" name="Выноска 1 516"/>
                        <p:cNvSpPr/>
                        <p:nvPr/>
                      </p:nvSpPr>
                      <p:spPr>
                        <a:xfrm>
                          <a:off x="3100558" y="4505444"/>
                          <a:ext cx="1212979" cy="525047"/>
                        </a:xfrm>
                        <a:prstGeom prst="borderCallout1">
                          <a:avLst>
                            <a:gd name="adj1" fmla="val 6173"/>
                            <a:gd name="adj2" fmla="val 100315"/>
                            <a:gd name="adj3" fmla="val -11380"/>
                            <a:gd name="adj4" fmla="val 132609"/>
                          </a:avLst>
                        </a:prstGeom>
                        <a:solidFill>
                          <a:schemeClr val="bg1">
                            <a:lumMod val="85000"/>
                          </a:schemeClr>
                        </a:solidFill>
                        <a:ln w="3175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r">
                            <a:defRPr/>
                          </a:pPr>
                          <a:r>
                            <a:rPr lang="ru-RU" sz="1000" dirty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г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</a:t>
                          </a:r>
                          <a:r>
                            <a:rPr lang="en-US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Москва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r">
                            <a:defRPr/>
                          </a:pPr>
                          <a:r>
                            <a:rPr lang="en-US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8 919</a:t>
                          </a:r>
                          <a:r>
                            <a:rPr lang="ru-RU" sz="1000" dirty="0" smtClean="0">
                              <a:solidFill>
                                <a:srgbClr val="00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случаев</a:t>
                          </a:r>
                          <a:endParaRPr lang="ru-RU" sz="1000" dirty="0">
                            <a:solidFill>
                              <a:srgbClr val="00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8" name="Овал 517"/>
                        <p:cNvSpPr/>
                        <p:nvPr/>
                      </p:nvSpPr>
                      <p:spPr>
                        <a:xfrm>
                          <a:off x="2974460" y="4459745"/>
                          <a:ext cx="491749" cy="630056"/>
                        </a:xfrm>
                        <a:prstGeom prst="ellipse">
                          <a:avLst/>
                        </a:prstGeom>
                        <a:solidFill>
                          <a:srgbClr val="C00000"/>
                        </a:solidFill>
                        <a:ln>
                          <a:solidFill>
                            <a:srgbClr val="C0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>
                            <a:defRPr/>
                          </a:pPr>
                          <a:endParaRPr lang="ru-RU" sz="800" dirty="0">
                            <a:ln>
                              <a:solidFill>
                                <a:srgbClr val="FFC000"/>
                              </a:solidFill>
                            </a:ln>
                            <a:solidFill>
                              <a:srgbClr val="FFFFFF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16" name="Прямоугольник 515"/>
                      <p:cNvSpPr/>
                      <p:nvPr/>
                    </p:nvSpPr>
                    <p:spPr>
                      <a:xfrm>
                        <a:off x="7959738" y="4356422"/>
                        <a:ext cx="614300" cy="381545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ru-RU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13,0</a:t>
                        </a:r>
                        <a:r>
                          <a:rPr lang="en-US" sz="1100" dirty="0" smtClean="0">
                            <a:ln>
                              <a:solidFill>
                                <a:schemeClr val="bg1"/>
                              </a:solidFill>
                            </a:ln>
                            <a:solidFill>
                              <a:srgbClr val="F8F8F8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a:t>%</a:t>
                        </a:r>
                        <a:endParaRPr lang="ru-RU" sz="8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8F8F8"/>
                          </a:solidFill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509" name="Выноска 1 508"/>
                  <p:cNvSpPr/>
                  <p:nvPr/>
                </p:nvSpPr>
                <p:spPr bwMode="auto">
                  <a:xfrm>
                    <a:off x="1425896" y="1693080"/>
                    <a:ext cx="1534026" cy="360001"/>
                  </a:xfrm>
                  <a:prstGeom prst="borderCallout1">
                    <a:avLst>
                      <a:gd name="adj1" fmla="val 6173"/>
                      <a:gd name="adj2" fmla="val 100315"/>
                      <a:gd name="adj3" fmla="val 35876"/>
                      <a:gd name="adj4" fmla="val 145844"/>
                    </a:avLst>
                  </a:prstGeom>
                  <a:solidFill>
                    <a:schemeClr val="bg1">
                      <a:lumMod val="85000"/>
                    </a:schemeClr>
                  </a:solidFill>
                  <a:ln w="317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r">
                      <a:defRPr/>
                    </a:pPr>
                    <a:r>
                      <a:rPr lang="ru-RU" sz="10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г</a:t>
                    </a:r>
                    <a:r>
                      <a:rPr lang="ru-RU" sz="1000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.</a:t>
                    </a:r>
                    <a:r>
                      <a:rPr lang="en-US" sz="1000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000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Санкт-Петербург</a:t>
                    </a:r>
                    <a:endParaRPr lang="ru-RU" sz="1000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r">
                      <a:defRPr/>
                    </a:pPr>
                    <a:r>
                      <a:rPr lang="en-US" sz="1000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 </a:t>
                    </a:r>
                    <a:r>
                      <a:rPr lang="ru-RU" sz="1000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557 случаев</a:t>
                    </a:r>
                    <a:endParaRPr lang="ru-RU" sz="1000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507" name="Овал 506"/>
                <p:cNvSpPr/>
                <p:nvPr/>
              </p:nvSpPr>
              <p:spPr bwMode="auto">
                <a:xfrm>
                  <a:off x="3696167" y="1832513"/>
                  <a:ext cx="60058" cy="3829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504" name="Овал 503"/>
              <p:cNvSpPr/>
              <p:nvPr/>
            </p:nvSpPr>
            <p:spPr bwMode="auto">
              <a:xfrm>
                <a:off x="1155895" y="1638528"/>
                <a:ext cx="540000" cy="432001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800" dirty="0">
                  <a:ln>
                    <a:solidFill>
                      <a:srgbClr val="FFC000"/>
                    </a:solidFill>
                  </a:ln>
                  <a:solidFill>
                    <a:srgbClr val="FFFFFF"/>
                  </a:solidFill>
                </a:endParaRPr>
              </a:p>
            </p:txBody>
          </p:sp>
          <p:sp>
            <p:nvSpPr>
              <p:cNvPr id="505" name="Прямоугольник 504"/>
              <p:cNvSpPr/>
              <p:nvPr/>
            </p:nvSpPr>
            <p:spPr bwMode="auto">
              <a:xfrm>
                <a:off x="1133993" y="1722936"/>
                <a:ext cx="617442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1100" dirty="0" smtClean="0">
                    <a:ln>
                      <a:solidFill>
                        <a:schemeClr val="bg1"/>
                      </a:solidFill>
                    </a:ln>
                    <a:solidFill>
                      <a:srgbClr val="F8F8F8"/>
                    </a:solidFill>
                    <a:latin typeface="Times New Roman" pitchFamily="18" charset="0"/>
                    <a:cs typeface="Times New Roman" pitchFamily="18" charset="0"/>
                  </a:rPr>
                  <a:t>6,6</a:t>
                </a:r>
                <a:r>
                  <a:rPr lang="en-US" sz="1100" dirty="0" smtClean="0">
                    <a:ln>
                      <a:solidFill>
                        <a:schemeClr val="bg1"/>
                      </a:solidFill>
                    </a:ln>
                    <a:solidFill>
                      <a:srgbClr val="F8F8F8"/>
                    </a:solidFill>
                    <a:latin typeface="Times New Roman" pitchFamily="18" charset="0"/>
                    <a:cs typeface="Times New Roman" pitchFamily="18" charset="0"/>
                  </a:rPr>
                  <a:t>%</a:t>
                </a:r>
                <a:endParaRPr lang="ru-RU" sz="800" dirty="0">
                  <a:ln>
                    <a:solidFill>
                      <a:schemeClr val="bg1"/>
                    </a:solidFill>
                  </a:ln>
                  <a:solidFill>
                    <a:srgbClr val="F8F8F8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177" name="Диаграмма 176"/>
          <p:cNvGraphicFramePr/>
          <p:nvPr>
            <p:extLst>
              <p:ext uri="{D42A27DB-BD31-4B8C-83A1-F6EECF244321}">
                <p14:modId xmlns:p14="http://schemas.microsoft.com/office/powerpoint/2010/main" val="1113370092"/>
              </p:ext>
            </p:extLst>
          </p:nvPr>
        </p:nvGraphicFramePr>
        <p:xfrm>
          <a:off x="4572000" y="4654850"/>
          <a:ext cx="4272421" cy="234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07601" y="4258644"/>
            <a:ext cx="3478381" cy="27699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Обращения по классу заболевания: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2677" y="4444383"/>
            <a:ext cx="156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 год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073812" y="4444384"/>
            <a:ext cx="156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2023 год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79" name="Диаграмма 178"/>
          <p:cNvGraphicFramePr/>
          <p:nvPr>
            <p:extLst>
              <p:ext uri="{D42A27DB-BD31-4B8C-83A1-F6EECF244321}">
                <p14:modId xmlns:p14="http://schemas.microsoft.com/office/powerpoint/2010/main" val="2471564577"/>
              </p:ext>
            </p:extLst>
          </p:nvPr>
        </p:nvGraphicFramePr>
        <p:xfrm>
          <a:off x="179513" y="4397143"/>
          <a:ext cx="4618752" cy="2647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7817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920880" cy="625760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Оказание медицинской помощи в медицинских организациях РС(Я) </a:t>
            </a:r>
            <a:r>
              <a:rPr lang="ru-RU" sz="2000" b="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лицам, застрахованным </a:t>
            </a:r>
            <a:r>
              <a:rPr lang="ru-RU" sz="2000" b="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других субъектах РФ</a:t>
            </a:r>
          </a:p>
        </p:txBody>
      </p:sp>
      <p:pic>
        <p:nvPicPr>
          <p:cNvPr id="7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7944220" y="80405"/>
            <a:ext cx="828314" cy="82831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007601" y="4258644"/>
            <a:ext cx="3478381" cy="27699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Обращения по классу заболевания: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2677" y="4444383"/>
            <a:ext cx="156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 год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7704" y="4444383"/>
            <a:ext cx="156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2023 год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304213"/>
              </p:ext>
            </p:extLst>
          </p:nvPr>
        </p:nvGraphicFramePr>
        <p:xfrm>
          <a:off x="611561" y="1124741"/>
          <a:ext cx="7920879" cy="3024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0679"/>
                <a:gridCol w="1620100"/>
                <a:gridCol w="1620100"/>
              </a:tblGrid>
              <a:tr h="33143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1" u="none" strike="noStrike" dirty="0">
                          <a:effectLst/>
                        </a:rPr>
                        <a:t>Всего по РС(Я), случаи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1" u="none" strike="noStrike" dirty="0">
                          <a:effectLst/>
                        </a:rPr>
                        <a:t>71 328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Нерюнгринская</a:t>
                      </a:r>
                      <a:r>
                        <a:rPr lang="ru-RU" sz="1300" u="none" strike="noStrike" dirty="0">
                          <a:effectLst/>
                        </a:rPr>
                        <a:t>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13 913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19,5%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Алданская</a:t>
                      </a:r>
                      <a:r>
                        <a:rPr lang="ru-RU" sz="1300" u="none" strike="noStrike" dirty="0">
                          <a:effectLst/>
                        </a:rPr>
                        <a:t> ЦРБ"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7 300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10,2%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"</a:t>
                      </a:r>
                      <a:r>
                        <a:rPr lang="ru-RU" sz="1300" u="none" strike="noStrike" dirty="0" err="1">
                          <a:effectLst/>
                        </a:rPr>
                        <a:t>Айхальская</a:t>
                      </a:r>
                      <a:r>
                        <a:rPr lang="ru-RU" sz="1300" u="none" strike="noStrike" dirty="0">
                          <a:effectLst/>
                        </a:rPr>
                        <a:t> ГБ"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7 278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10,2%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ГБУ РС(Я) "Мирнинская ЦРБ"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6 830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9,6%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ГБУ РС(Я) "Ленская ЦРБ"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4 876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6,8%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ГАУ РС(Я) "Медицинский центр г. Якутска"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3 775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5,3%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ГАУ РС(Я) "Поликлиника №1"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3 075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4,3%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 dirty="0">
                          <a:effectLst/>
                        </a:rPr>
                        <a:t>ГБУ РС(Я) РЦОЗИМП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2 931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4,1%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ГБУ РС(Я) Центр СПИД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2 443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3,4%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  <a:tr h="2692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u="none" strike="noStrike">
                          <a:effectLst/>
                        </a:rPr>
                        <a:t>ГАУ РС(Я) "РБ №1-НЦМ"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384390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>
                          <a:effectLst/>
                        </a:rPr>
                        <a:t>1 903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u="none" strike="noStrike" dirty="0">
                          <a:effectLst/>
                        </a:rPr>
                        <a:t>2,7%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8542" marR="8542" marT="8542" marB="0" anchor="ctr"/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386012240"/>
              </p:ext>
            </p:extLst>
          </p:nvPr>
        </p:nvGraphicFramePr>
        <p:xfrm>
          <a:off x="107504" y="4643960"/>
          <a:ext cx="4272421" cy="221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501143380"/>
              </p:ext>
            </p:extLst>
          </p:nvPr>
        </p:nvGraphicFramePr>
        <p:xfrm>
          <a:off x="4469807" y="4626031"/>
          <a:ext cx="4272421" cy="2231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8313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3568" y="132247"/>
            <a:ext cx="7416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Результаты реализации </a:t>
            </a:r>
          </a:p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приказа МЗ РФ от 26.03.2024г. №142н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912" y="1124744"/>
            <a:ext cx="863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Осуществление денежных выплат стимулирующего характера медицинским работникам за выявление онкологических заболеваний в ходе проведения диспансеризации и профилактических медицинских осмотров населения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98525767"/>
              </p:ext>
            </p:extLst>
          </p:nvPr>
        </p:nvGraphicFramePr>
        <p:xfrm>
          <a:off x="179512" y="1955741"/>
          <a:ext cx="8640960" cy="2553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856446" y="2083505"/>
            <a:ext cx="684077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0,5%</a:t>
            </a:r>
            <a:endParaRPr lang="ru-RU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550838"/>
              </p:ext>
            </p:extLst>
          </p:nvPr>
        </p:nvGraphicFramePr>
        <p:xfrm>
          <a:off x="395535" y="4509121"/>
          <a:ext cx="8172910" cy="2088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046"/>
                <a:gridCol w="1581216"/>
                <a:gridCol w="1581216"/>
                <a:gridCol w="1581216"/>
                <a:gridCol w="1581216"/>
              </a:tblGrid>
              <a:tr h="129495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Количество случаев выявления онкозаболеваний при ДД и ПМО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Количество мед. организаций, которым направлены стимулирующие выплаты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Количество мед. работников, которым осуществлены стимулирующие выплаты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Средняя стоимость выплаты, руб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9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2022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5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4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1 371,43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1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2023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29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37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>
                          <a:effectLst/>
                        </a:rPr>
                        <a:t>1 436,29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</a:tr>
              <a:tr h="261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2024 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93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17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67</a:t>
                      </a:r>
                      <a:endParaRPr lang="ru-RU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3 872,78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2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9807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C:\Users\Dyachkovskaya\Desktop\tfoms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15803" r="15420" b="15339"/>
          <a:stretch/>
        </p:blipFill>
        <p:spPr bwMode="auto">
          <a:xfrm>
            <a:off x="8172400" y="119631"/>
            <a:ext cx="792088" cy="79208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2732" y="132247"/>
            <a:ext cx="766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Изменения в правилах предоставления выплат за выявление </a:t>
            </a:r>
            <a:r>
              <a:rPr lang="ru-RU" sz="2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онкозаболеваний</a:t>
            </a:r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проведении ДД и ПМО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2732" y="1426908"/>
            <a:ext cx="8280920" cy="657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При выявлении </a:t>
            </a:r>
            <a:r>
              <a:rPr lang="ru-RU" sz="1400" dirty="0" err="1" smtClean="0"/>
              <a:t>онкозаболевания</a:t>
            </a:r>
            <a:r>
              <a:rPr lang="ru-RU" sz="1400" dirty="0" smtClean="0"/>
              <a:t> в ходе проведения диспансеризации и профилактических медицинских осмотров выплаты предусматриваются медицинским работникам: </a:t>
            </a:r>
            <a:endParaRPr lang="ru-RU" sz="1400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421871" y="2564904"/>
            <a:ext cx="2915133" cy="1102050"/>
          </a:xfrm>
          <a:prstGeom prst="flowChart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ответственный за организацию и проведение диспансеризации и профилактического медицинского осмотра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3462698" y="2574670"/>
            <a:ext cx="2625816" cy="1082518"/>
          </a:xfrm>
          <a:prstGeom prst="flowChart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направивший </a:t>
            </a:r>
            <a:r>
              <a:rPr lang="ru-RU" sz="1400" dirty="0" smtClean="0"/>
              <a:t>на </a:t>
            </a:r>
            <a:r>
              <a:rPr lang="ru-RU" sz="1400" dirty="0"/>
              <a:t>осмотр (консультацию) врача-онколога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6236752" y="2564904"/>
            <a:ext cx="2504804" cy="1082518"/>
          </a:xfrm>
          <a:prstGeom prst="flowChart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своевременно осуществивший установление диспансерного наблюдения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1901833" y="2084068"/>
            <a:ext cx="576064" cy="480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223433" y="2084068"/>
            <a:ext cx="576064" cy="4604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487574" y="2084068"/>
            <a:ext cx="576064" cy="480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76415" y="3613310"/>
            <a:ext cx="1402964" cy="341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50%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00" y="3588130"/>
            <a:ext cx="1402964" cy="341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25%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213996" y="3572716"/>
            <a:ext cx="1402964" cy="341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25%</a:t>
            </a:r>
            <a:endParaRPr lang="ru-RU" dirty="0"/>
          </a:p>
        </p:txBody>
      </p:sp>
      <p:sp>
        <p:nvSpPr>
          <p:cNvPr id="20" name="Прямоугольник с одним скругленным углом 19"/>
          <p:cNvSpPr/>
          <p:nvPr/>
        </p:nvSpPr>
        <p:spPr>
          <a:xfrm>
            <a:off x="323528" y="4230380"/>
            <a:ext cx="3687884" cy="2470338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Постановлением Правительства РФ  от 05.02.2024г. №120 внесены изменения в Постановление Правительства РФ от 30.12.2019г. №1940 «Об утверждении правил предоставления МБТ из бюджета ФОМС</a:t>
            </a:r>
            <a:r>
              <a:rPr lang="ru-RU" sz="1400" dirty="0"/>
              <a:t> бюджетам </a:t>
            </a:r>
            <a:r>
              <a:rPr lang="ru-RU" sz="1400" dirty="0" smtClean="0"/>
              <a:t>ТФОМС на фин. </a:t>
            </a:r>
            <a:r>
              <a:rPr lang="ru-RU" sz="1400" dirty="0"/>
              <a:t>обеспечение осуществления денежных выплат стимулирующего характера </a:t>
            </a:r>
            <a:r>
              <a:rPr lang="ru-RU" sz="1400" dirty="0" smtClean="0"/>
              <a:t>мед. </a:t>
            </a:r>
            <a:r>
              <a:rPr lang="ru-RU" sz="1400" dirty="0"/>
              <a:t>работникам за выявление онкологических заболеваний в ходе проведения </a:t>
            </a:r>
            <a:r>
              <a:rPr lang="ru-RU" sz="1400" dirty="0" smtClean="0"/>
              <a:t>ДД и ПМО»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62698" y="1052736"/>
            <a:ext cx="2337784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2022-2023 год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62698" y="3933056"/>
            <a:ext cx="2337784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2024 год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4017673" y="4778702"/>
            <a:ext cx="757933" cy="136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процесс 23"/>
          <p:cNvSpPr/>
          <p:nvPr/>
        </p:nvSpPr>
        <p:spPr>
          <a:xfrm>
            <a:off x="4775606" y="4725144"/>
            <a:ext cx="1573769" cy="1512168"/>
          </a:xfrm>
          <a:prstGeom prst="flowChart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м</a:t>
            </a:r>
            <a:r>
              <a:rPr lang="ru-RU" sz="1400" dirty="0" err="1" smtClean="0"/>
              <a:t>ед.работнику</a:t>
            </a:r>
            <a:r>
              <a:rPr lang="ru-RU" sz="1400" dirty="0" smtClean="0"/>
              <a:t>, впервые назначившему консультацию </a:t>
            </a:r>
            <a:r>
              <a:rPr lang="ru-RU" sz="1400" dirty="0"/>
              <a:t>врача-онколога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65546" y="6146854"/>
            <a:ext cx="1329177" cy="341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100%</a:t>
            </a:r>
            <a:endParaRPr lang="ru-RU" dirty="0"/>
          </a:p>
        </p:txBody>
      </p:sp>
      <p:sp>
        <p:nvSpPr>
          <p:cNvPr id="26" name="Стрелка вправо 25"/>
          <p:cNvSpPr/>
          <p:nvPr/>
        </p:nvSpPr>
        <p:spPr>
          <a:xfrm>
            <a:off x="6349375" y="4814165"/>
            <a:ext cx="757933" cy="136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107308" y="4477026"/>
            <a:ext cx="1692756" cy="20424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Приказ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МЗ РФ от 26.03.2024г. №142н</a:t>
            </a:r>
          </a:p>
        </p:txBody>
      </p:sp>
    </p:spTree>
    <p:extLst>
      <p:ext uri="{BB962C8B-B14F-4D97-AF65-F5344CB8AC3E}">
        <p14:creationId xmlns:p14="http://schemas.microsoft.com/office/powerpoint/2010/main" val="316273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22830</TotalTime>
  <Words>1987</Words>
  <Application>Microsoft Office PowerPoint</Application>
  <PresentationFormat>Экран (4:3)</PresentationFormat>
  <Paragraphs>553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Итоги предоставления реестров счетов оказанной медицинской помощи за 2024 год.  Результаты реализации приказа МЗ РФ от 26.03.2024г. №142н. </vt:lpstr>
      <vt:lpstr>Презентация PowerPoint</vt:lpstr>
      <vt:lpstr>Медико-экономический контроль  в информационной системе  ПУОМП</vt:lpstr>
      <vt:lpstr>Презентация PowerPoint</vt:lpstr>
      <vt:lpstr>Межтерриториальные расчеты</vt:lpstr>
      <vt:lpstr>Обращения застрахованных Республики Саха (Якутия) в другие субъекты РФ за 2024 г.</vt:lpstr>
      <vt:lpstr>Оказание медицинской помощи в медицинских организациях РС(Я) лицам, застрахованным в других субъектах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korkina</dc:creator>
  <cp:lastModifiedBy>shishigina</cp:lastModifiedBy>
  <cp:revision>379</cp:revision>
  <cp:lastPrinted>2025-03-06T01:11:28Z</cp:lastPrinted>
  <dcterms:created xsi:type="dcterms:W3CDTF">2020-02-06T02:37:34Z</dcterms:created>
  <dcterms:modified xsi:type="dcterms:W3CDTF">2025-03-12T10:34:52Z</dcterms:modified>
</cp:coreProperties>
</file>